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11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9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76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87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19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243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9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548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686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07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87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47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221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13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18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774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592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1C98D6-BF48-4E3E-B003-ADBF9425D3C4}" type="datetimeFigureOut">
              <a:rPr lang="es-AR" smtClean="0"/>
              <a:t>16/6/2020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77C927-AC0E-4F44-BF6E-71C58D165F4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1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5C4156B-42FA-40C7-B703-946EA0B1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94" y="346167"/>
            <a:ext cx="1883525" cy="15889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100F60-CD0C-4136-BAD4-0BADBC27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91" y="346167"/>
            <a:ext cx="2431065" cy="1547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7AB95A-6940-49FB-A464-DBF08BE5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319" y="346167"/>
            <a:ext cx="2431072" cy="15479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EBF5F3-1BD0-4649-9560-08BF27A1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00" y="2639045"/>
            <a:ext cx="1883511" cy="1588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2CCDD5-AE19-46F5-9D41-3BBC01F9F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26" y="4930536"/>
            <a:ext cx="2121096" cy="15826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83BD29-E4A5-40F7-B611-63D1FCA6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884" y="3429000"/>
            <a:ext cx="7774659" cy="179688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s-AR" sz="6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LA CLASE 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046658-BDF6-41E2-BE84-4FF28438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256" y="5446617"/>
            <a:ext cx="6465286" cy="52377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>
                <a:solidFill>
                  <a:srgbClr val="92D050"/>
                </a:solidFill>
              </a:rPr>
              <a:t>CLASE QUE VIENE INCORPORADA EN JAVA</a:t>
            </a:r>
          </a:p>
        </p:txBody>
      </p:sp>
    </p:spTree>
    <p:extLst>
      <p:ext uri="{BB962C8B-B14F-4D97-AF65-F5344CB8AC3E}">
        <p14:creationId xmlns:p14="http://schemas.microsoft.com/office/powerpoint/2010/main" val="293557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31F97B6-C33F-424E-B14A-3B883AF2107D}"/>
              </a:ext>
            </a:extLst>
          </p:cNvPr>
          <p:cNvSpPr/>
          <p:nvPr/>
        </p:nvSpPr>
        <p:spPr>
          <a:xfrm>
            <a:off x="4075565" y="374926"/>
            <a:ext cx="4292906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B0604020202020204" pitchFamily="34" charset="0"/>
              </a:rPr>
              <a:t>Método</a:t>
            </a:r>
            <a:r>
              <a:rPr lang="es-E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trim()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badi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CB0D1B-C480-4FB7-905C-E964FA682ACE}"/>
              </a:ext>
            </a:extLst>
          </p:cNvPr>
          <p:cNvSpPr txBox="1"/>
          <p:nvPr/>
        </p:nvSpPr>
        <p:spPr>
          <a:xfrm>
            <a:off x="393347" y="1576647"/>
            <a:ext cx="10087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Este método permite eliminar espacios al principio y/o  al final de 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una cadena de caracteres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8A2A6A-BFC1-41E8-851C-1139C2F5ED57}"/>
              </a:ext>
            </a:extLst>
          </p:cNvPr>
          <p:cNvSpPr txBox="1"/>
          <p:nvPr/>
        </p:nvSpPr>
        <p:spPr>
          <a:xfrm>
            <a:off x="576775" y="2593703"/>
            <a:ext cx="114229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cadenaUno= “     </a:t>
            </a:r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</a:t>
            </a:r>
            <a:r>
              <a:rPr lang="es-ES" sz="3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avascript</a:t>
            </a:r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   ”;</a:t>
            </a:r>
          </a:p>
          <a:p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</a:t>
            </a:r>
            <a:r>
              <a:rPr lang="es-ES" sz="3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cadenaResultado</a:t>
            </a:r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= “”;</a:t>
            </a:r>
          </a:p>
          <a:p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cadenaResultado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cadenaUno.trim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();</a:t>
            </a:r>
          </a:p>
          <a:p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System.out.println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(“Y la nueva cadena es: “ + </a:t>
            </a:r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cadenaResultado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);</a:t>
            </a:r>
            <a:endParaRPr lang="es-ES" sz="3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11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B571EFA-2995-49B7-B9F0-AD89E2678B6F}"/>
              </a:ext>
            </a:extLst>
          </p:cNvPr>
          <p:cNvSpPr/>
          <p:nvPr/>
        </p:nvSpPr>
        <p:spPr>
          <a:xfrm>
            <a:off x="1301437" y="374926"/>
            <a:ext cx="9841157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public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char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charAt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( 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int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cap="none" spc="0" dirty="0" err="1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/>
                <a:latin typeface="Abadi" panose="020B0604020202020204" pitchFamily="34" charset="0"/>
              </a:rPr>
              <a:t>index</a:t>
            </a:r>
            <a:r>
              <a:rPr lang="es-ES" sz="5400" b="1" cap="none" spc="0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)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20D60DE1-9FC9-4C02-AECF-55FEAD54E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88427"/>
              </p:ext>
            </p:extLst>
          </p:nvPr>
        </p:nvGraphicFramePr>
        <p:xfrm>
          <a:off x="3429382" y="5167023"/>
          <a:ext cx="8128002" cy="1432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826792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3589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63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54348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9134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1312005"/>
                    </a:ext>
                  </a:extLst>
                </a:gridCol>
              </a:tblGrid>
              <a:tr h="1077188">
                <a:tc>
                  <a:txBody>
                    <a:bodyPr/>
                    <a:lstStyle/>
                    <a:p>
                      <a:pPr algn="ctr"/>
                      <a:r>
                        <a:rPr lang="es-AR" sz="4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4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4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</a:t>
                      </a:r>
                    </a:p>
                    <a:p>
                      <a:pPr algn="ctr"/>
                      <a:endParaRPr lang="es-AR" sz="4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4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</a:t>
                      </a:r>
                    </a:p>
                    <a:p>
                      <a:pPr algn="ctr"/>
                      <a:endParaRPr lang="es-AR" sz="4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4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</a:t>
                      </a:r>
                    </a:p>
                    <a:p>
                      <a:pPr algn="ctr"/>
                      <a:endParaRPr lang="es-AR" sz="4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4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61054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7045DB61-E4F1-45CE-A188-0BC9104A43A3}"/>
              </a:ext>
            </a:extLst>
          </p:cNvPr>
          <p:cNvSpPr/>
          <p:nvPr/>
        </p:nvSpPr>
        <p:spPr>
          <a:xfrm>
            <a:off x="458997" y="2443162"/>
            <a:ext cx="891462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palabra= “cadena”;</a:t>
            </a:r>
          </a:p>
          <a:p>
            <a:r>
              <a:rPr lang="es-ES" sz="5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char</a:t>
            </a:r>
            <a:r>
              <a:rPr lang="es-ES" sz="5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letra=‘ ’;</a:t>
            </a:r>
          </a:p>
          <a:p>
            <a:r>
              <a:rPr lang="es-E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letra = </a:t>
            </a:r>
            <a:r>
              <a:rPr lang="es-ES" sz="54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palabra.charAt</a:t>
            </a:r>
            <a:r>
              <a:rPr lang="es-E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(0);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FD3232-8AE0-4128-A53D-05D1B604BF25}"/>
              </a:ext>
            </a:extLst>
          </p:cNvPr>
          <p:cNvSpPr txBox="1"/>
          <p:nvPr/>
        </p:nvSpPr>
        <p:spPr>
          <a:xfrm>
            <a:off x="896616" y="1448038"/>
            <a:ext cx="847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Retorna el carácter que viene dado por el valor de índex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67049E-A484-4F5C-8FE2-90C123FFC62B}"/>
              </a:ext>
            </a:extLst>
          </p:cNvPr>
          <p:cNvSpPr txBox="1"/>
          <p:nvPr/>
        </p:nvSpPr>
        <p:spPr>
          <a:xfrm>
            <a:off x="778629" y="1843172"/>
            <a:ext cx="9249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La primera posición es </a:t>
            </a:r>
            <a:r>
              <a:rPr lang="es-AR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y la última es su tamaño = longitud -1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BE19A29-A25F-469D-8767-1750393C19D6}"/>
              </a:ext>
            </a:extLst>
          </p:cNvPr>
          <p:cNvCxnSpPr>
            <a:cxnSpLocks/>
          </p:cNvCxnSpPr>
          <p:nvPr/>
        </p:nvCxnSpPr>
        <p:spPr>
          <a:xfrm flipH="1">
            <a:off x="4487595" y="4863887"/>
            <a:ext cx="3546069" cy="8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07105-E18A-4146-B271-159C1722D07D}"/>
              </a:ext>
            </a:extLst>
          </p:cNvPr>
          <p:cNvSpPr txBox="1"/>
          <p:nvPr/>
        </p:nvSpPr>
        <p:spPr>
          <a:xfrm>
            <a:off x="3940600" y="5860987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0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38FDC3-3327-4954-9DA1-122B27727FE9}"/>
              </a:ext>
            </a:extLst>
          </p:cNvPr>
          <p:cNvSpPr txBox="1"/>
          <p:nvPr/>
        </p:nvSpPr>
        <p:spPr>
          <a:xfrm>
            <a:off x="5262964" y="5886595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1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D38E40B-3661-4349-A321-C87D5B246531}"/>
              </a:ext>
            </a:extLst>
          </p:cNvPr>
          <p:cNvSpPr txBox="1"/>
          <p:nvPr/>
        </p:nvSpPr>
        <p:spPr>
          <a:xfrm>
            <a:off x="6752489" y="5846924"/>
            <a:ext cx="243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EC54C2-6D3B-4B10-97CA-DA8283C0AA7B}"/>
              </a:ext>
            </a:extLst>
          </p:cNvPr>
          <p:cNvSpPr txBox="1"/>
          <p:nvPr/>
        </p:nvSpPr>
        <p:spPr>
          <a:xfrm>
            <a:off x="8033664" y="5849853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3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68C12D6-9B68-4CB7-8268-9BF4DEF8006D}"/>
              </a:ext>
            </a:extLst>
          </p:cNvPr>
          <p:cNvSpPr txBox="1"/>
          <p:nvPr/>
        </p:nvSpPr>
        <p:spPr>
          <a:xfrm>
            <a:off x="9373617" y="5860992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4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3F0F3AF-24D3-4183-97FF-FAC6374D9455}"/>
              </a:ext>
            </a:extLst>
          </p:cNvPr>
          <p:cNvSpPr txBox="1"/>
          <p:nvPr/>
        </p:nvSpPr>
        <p:spPr>
          <a:xfrm>
            <a:off x="10720614" y="584168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5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171494EB-2175-4651-BFCA-FB1B61761961}"/>
              </a:ext>
            </a:extLst>
          </p:cNvPr>
          <p:cNvSpPr/>
          <p:nvPr/>
        </p:nvSpPr>
        <p:spPr>
          <a:xfrm>
            <a:off x="1744394" y="6356288"/>
            <a:ext cx="1438431" cy="32684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4E9D57-8675-4C73-AF39-3C7E84E8D0BB}"/>
              </a:ext>
            </a:extLst>
          </p:cNvPr>
          <p:cNvSpPr txBox="1"/>
          <p:nvPr/>
        </p:nvSpPr>
        <p:spPr>
          <a:xfrm>
            <a:off x="519079" y="6314918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00B050"/>
                </a:solidFill>
              </a:rPr>
              <a:t>posición</a:t>
            </a:r>
          </a:p>
        </p:txBody>
      </p:sp>
    </p:spTree>
    <p:extLst>
      <p:ext uri="{BB962C8B-B14F-4D97-AF65-F5344CB8AC3E}">
        <p14:creationId xmlns:p14="http://schemas.microsoft.com/office/powerpoint/2010/main" val="3327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88B1A46-83DB-417F-B4D5-A46D8A9461FC}"/>
              </a:ext>
            </a:extLst>
          </p:cNvPr>
          <p:cNvSpPr/>
          <p:nvPr/>
        </p:nvSpPr>
        <p:spPr>
          <a:xfrm>
            <a:off x="3772725" y="374926"/>
            <a:ext cx="4898585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B0604020202020204" pitchFamily="34" charset="0"/>
              </a:rPr>
              <a:t>Método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length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F08545-9A3C-4A65-87DE-C2B98B866249}"/>
              </a:ext>
            </a:extLst>
          </p:cNvPr>
          <p:cNvSpPr txBox="1"/>
          <p:nvPr/>
        </p:nvSpPr>
        <p:spPr>
          <a:xfrm>
            <a:off x="723552" y="1536174"/>
            <a:ext cx="10446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Este método retorna el tamaño que posee una palabra u </a:t>
            </a:r>
          </a:p>
          <a:p>
            <a:r>
              <a:rPr lang="es-A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oración (cadena de caracteres)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028D91-020A-4646-BF75-0B318907B7B9}"/>
              </a:ext>
            </a:extLst>
          </p:cNvPr>
          <p:cNvSpPr txBox="1"/>
          <p:nvPr/>
        </p:nvSpPr>
        <p:spPr>
          <a:xfrm>
            <a:off x="723552" y="2367171"/>
            <a:ext cx="882841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palabra= “estupefacto”;</a:t>
            </a:r>
          </a:p>
          <a:p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 tamanio= 0;</a:t>
            </a:r>
            <a:endParaRPr lang="es-ES" sz="4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tamanio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= palabra.length();</a:t>
            </a:r>
          </a:p>
          <a:p>
            <a:r>
              <a:rPr lang="es-ES" sz="4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System.out.println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“Mide” 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+ tamanio;</a:t>
            </a:r>
            <a:endParaRPr lang="es-ES" sz="4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065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F18D8F7-A22E-496C-8368-BD9248F44168}"/>
              </a:ext>
            </a:extLst>
          </p:cNvPr>
          <p:cNvSpPr/>
          <p:nvPr/>
        </p:nvSpPr>
        <p:spPr>
          <a:xfrm>
            <a:off x="3746148" y="374926"/>
            <a:ext cx="4951740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B0604020104020204" pitchFamily="34" charset="0"/>
              </a:rPr>
              <a:t>Método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104020204" pitchFamily="34" charset="0"/>
              </a:rPr>
              <a:t>equals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104020204" pitchFamily="34" charset="0"/>
              </a:rPr>
              <a:t>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4DC725-F58A-4568-A589-A9584E54F25C}"/>
              </a:ext>
            </a:extLst>
          </p:cNvPr>
          <p:cNvSpPr txBox="1"/>
          <p:nvPr/>
        </p:nvSpPr>
        <p:spPr>
          <a:xfrm>
            <a:off x="148318" y="1303533"/>
            <a:ext cx="1204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Compara dos cadenas de caracteres, devuelve </a:t>
            </a:r>
            <a:r>
              <a:rPr lang="es-AR" sz="24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TRUE</a:t>
            </a:r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si son =s o </a:t>
            </a:r>
            <a:r>
              <a:rPr lang="es-AR" sz="24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FALSE</a:t>
            </a:r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si no lo son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4BA13C-8C7F-4348-82D7-12B2EE2C59E7}"/>
              </a:ext>
            </a:extLst>
          </p:cNvPr>
          <p:cNvSpPr txBox="1"/>
          <p:nvPr/>
        </p:nvSpPr>
        <p:spPr>
          <a:xfrm>
            <a:off x="550833" y="1650982"/>
            <a:ext cx="1037772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cadenaUno= “Java”;</a:t>
            </a:r>
          </a:p>
          <a:p>
            <a:r>
              <a:rPr lang="es-E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cadenaDos= “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</a:t>
            </a:r>
            <a:r>
              <a:rPr lang="es-E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ava”;</a:t>
            </a:r>
          </a:p>
          <a:p>
            <a:r>
              <a:rPr lang="es-E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cadenaTres= “Java ”;</a:t>
            </a:r>
          </a:p>
          <a:p>
            <a:r>
              <a:rPr lang="es-ES" sz="4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if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4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cadenaUno.equals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(cadenaDos)  …</a:t>
            </a:r>
          </a:p>
          <a:p>
            <a:r>
              <a:rPr lang="es-ES" sz="4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if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4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cadenaUno.equals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(cadenaTres)  …</a:t>
            </a:r>
          </a:p>
          <a:p>
            <a:r>
              <a:rPr lang="es-ES" sz="4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if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44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cadenaDos.equals</a:t>
            </a:r>
            <a:r>
              <a:rPr lang="es-ES" sz="4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(cadenaTres)  …</a:t>
            </a:r>
          </a:p>
          <a:p>
            <a:endParaRPr lang="es-ES" sz="4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696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CFECF5F-E351-4A4A-B7B8-8C6AA14A6881}"/>
              </a:ext>
            </a:extLst>
          </p:cNvPr>
          <p:cNvSpPr/>
          <p:nvPr/>
        </p:nvSpPr>
        <p:spPr>
          <a:xfrm>
            <a:off x="678426" y="5530645"/>
            <a:ext cx="9763432" cy="9586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BBAE1D-7F0E-4E25-AE3E-874DB11CF008}"/>
              </a:ext>
            </a:extLst>
          </p:cNvPr>
          <p:cNvSpPr/>
          <p:nvPr/>
        </p:nvSpPr>
        <p:spPr>
          <a:xfrm>
            <a:off x="2971138" y="192044"/>
            <a:ext cx="624972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B0604020202020204" pitchFamily="34" charset="0"/>
              </a:rPr>
              <a:t>Método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compareTo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()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4B1B85-DBF0-4C32-A10F-0864145C12B9}"/>
              </a:ext>
            </a:extLst>
          </p:cNvPr>
          <p:cNvSpPr txBox="1"/>
          <p:nvPr/>
        </p:nvSpPr>
        <p:spPr>
          <a:xfrm>
            <a:off x="377832" y="1157576"/>
            <a:ext cx="112566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Compara dos cadenas en forma lexicográfica. Lo hace carácter por carácter 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Dependiendo del peso que tiene cada letra (mayúscula o minúscula) dentro 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del tabla ASCII. Devuelve :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		&lt; 0 SI la primera cadena es menor a la segunda cadena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		= 0 Si ambas cadenas son iguales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		&gt; 0 Si la primera cadena es mayor a la segunda</a:t>
            </a:r>
          </a:p>
          <a:p>
            <a:endParaRPr lang="es-AR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B418BD-74E5-4E4A-A2AB-C7A2932636F4}"/>
              </a:ext>
            </a:extLst>
          </p:cNvPr>
          <p:cNvSpPr txBox="1"/>
          <p:nvPr/>
        </p:nvSpPr>
        <p:spPr>
          <a:xfrm>
            <a:off x="784274" y="3273332"/>
            <a:ext cx="98227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cadenaUno= “Java”;</a:t>
            </a:r>
          </a:p>
          <a:p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cadenaDos= “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</a:t>
            </a:r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ava”;</a:t>
            </a:r>
          </a:p>
          <a:p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cadenaTres= “</a:t>
            </a:r>
            <a:r>
              <a:rPr lang="es-ES" sz="3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”;</a:t>
            </a:r>
          </a:p>
          <a:p>
            <a:r>
              <a:rPr lang="es-ES" sz="3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cadenaCuatro</a:t>
            </a:r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= “</a:t>
            </a:r>
            <a:r>
              <a:rPr lang="es-ES" sz="3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”;</a:t>
            </a:r>
          </a:p>
          <a:p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System.out.println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 </a:t>
            </a:r>
            <a:r>
              <a:rPr lang="es-ES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 las cadenas son” 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</a:p>
          <a:p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cadenaUno.compareTo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(cadenados);</a:t>
            </a:r>
            <a:endParaRPr lang="es-ES" sz="3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179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E5FB55-8703-4B11-9759-F6B2E918BE30}"/>
              </a:ext>
            </a:extLst>
          </p:cNvPr>
          <p:cNvSpPr/>
          <p:nvPr/>
        </p:nvSpPr>
        <p:spPr>
          <a:xfrm>
            <a:off x="1670269" y="290518"/>
            <a:ext cx="9103519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B0604020202020204" pitchFamily="34" charset="0"/>
              </a:rPr>
              <a:t>Método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subString(</a:t>
            </a:r>
            <a:r>
              <a:rPr lang="es-ES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int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latin typeface="Abadi" panose="020B0604020202020204" pitchFamily="34" charset="0"/>
              </a:rPr>
              <a:t>posición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96CE0D-B2BF-4CA0-9C34-68FDEFB5B25E}"/>
              </a:ext>
            </a:extLst>
          </p:cNvPr>
          <p:cNvSpPr txBox="1"/>
          <p:nvPr/>
        </p:nvSpPr>
        <p:spPr>
          <a:xfrm>
            <a:off x="175174" y="1341057"/>
            <a:ext cx="11655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Este método extrae de una cadena de caracteres una sub cadena a partir de la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Posición que se le pasa como parámetro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82A300-CD02-48C5-BFC0-B4C6CBF76E1D}"/>
              </a:ext>
            </a:extLst>
          </p:cNvPr>
          <p:cNvSpPr txBox="1"/>
          <p:nvPr/>
        </p:nvSpPr>
        <p:spPr>
          <a:xfrm>
            <a:off x="221226" y="2697995"/>
            <a:ext cx="59263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cadena= </a:t>
            </a:r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“características”;</a:t>
            </a:r>
          </a:p>
          <a:p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subCadena =“ ”;</a:t>
            </a:r>
          </a:p>
          <a:p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Sytem.out.println( </a:t>
            </a:r>
            <a:r>
              <a:rPr lang="es-E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“la subcadena es “</a:t>
            </a:r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+ cadena.substring(10));</a:t>
            </a:r>
          </a:p>
          <a:p>
            <a:endParaRPr lang="es-A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0650DF-9504-40C8-B490-45EF2DC5E2A2}"/>
              </a:ext>
            </a:extLst>
          </p:cNvPr>
          <p:cNvSpPr txBox="1"/>
          <p:nvPr/>
        </p:nvSpPr>
        <p:spPr>
          <a:xfrm>
            <a:off x="5338922" y="2697995"/>
            <a:ext cx="59263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cadena= </a:t>
            </a:r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“características”;</a:t>
            </a:r>
          </a:p>
          <a:p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subCadena =“ ”;</a:t>
            </a:r>
          </a:p>
          <a:p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subCadena=cadena.substring(10));</a:t>
            </a:r>
          </a:p>
          <a:p>
            <a:endParaRPr lang="es-A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34B503-EEB3-48A6-A28A-F23D30F2A302}"/>
              </a:ext>
            </a:extLst>
          </p:cNvPr>
          <p:cNvCxnSpPr/>
          <p:nvPr/>
        </p:nvCxnSpPr>
        <p:spPr>
          <a:xfrm>
            <a:off x="5208453" y="2592956"/>
            <a:ext cx="0" cy="31185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886AC4A-96B7-4102-9AE7-553673BF1157}"/>
              </a:ext>
            </a:extLst>
          </p:cNvPr>
          <p:cNvCxnSpPr>
            <a:cxnSpLocks/>
          </p:cNvCxnSpPr>
          <p:nvPr/>
        </p:nvCxnSpPr>
        <p:spPr>
          <a:xfrm flipH="1">
            <a:off x="351693" y="5711483"/>
            <a:ext cx="114792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E5FB55-8703-4B11-9759-F6B2E918BE30}"/>
              </a:ext>
            </a:extLst>
          </p:cNvPr>
          <p:cNvSpPr/>
          <p:nvPr/>
        </p:nvSpPr>
        <p:spPr>
          <a:xfrm>
            <a:off x="356094" y="328338"/>
            <a:ext cx="11219738" cy="92333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B0604020202020204" pitchFamily="34" charset="0"/>
              </a:rPr>
              <a:t>Método</a:t>
            </a: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" panose="020B0604020202020204" pitchFamily="34" charset="0"/>
              </a:rPr>
              <a:t> subString(</a:t>
            </a:r>
            <a:r>
              <a:rPr lang="es-E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int</a:t>
            </a:r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 </a:t>
            </a:r>
            <a:r>
              <a:rPr lang="es-ES" sz="40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posInicial</a:t>
            </a:r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,</a:t>
            </a:r>
            <a:r>
              <a:rPr lang="es-ES" sz="4000" b="1" dirty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latin typeface="Abadi" panose="020B0604020202020204" pitchFamily="34" charset="0"/>
              </a:rPr>
              <a:t> </a:t>
            </a:r>
            <a:r>
              <a:rPr lang="es-E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int</a:t>
            </a:r>
            <a:r>
              <a:rPr lang="es-E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 </a:t>
            </a:r>
            <a:r>
              <a:rPr lang="es-ES" sz="40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202020204" pitchFamily="34" charset="0"/>
              </a:rPr>
              <a:t>posFinal</a:t>
            </a: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96CE0D-B2BF-4CA0-9C34-68FDEFB5B25E}"/>
              </a:ext>
            </a:extLst>
          </p:cNvPr>
          <p:cNvSpPr txBox="1"/>
          <p:nvPr/>
        </p:nvSpPr>
        <p:spPr>
          <a:xfrm>
            <a:off x="0" y="1672569"/>
            <a:ext cx="11655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Este método extrae de una cadena de caracteres una sub cadena a partir de la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posición inicial y la posición final que se le pasa como parámetro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82A300-CD02-48C5-BFC0-B4C6CBF76E1D}"/>
              </a:ext>
            </a:extLst>
          </p:cNvPr>
          <p:cNvSpPr txBox="1"/>
          <p:nvPr/>
        </p:nvSpPr>
        <p:spPr>
          <a:xfrm>
            <a:off x="159412" y="2592955"/>
            <a:ext cx="59318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cadena= </a:t>
            </a:r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“características”;</a:t>
            </a:r>
          </a:p>
          <a:p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subCadena =“ ”;</a:t>
            </a:r>
          </a:p>
          <a:p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Sytem.out.println (</a:t>
            </a:r>
            <a:r>
              <a:rPr lang="es-ES" sz="3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“la subcadena es “</a:t>
            </a:r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+ cadena.substring(3,7));</a:t>
            </a:r>
          </a:p>
          <a:p>
            <a:endParaRPr lang="es-A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0650DF-9504-40C8-B490-45EF2DC5E2A2}"/>
              </a:ext>
            </a:extLst>
          </p:cNvPr>
          <p:cNvSpPr txBox="1"/>
          <p:nvPr/>
        </p:nvSpPr>
        <p:spPr>
          <a:xfrm>
            <a:off x="5359210" y="2605564"/>
            <a:ext cx="5931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cadena= </a:t>
            </a:r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“características”;</a:t>
            </a:r>
          </a:p>
          <a:p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subCadena =“ ”;</a:t>
            </a:r>
          </a:p>
          <a:p>
            <a:r>
              <a:rPr lang="es-ES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subCadena=cadena.substring(3,7));</a:t>
            </a:r>
          </a:p>
          <a:p>
            <a:endParaRPr lang="es-A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34B503-EEB3-48A6-A28A-F23D30F2A302}"/>
              </a:ext>
            </a:extLst>
          </p:cNvPr>
          <p:cNvCxnSpPr/>
          <p:nvPr/>
        </p:nvCxnSpPr>
        <p:spPr>
          <a:xfrm>
            <a:off x="5149459" y="2592956"/>
            <a:ext cx="0" cy="31185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886AC4A-96B7-4102-9AE7-553673BF1157}"/>
              </a:ext>
            </a:extLst>
          </p:cNvPr>
          <p:cNvCxnSpPr>
            <a:cxnSpLocks/>
          </p:cNvCxnSpPr>
          <p:nvPr/>
        </p:nvCxnSpPr>
        <p:spPr>
          <a:xfrm flipH="1">
            <a:off x="351693" y="5711483"/>
            <a:ext cx="114792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0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4FAF75D-05D3-4D83-8190-FA50B4BE06F8}"/>
              </a:ext>
            </a:extLst>
          </p:cNvPr>
          <p:cNvSpPr/>
          <p:nvPr/>
        </p:nvSpPr>
        <p:spPr>
          <a:xfrm>
            <a:off x="2661911" y="374926"/>
            <a:ext cx="7120219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B0604020202020204" pitchFamily="34" charset="0"/>
              </a:rPr>
              <a:t>Método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toLowereCase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DF8D05-43F8-4808-B46E-8D0D79C3E4C8}"/>
              </a:ext>
            </a:extLst>
          </p:cNvPr>
          <p:cNvSpPr txBox="1"/>
          <p:nvPr/>
        </p:nvSpPr>
        <p:spPr>
          <a:xfrm>
            <a:off x="832187" y="1426115"/>
            <a:ext cx="11258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Este método lo que hace es transformar a minúscula todos los caracteres de 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una cadena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DEF296-3093-4917-835C-FA728CEB8806}"/>
              </a:ext>
            </a:extLst>
          </p:cNvPr>
          <p:cNvSpPr txBox="1"/>
          <p:nvPr/>
        </p:nvSpPr>
        <p:spPr>
          <a:xfrm>
            <a:off x="512222" y="2564206"/>
            <a:ext cx="111675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cadenaUno= “JAVA”;</a:t>
            </a:r>
          </a:p>
          <a:p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System.out.println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 </a:t>
            </a:r>
            <a:r>
              <a:rPr lang="es-ES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“Pasamos a minúscula toda la cadena”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);</a:t>
            </a:r>
          </a:p>
          <a:p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System.out.println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toLowerCase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(cadenaUno);</a:t>
            </a:r>
            <a:endParaRPr lang="es-ES" sz="3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728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38B233-FACF-4054-882F-69501481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3" y="5626341"/>
            <a:ext cx="3698947" cy="75413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FAF75D-05D3-4D83-8190-FA50B4BE06F8}"/>
              </a:ext>
            </a:extLst>
          </p:cNvPr>
          <p:cNvSpPr/>
          <p:nvPr/>
        </p:nvSpPr>
        <p:spPr>
          <a:xfrm>
            <a:off x="2821378" y="374926"/>
            <a:ext cx="6801285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B0604020202020204" pitchFamily="34" charset="0"/>
              </a:rPr>
              <a:t>Método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toUpperCase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badi" panose="020B0604020202020204" pitchFamily="34" charset="0"/>
              </a:rPr>
              <a:t>()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DF8D05-43F8-4808-B46E-8D0D79C3E4C8}"/>
              </a:ext>
            </a:extLst>
          </p:cNvPr>
          <p:cNvSpPr txBox="1"/>
          <p:nvPr/>
        </p:nvSpPr>
        <p:spPr>
          <a:xfrm>
            <a:off x="222813" y="1323273"/>
            <a:ext cx="11372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Este método lo que hace es transformar a mayúscula todos los caracteres de </a:t>
            </a:r>
          </a:p>
          <a:p>
            <a:r>
              <a:rPr lang="es-AR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una cadena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DEF296-3093-4917-835C-FA728CEB8806}"/>
              </a:ext>
            </a:extLst>
          </p:cNvPr>
          <p:cNvSpPr txBox="1"/>
          <p:nvPr/>
        </p:nvSpPr>
        <p:spPr>
          <a:xfrm>
            <a:off x="197341" y="2150796"/>
            <a:ext cx="114229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cadenaUno= “</a:t>
            </a:r>
            <a:r>
              <a:rPr lang="es-ES" sz="36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”;</a:t>
            </a:r>
          </a:p>
          <a:p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String cadenaDos= “”;</a:t>
            </a:r>
          </a:p>
          <a:p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System.out.println</a:t>
            </a:r>
            <a:r>
              <a:rPr lang="es-ES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 “Pasamos a mayúscula toda la cadena”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);</a:t>
            </a:r>
          </a:p>
          <a:p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cadenaDos=</a:t>
            </a:r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cadenaUno.toUpperCase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();</a:t>
            </a:r>
          </a:p>
          <a:p>
            <a:r>
              <a:rPr lang="es-ES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System.out.println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( </a:t>
            </a:r>
            <a:r>
              <a:rPr lang="es-ES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“Y la nueva cadena es: </a:t>
            </a:r>
            <a:r>
              <a:rPr lang="es-ES" sz="360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“ </a:t>
            </a:r>
            <a:r>
              <a:rPr lang="es-ES" sz="36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+ cadenaDos</a:t>
            </a:r>
            <a:r>
              <a:rPr lang="es-ES" sz="36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);</a:t>
            </a:r>
            <a:endParaRPr lang="es-ES" sz="3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7208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360</TotalTime>
  <Words>618</Words>
  <Application>Microsoft Office PowerPoint</Application>
  <PresentationFormat>Panorámica</PresentationFormat>
  <Paragraphs>88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Abadi</vt:lpstr>
      <vt:lpstr>Aharoni</vt:lpstr>
      <vt:lpstr>Arial</vt:lpstr>
      <vt:lpstr>Impact</vt:lpstr>
      <vt:lpstr>Evento principal</vt:lpstr>
      <vt:lpstr>LA CLASE STRING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CLASE STRING</dc:title>
  <dc:creator>Alejandro Goitea</dc:creator>
  <cp:lastModifiedBy>Oscar Alejandro Goitea</cp:lastModifiedBy>
  <cp:revision>8</cp:revision>
  <dcterms:created xsi:type="dcterms:W3CDTF">2020-06-15T23:02:31Z</dcterms:created>
  <dcterms:modified xsi:type="dcterms:W3CDTF">2020-06-16T16:10:11Z</dcterms:modified>
</cp:coreProperties>
</file>