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66b66a5e8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66b66a5e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f44a2b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1f44a2b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1f44a2b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1f44a2b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f44a2bd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1f44a2bd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66b66a5e8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66b66a5e8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6b66a5e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6b66a5e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66b66a5e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66b66a5e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1f5344678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1f5344678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6b66a5e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6b66a5e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1f5344678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1f5344678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66b66a5e8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66b66a5e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f5344678_5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1f5344678_5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0" y="2060400"/>
            <a:ext cx="91440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“Anatomy Easy”</a:t>
            </a:r>
            <a:r>
              <a:rPr lang="es" sz="6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6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471650" y="4245675"/>
            <a:ext cx="3516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Análisis</a:t>
            </a:r>
            <a:r>
              <a:rPr lang="es" sz="1100">
                <a:solidFill>
                  <a:schemeClr val="dk1"/>
                </a:solidFill>
              </a:rPr>
              <a:t> y Diseño de Sistemas (3303)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Integrantes: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100">
                <a:solidFill>
                  <a:schemeClr val="dk1"/>
                </a:solidFill>
              </a:rPr>
              <a:t>Gutierrez, Marysol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100">
                <a:solidFill>
                  <a:schemeClr val="dk1"/>
                </a:solidFill>
              </a:rPr>
              <a:t>Palacios, Micaela.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7900" y="3768350"/>
            <a:ext cx="30474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</a:t>
            </a:r>
            <a:r>
              <a:rPr lang="es"/>
              <a:t>enguaje utilizado para crear páginas web.</a:t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37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¿CÓMO SE REALIZÓ?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Implementación - Stack Tools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23015" r="22226" t="0"/>
          <a:stretch/>
        </p:blipFill>
        <p:spPr>
          <a:xfrm>
            <a:off x="311700" y="1146450"/>
            <a:ext cx="2978900" cy="2388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105400" y="3723050"/>
            <a:ext cx="3576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Lenguaje u</a:t>
            </a:r>
            <a:r>
              <a:rPr lang="es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tilizado para describir la presentación de un documento HTML. Define cómo los elementos HTML deben ser mostrados en pantalla.</a:t>
            </a:r>
            <a:endParaRPr sz="11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254" y="1146450"/>
            <a:ext cx="3373807" cy="23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2718725" y="2407325"/>
            <a:ext cx="300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onstruir y estilizar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 interfaz de usuario.</a:t>
            </a:r>
            <a:endParaRPr sz="800"/>
          </a:p>
        </p:txBody>
      </p:sp>
      <p:sp>
        <p:nvSpPr>
          <p:cNvPr id="153" name="Google Shape;153;p22"/>
          <p:cNvSpPr/>
          <p:nvPr/>
        </p:nvSpPr>
        <p:spPr>
          <a:xfrm>
            <a:off x="3673925" y="1863400"/>
            <a:ext cx="1131600" cy="33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072800" y="1470975"/>
            <a:ext cx="47595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r>
              <a:rPr lang="es"/>
              <a:t>erramienta de testing para el lenguaje de programación Ruby.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utilizó para asegurarnos de que los diferentes componentes del sistema funcionan correctamente.</a:t>
            </a:r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37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¿CÓMO SE REALIZÓ?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Testing</a:t>
            </a:r>
            <a:r>
              <a:rPr lang="es"/>
              <a:t> - RSpec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00" y="1470975"/>
            <a:ext cx="2976075" cy="29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4377225" y="3642450"/>
            <a:ext cx="1154700" cy="10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Pruebas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752325" y="3999325"/>
            <a:ext cx="420000" cy="24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6623575" y="3799900"/>
            <a:ext cx="797742" cy="1994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ld Standard TT"/>
                <a:ea typeface="Old Standard TT"/>
                <a:cs typeface="Old Standard TT"/>
                <a:sym typeface="Old Standard TT"/>
              </a:rPr>
              <a:t>User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6623575" y="4104700"/>
            <a:ext cx="797742" cy="1994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ld Standard TT"/>
                <a:ea typeface="Old Standard TT"/>
                <a:cs typeface="Old Standard TT"/>
                <a:sym typeface="Old Standard TT"/>
              </a:rPr>
              <a:t>Question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623575" y="4485700"/>
            <a:ext cx="797742" cy="1994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ld Standard TT"/>
                <a:ea typeface="Old Standard TT"/>
                <a:cs typeface="Old Standard TT"/>
                <a:sym typeface="Old Standard TT"/>
              </a:rPr>
              <a:t>Option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715925" y="1364600"/>
            <a:ext cx="5116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 un sistema de desarrollo ágil, iterativo e incremental.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/>
              <a:t>Sprints</a:t>
            </a:r>
            <a:r>
              <a:rPr lang="es" sz="1200"/>
              <a:t>: Dividimos nuestro trabajo en Sprints de 2 semanas.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Sprint Planning</a:t>
            </a:r>
            <a:r>
              <a:rPr lang="es" sz="1200"/>
              <a:t>: Durante estas reuniones, discutimos qué tareas </a:t>
            </a:r>
            <a:r>
              <a:rPr lang="es" sz="1200"/>
              <a:t>íbamos</a:t>
            </a:r>
            <a:r>
              <a:rPr lang="es" sz="1200"/>
              <a:t> a abordar en el próximo Sprint.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Daily Scrum</a:t>
            </a:r>
            <a:r>
              <a:rPr lang="es" sz="1200"/>
              <a:t>: Nos reunimos diariamente para discutir el progreso y cualquier bloqueo.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Sprint Review</a:t>
            </a:r>
            <a:r>
              <a:rPr lang="es" sz="1200"/>
              <a:t>: Al final de cada Sprint, mostramos el incremento de la aplicación y recogimos feedback.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Sprint Retrospective</a:t>
            </a:r>
            <a:r>
              <a:rPr lang="es" sz="1200"/>
              <a:t>: Reflexionamos sobre lo que salió bien y qué podríamos mejorar para el próximo Sprint.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7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¿CÓMO SE REALIZÓ?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Scrum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75" y="1454500"/>
            <a:ext cx="2897150" cy="28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400200"/>
            <a:ext cx="85206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¡MUCHAS GRACIAS!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invitamos a ver una demostración de nuestra aplicación 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6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</a:t>
            </a:r>
            <a:r>
              <a:rPr b="1" lang="es"/>
              <a:t>DEBÍAMOS</a:t>
            </a:r>
            <a:r>
              <a:rPr b="1" lang="es"/>
              <a:t> REALIZAR?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98675"/>
            <a:ext cx="8520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aplicación web diseñada para la enseñanza de temas específicos, en este caso dedicada a los sistemas del cuerpo humano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idea planteada era realizarlo de manera similar a “Duolingo”.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75" y="2152681"/>
            <a:ext cx="3613225" cy="257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7114" l="0" r="0" t="0"/>
          <a:stretch/>
        </p:blipFill>
        <p:spPr>
          <a:xfrm>
            <a:off x="4933300" y="2152675"/>
            <a:ext cx="3746350" cy="24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5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</a:t>
            </a:r>
            <a:r>
              <a:rPr b="1" lang="es"/>
              <a:t>CÓMO</a:t>
            </a:r>
            <a:r>
              <a:rPr b="1" lang="es"/>
              <a:t> EMPEZAMOS?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78800"/>
            <a:ext cx="85206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/>
              <a:t>llevó</a:t>
            </a:r>
            <a:r>
              <a:rPr lang="es"/>
              <a:t> a cabo el p</a:t>
            </a:r>
            <a:r>
              <a:rPr lang="es"/>
              <a:t>roceso de investigación y análisis antes de comenzar el desarrollo del proyecto, realizando un SRS (Documentación de la Especificación de Requerimientos de Software), </a:t>
            </a:r>
            <a:r>
              <a:rPr lang="es"/>
              <a:t>identificando </a:t>
            </a:r>
            <a:r>
              <a:rPr lang="es"/>
              <a:t>requerimientos funcionales y no funcionales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46400" y="765600"/>
            <a:ext cx="8385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PRUEBA DE DISCOVERY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29250" y="2939150"/>
            <a:ext cx="1081200" cy="9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Crear usuario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172100" y="3853550"/>
            <a:ext cx="1312500" cy="9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Elección del sistema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622900" y="2650450"/>
            <a:ext cx="1538700" cy="9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Proporción de lecciones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442250" y="2891900"/>
            <a:ext cx="1228200" cy="10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Fácil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uso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918075" y="2650450"/>
            <a:ext cx="1228200" cy="10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Interfaz atractiva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475050" y="3806300"/>
            <a:ext cx="1358400" cy="10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Seguridad en los datos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95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¿CÓMO SE REALIZÓ?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Diseño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399900" y="2098975"/>
            <a:ext cx="83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MODELADO DE LA ARQUITECTURA DEL SISTEMA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8100" y="2835700"/>
            <a:ext cx="83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Definición de la estructura de la aplicación a </a:t>
            </a: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través</a:t>
            </a: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un diagrama de clases.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16541"/>
          <a:stretch/>
        </p:blipFill>
        <p:spPr>
          <a:xfrm>
            <a:off x="1324925" y="150900"/>
            <a:ext cx="6274873" cy="46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422300" y="4435900"/>
            <a:ext cx="16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Diagrama de clases - UML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“Anatomy Easy”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390000" y="1610300"/>
            <a:ext cx="51375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Microframework</a:t>
            </a:r>
            <a:r>
              <a:rPr lang="es"/>
              <a:t> para aplicaciones web en Ruby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¿CÓMO SE REALIZÓ?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Implementación - Stack Tools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0" y="1536825"/>
            <a:ext cx="2808900" cy="28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1000" y="4419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Sinatra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497700" y="2141300"/>
            <a:ext cx="51375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¿EN QUE LO USAMOS?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965500" y="2739700"/>
            <a:ext cx="1553526" cy="881712"/>
          </a:xfrm>
          <a:prstGeom prst="flowChartTerminator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Manejar solicitudes como GET Y POST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411375" y="2739700"/>
            <a:ext cx="1553400" cy="88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Páginas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de registro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6221700" y="3907200"/>
            <a:ext cx="1553400" cy="88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Selección del sistema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698900" y="3453475"/>
            <a:ext cx="1445100" cy="693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Preguntas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445725" y="3958900"/>
            <a:ext cx="1553400" cy="88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Sesiones del usuario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731325" y="3117600"/>
            <a:ext cx="378000" cy="2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0" y="388700"/>
            <a:ext cx="2231650" cy="22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620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Sinatra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497700" y="160100"/>
            <a:ext cx="51375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¿EN QUE LO USAMOS?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965500" y="758500"/>
            <a:ext cx="1553526" cy="881712"/>
          </a:xfrm>
          <a:prstGeom prst="flowChartTerminator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Plantillas ERB</a:t>
            </a:r>
            <a:br>
              <a:rPr lang="es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(Embedder Ruby)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411375" y="758500"/>
            <a:ext cx="1553400" cy="88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Generar contenido HTML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731325" y="1136400"/>
            <a:ext cx="378000" cy="2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76550" y="3014950"/>
            <a:ext cx="445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Sinatra con ActiveRecord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5400000">
            <a:off x="7026725" y="1822200"/>
            <a:ext cx="378000" cy="2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487575" y="2206300"/>
            <a:ext cx="1553400" cy="88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Facilitando la finalización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384500" y="3792413"/>
            <a:ext cx="4376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</a:t>
            </a:r>
            <a:r>
              <a:rPr lang="es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aneja la interacción con la base de datos.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Incluye la definición de modelos, migraciones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8860" l="0" r="0" t="-8860"/>
          <a:stretch/>
        </p:blipFill>
        <p:spPr>
          <a:xfrm>
            <a:off x="413450" y="3525208"/>
            <a:ext cx="3971050" cy="130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558450" y="1646375"/>
            <a:ext cx="5064000" cy="18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r>
              <a:rPr lang="es"/>
              <a:t>iblioteca ORM (Object-Relational Mapping) para Ruby.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Proporciona abstracción que permite a los desarrolladores interactuar con la base de datos utilizando objetos de Ruby en lugar de escribir directamente consultas SQL.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37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¿CÓMO SE REALIZÓ?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Implementación - Stack Tools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21524" l="16180" r="13654" t="18483"/>
          <a:stretch/>
        </p:blipFill>
        <p:spPr>
          <a:xfrm>
            <a:off x="535325" y="1648000"/>
            <a:ext cx="2545550" cy="23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592975" y="501150"/>
            <a:ext cx="21099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Cada modelo corresponde a una tabla en la base de datos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12149"/>
          <a:stretch/>
        </p:blipFill>
        <p:spPr>
          <a:xfrm>
            <a:off x="3432475" y="661300"/>
            <a:ext cx="5059526" cy="19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2904925" y="1354100"/>
            <a:ext cx="3255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55850" y="1712175"/>
            <a:ext cx="2015400" cy="113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F</a:t>
            </a:r>
            <a:r>
              <a:rPr lang="es" sz="1000">
                <a:solidFill>
                  <a:schemeClr val="dk1"/>
                </a:solidFill>
              </a:rPr>
              <a:t>acilita la creación, lectura, actualización y eliminación de registros en la base de datos.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92975" y="3453500"/>
            <a:ext cx="2015400" cy="122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</a:t>
            </a:r>
            <a:r>
              <a:rPr lang="es" sz="1100">
                <a:solidFill>
                  <a:schemeClr val="dk1"/>
                </a:solidFill>
              </a:rPr>
              <a:t>efine cambios en la estructura de la base de datos a través de migraciones.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981125" y="3944900"/>
            <a:ext cx="3255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475" y="2928650"/>
            <a:ext cx="5216525" cy="1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