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3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538"/>
    <a:srgbClr val="3735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DEE44-1188-4793-BFB6-44B4119EBF2B}" type="doc">
      <dgm:prSet loTypeId="urn:microsoft.com/office/officeart/2005/8/layout/arrow2" loCatId="process" qsTypeId="urn:microsoft.com/office/officeart/2005/8/quickstyle/simple1" qsCatId="simple" csTypeId="urn:microsoft.com/office/officeart/2005/8/colors/accent2_3" csCatId="accent2" phldr="1"/>
      <dgm:spPr/>
    </dgm:pt>
    <dgm:pt modelId="{F8CCB2DA-A8FA-43BB-9A6A-2EE48C2EBA38}">
      <dgm:prSet phldrT="[Text]" custT="1"/>
      <dgm:spPr/>
      <dgm:t>
        <a:bodyPr/>
        <a:lstStyle/>
        <a:p>
          <a:r>
            <a:rPr lang="en-US" sz="1800" b="0"/>
            <a:t>Planification et disponibilités (doodle-like)</a:t>
          </a:r>
        </a:p>
        <a:p>
          <a:r>
            <a:rPr lang="en-US" sz="1600" b="0" i="1"/>
            <a:t>Actuellement gestion d’un ICS Outlook</a:t>
          </a:r>
          <a:endParaRPr lang="en-US" sz="1400" b="0" i="1"/>
        </a:p>
      </dgm:t>
    </dgm:pt>
    <dgm:pt modelId="{2B94DC4B-7831-44D3-82A8-DDFB5F31E02A}" type="parTrans" cxnId="{6205F47C-6254-48E1-AC00-A3898D3FF156}">
      <dgm:prSet/>
      <dgm:spPr/>
      <dgm:t>
        <a:bodyPr/>
        <a:lstStyle/>
        <a:p>
          <a:endParaRPr lang="en-US" sz="2000"/>
        </a:p>
      </dgm:t>
    </dgm:pt>
    <dgm:pt modelId="{D98742F1-2400-4325-9747-66B4759D179E}" type="sibTrans" cxnId="{6205F47C-6254-48E1-AC00-A3898D3FF156}">
      <dgm:prSet/>
      <dgm:spPr/>
      <dgm:t>
        <a:bodyPr/>
        <a:lstStyle/>
        <a:p>
          <a:endParaRPr lang="en-US" sz="2000"/>
        </a:p>
      </dgm:t>
    </dgm:pt>
    <dgm:pt modelId="{580F6D34-DD67-4C24-8B89-FF079D8FA240}">
      <dgm:prSet phldrT="[Text]" custT="1"/>
      <dgm:spPr/>
      <dgm:t>
        <a:bodyPr/>
        <a:lstStyle/>
        <a:p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/>
              <a:ea typeface="+mn-ea"/>
              <a:cs typeface="+mn-cs"/>
            </a:rPr>
            <a:t>Statistiques (KPI)</a:t>
          </a:r>
        </a:p>
      </dgm:t>
    </dgm:pt>
    <dgm:pt modelId="{821F9E00-D8D5-4117-8D87-6CAEEEA35598}" type="sibTrans" cxnId="{0769EEDF-1B43-41A3-8E5D-455676962751}">
      <dgm:prSet/>
      <dgm:spPr/>
      <dgm:t>
        <a:bodyPr/>
        <a:lstStyle/>
        <a:p>
          <a:endParaRPr lang="en-US" sz="2000"/>
        </a:p>
      </dgm:t>
    </dgm:pt>
    <dgm:pt modelId="{6DAC1222-3E64-40AD-AA84-72E81D01806E}" type="parTrans" cxnId="{0769EEDF-1B43-41A3-8E5D-455676962751}">
      <dgm:prSet/>
      <dgm:spPr/>
      <dgm:t>
        <a:bodyPr/>
        <a:lstStyle/>
        <a:p>
          <a:endParaRPr lang="en-US" sz="2000"/>
        </a:p>
      </dgm:t>
    </dgm:pt>
    <dgm:pt modelId="{5E1DEF8C-405E-4C7F-BA8A-AF0A8508EC3B}">
      <dgm:prSet phldrT="[Text]" custT="1"/>
      <dgm:spPr>
        <a:noFill/>
        <a:ln>
          <a:noFill/>
        </a:ln>
        <a:effectLst/>
      </dgm:spPr>
      <dgm:t>
        <a:bodyPr spcFirstLastPara="0" vert="horz" wrap="square" lIns="83984" tIns="0" rIns="0" bIns="0" numCol="1" spcCol="1270" anchor="t" anchorCtr="0"/>
        <a:lstStyle/>
        <a:p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/>
              <a:ea typeface="+mn-ea"/>
              <a:cs typeface="+mn-cs"/>
            </a:rPr>
            <a:t>Géolocalisation</a:t>
          </a:r>
        </a:p>
      </dgm:t>
    </dgm:pt>
    <dgm:pt modelId="{79C6BBB4-0D5C-400E-A8F2-F404643ED9BA}" type="sibTrans" cxnId="{38A1DBD0-C5D7-482E-9E87-28721FBDF19A}">
      <dgm:prSet/>
      <dgm:spPr/>
      <dgm:t>
        <a:bodyPr/>
        <a:lstStyle/>
        <a:p>
          <a:endParaRPr lang="en-US" sz="2000"/>
        </a:p>
      </dgm:t>
    </dgm:pt>
    <dgm:pt modelId="{E0C6633D-8347-4074-A112-89EB5FACD6C5}" type="parTrans" cxnId="{38A1DBD0-C5D7-482E-9E87-28721FBDF19A}">
      <dgm:prSet/>
      <dgm:spPr/>
      <dgm:t>
        <a:bodyPr/>
        <a:lstStyle/>
        <a:p>
          <a:endParaRPr lang="en-US" sz="2000"/>
        </a:p>
      </dgm:t>
    </dgm:pt>
    <dgm:pt modelId="{F8FD76CA-5F4D-49C4-9F49-61D4F16A85E2}" type="pres">
      <dgm:prSet presAssocID="{6C3DEE44-1188-4793-BFB6-44B4119EBF2B}" presName="arrowDiagram" presStyleCnt="0">
        <dgm:presLayoutVars>
          <dgm:chMax val="5"/>
          <dgm:dir/>
          <dgm:resizeHandles val="exact"/>
        </dgm:presLayoutVars>
      </dgm:prSet>
      <dgm:spPr/>
    </dgm:pt>
    <dgm:pt modelId="{E5707224-E368-4803-B30B-B5C4B49142AA}" type="pres">
      <dgm:prSet presAssocID="{6C3DEE44-1188-4793-BFB6-44B4119EBF2B}" presName="arrow" presStyleLbl="bgShp" presStyleIdx="0" presStyleCnt="1" custLinFactNeighborX="2009" custLinFactNeighborY="8795"/>
      <dgm:spPr/>
    </dgm:pt>
    <dgm:pt modelId="{BD8976C7-5C40-4297-AFED-75201A469393}" type="pres">
      <dgm:prSet presAssocID="{6C3DEE44-1188-4793-BFB6-44B4119EBF2B}" presName="arrowDiagram3" presStyleCnt="0"/>
      <dgm:spPr/>
    </dgm:pt>
    <dgm:pt modelId="{4103FAD1-52C9-4585-929D-45C43B7F602A}" type="pres">
      <dgm:prSet presAssocID="{F8CCB2DA-A8FA-43BB-9A6A-2EE48C2EBA38}" presName="bullet3a" presStyleLbl="node1" presStyleIdx="0" presStyleCnt="3"/>
      <dgm:spPr/>
    </dgm:pt>
    <dgm:pt modelId="{0749A81F-BDFD-4606-BE47-50D07ACCA387}" type="pres">
      <dgm:prSet presAssocID="{F8CCB2DA-A8FA-43BB-9A6A-2EE48C2EBA38}" presName="textBox3a" presStyleLbl="revTx" presStyleIdx="0" presStyleCnt="3" custScaleX="314669" custLinFactNeighborX="95777" custLinFactNeighborY="1107">
        <dgm:presLayoutVars>
          <dgm:bulletEnabled val="1"/>
        </dgm:presLayoutVars>
      </dgm:prSet>
      <dgm:spPr/>
    </dgm:pt>
    <dgm:pt modelId="{9C342B08-5C62-4A6A-ADFE-F72104176E8A}" type="pres">
      <dgm:prSet presAssocID="{5E1DEF8C-405E-4C7F-BA8A-AF0A8508EC3B}" presName="bullet3b" presStyleLbl="node1" presStyleIdx="1" presStyleCnt="3"/>
      <dgm:spPr/>
    </dgm:pt>
    <dgm:pt modelId="{F22CCA87-8EF5-46ED-B620-B52E7F192E4D}" type="pres">
      <dgm:prSet presAssocID="{5E1DEF8C-405E-4C7F-BA8A-AF0A8508EC3B}" presName="textBox3b" presStyleLbl="revTx" presStyleIdx="1" presStyleCnt="3" custScaleX="226542" custScaleY="38968" custLinFactNeighborX="67636" custLinFactNeighborY="-22021">
        <dgm:presLayoutVars>
          <dgm:bulletEnabled val="1"/>
        </dgm:presLayoutVars>
      </dgm:prSet>
      <dgm:spPr>
        <a:xfrm>
          <a:off x="2110883" y="1944218"/>
          <a:ext cx="3985116" cy="807666"/>
        </a:xfrm>
        <a:prstGeom prst="rect">
          <a:avLst/>
        </a:prstGeom>
      </dgm:spPr>
    </dgm:pt>
    <dgm:pt modelId="{8467BD4F-8EE2-462E-99D1-7D89CC2F4519}" type="pres">
      <dgm:prSet presAssocID="{580F6D34-DD67-4C24-8B89-FF079D8FA240}" presName="bullet3c" presStyleLbl="node1" presStyleIdx="2" presStyleCnt="3"/>
      <dgm:spPr/>
    </dgm:pt>
    <dgm:pt modelId="{7C72BF9D-4625-4C52-BF5B-ADF538C4B7F8}" type="pres">
      <dgm:prSet presAssocID="{580F6D34-DD67-4C24-8B89-FF079D8FA240}" presName="textBox3c" presStyleLbl="revTx" presStyleIdx="2" presStyleCnt="3" custScaleX="125775" custScaleY="17755" custLinFactNeighborX="9470" custLinFactNeighborY="-34567">
        <dgm:presLayoutVars>
          <dgm:bulletEnabled val="1"/>
        </dgm:presLayoutVars>
      </dgm:prSet>
      <dgm:spPr/>
    </dgm:pt>
  </dgm:ptLst>
  <dgm:cxnLst>
    <dgm:cxn modelId="{0769EEDF-1B43-41A3-8E5D-455676962751}" srcId="{6C3DEE44-1188-4793-BFB6-44B4119EBF2B}" destId="{580F6D34-DD67-4C24-8B89-FF079D8FA240}" srcOrd="2" destOrd="0" parTransId="{6DAC1222-3E64-40AD-AA84-72E81D01806E}" sibTransId="{821F9E00-D8D5-4117-8D87-6CAEEEA35598}"/>
    <dgm:cxn modelId="{D56C618B-E674-4DFC-9A39-9490D046A8A6}" type="presOf" srcId="{6C3DEE44-1188-4793-BFB6-44B4119EBF2B}" destId="{F8FD76CA-5F4D-49C4-9F49-61D4F16A85E2}" srcOrd="0" destOrd="0" presId="urn:microsoft.com/office/officeart/2005/8/layout/arrow2"/>
    <dgm:cxn modelId="{6205F47C-6254-48E1-AC00-A3898D3FF156}" srcId="{6C3DEE44-1188-4793-BFB6-44B4119EBF2B}" destId="{F8CCB2DA-A8FA-43BB-9A6A-2EE48C2EBA38}" srcOrd="0" destOrd="0" parTransId="{2B94DC4B-7831-44D3-82A8-DDFB5F31E02A}" sibTransId="{D98742F1-2400-4325-9747-66B4759D179E}"/>
    <dgm:cxn modelId="{80F0B306-AE5C-42AE-ACAD-22EECC191D71}" type="presOf" srcId="{F8CCB2DA-A8FA-43BB-9A6A-2EE48C2EBA38}" destId="{0749A81F-BDFD-4606-BE47-50D07ACCA387}" srcOrd="0" destOrd="0" presId="urn:microsoft.com/office/officeart/2005/8/layout/arrow2"/>
    <dgm:cxn modelId="{9776F313-C1BE-4647-98AB-A4FA5318070D}" type="presOf" srcId="{5E1DEF8C-405E-4C7F-BA8A-AF0A8508EC3B}" destId="{F22CCA87-8EF5-46ED-B620-B52E7F192E4D}" srcOrd="0" destOrd="0" presId="urn:microsoft.com/office/officeart/2005/8/layout/arrow2"/>
    <dgm:cxn modelId="{38A1DBD0-C5D7-482E-9E87-28721FBDF19A}" srcId="{6C3DEE44-1188-4793-BFB6-44B4119EBF2B}" destId="{5E1DEF8C-405E-4C7F-BA8A-AF0A8508EC3B}" srcOrd="1" destOrd="0" parTransId="{E0C6633D-8347-4074-A112-89EB5FACD6C5}" sibTransId="{79C6BBB4-0D5C-400E-A8F2-F404643ED9BA}"/>
    <dgm:cxn modelId="{DB212241-492B-4B67-9AD5-674FC58D68A1}" type="presOf" srcId="{580F6D34-DD67-4C24-8B89-FF079D8FA240}" destId="{7C72BF9D-4625-4C52-BF5B-ADF538C4B7F8}" srcOrd="0" destOrd="0" presId="urn:microsoft.com/office/officeart/2005/8/layout/arrow2"/>
    <dgm:cxn modelId="{3FDD76C7-83B7-4E9F-A088-20F4724570D1}" type="presParOf" srcId="{F8FD76CA-5F4D-49C4-9F49-61D4F16A85E2}" destId="{E5707224-E368-4803-B30B-B5C4B49142AA}" srcOrd="0" destOrd="0" presId="urn:microsoft.com/office/officeart/2005/8/layout/arrow2"/>
    <dgm:cxn modelId="{195968B3-BC5C-4D49-9562-D29F22CB179B}" type="presParOf" srcId="{F8FD76CA-5F4D-49C4-9F49-61D4F16A85E2}" destId="{BD8976C7-5C40-4297-AFED-75201A469393}" srcOrd="1" destOrd="0" presId="urn:microsoft.com/office/officeart/2005/8/layout/arrow2"/>
    <dgm:cxn modelId="{3B9E1DD3-41C0-4734-BBA9-5C86C25F29B3}" type="presParOf" srcId="{BD8976C7-5C40-4297-AFED-75201A469393}" destId="{4103FAD1-52C9-4585-929D-45C43B7F602A}" srcOrd="0" destOrd="0" presId="urn:microsoft.com/office/officeart/2005/8/layout/arrow2"/>
    <dgm:cxn modelId="{B0916773-DAE0-4250-8E6B-41BA1D887224}" type="presParOf" srcId="{BD8976C7-5C40-4297-AFED-75201A469393}" destId="{0749A81F-BDFD-4606-BE47-50D07ACCA387}" srcOrd="1" destOrd="0" presId="urn:microsoft.com/office/officeart/2005/8/layout/arrow2"/>
    <dgm:cxn modelId="{454E2BD5-8426-4357-955B-B6798C814D92}" type="presParOf" srcId="{BD8976C7-5C40-4297-AFED-75201A469393}" destId="{9C342B08-5C62-4A6A-ADFE-F72104176E8A}" srcOrd="2" destOrd="0" presId="urn:microsoft.com/office/officeart/2005/8/layout/arrow2"/>
    <dgm:cxn modelId="{3EBBB273-0292-4F9D-A420-5835A13537D0}" type="presParOf" srcId="{BD8976C7-5C40-4297-AFED-75201A469393}" destId="{F22CCA87-8EF5-46ED-B620-B52E7F192E4D}" srcOrd="3" destOrd="0" presId="urn:microsoft.com/office/officeart/2005/8/layout/arrow2"/>
    <dgm:cxn modelId="{B1E7C4B9-F780-4C53-A9DA-6834718149E3}" type="presParOf" srcId="{BD8976C7-5C40-4297-AFED-75201A469393}" destId="{8467BD4F-8EE2-462E-99D1-7D89CC2F4519}" srcOrd="4" destOrd="0" presId="urn:microsoft.com/office/officeart/2005/8/layout/arrow2"/>
    <dgm:cxn modelId="{08B9920E-7DF5-4F6D-B22E-0DF6D19DC9AA}" type="presParOf" srcId="{BD8976C7-5C40-4297-AFED-75201A469393}" destId="{7C72BF9D-4625-4C52-BF5B-ADF538C4B7F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07224-E368-4803-B30B-B5C4B49142AA}">
      <dsp:nvSpPr>
        <dsp:cNvPr id="0" name=""/>
        <dsp:cNvSpPr/>
      </dsp:nvSpPr>
      <dsp:spPr>
        <a:xfrm>
          <a:off x="707122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3FAD1-52C9-4585-929D-45C43B7F602A}">
      <dsp:nvSpPr>
        <dsp:cNvPr id="0" name=""/>
        <dsp:cNvSpPr/>
      </dsp:nvSpPr>
      <dsp:spPr>
        <a:xfrm>
          <a:off x="1532927" y="2804972"/>
          <a:ext cx="169062" cy="169062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A81F-BDFD-4606-BE47-50D07ACCA387}">
      <dsp:nvSpPr>
        <dsp:cNvPr id="0" name=""/>
        <dsp:cNvSpPr/>
      </dsp:nvSpPr>
      <dsp:spPr>
        <a:xfrm>
          <a:off x="1442355" y="2889504"/>
          <a:ext cx="4767421" cy="117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3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Planification et disponibilités (doodle-like)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/>
            <a:t>Actuellement gestion d’un ICS Outlook</a:t>
          </a:r>
          <a:endParaRPr lang="en-US" sz="1400" b="0" i="1" kern="1200"/>
        </a:p>
      </dsp:txBody>
      <dsp:txXfrm>
        <a:off x="1442355" y="2889504"/>
        <a:ext cx="4767421" cy="1174496"/>
      </dsp:txXfrm>
    </dsp:sp>
    <dsp:sp modelId="{9C342B08-5C62-4A6A-ADFE-F72104176E8A}">
      <dsp:nvSpPr>
        <dsp:cNvPr id="0" name=""/>
        <dsp:cNvSpPr/>
      </dsp:nvSpPr>
      <dsp:spPr>
        <a:xfrm>
          <a:off x="3025228" y="1700377"/>
          <a:ext cx="305612" cy="305612"/>
        </a:xfrm>
        <a:prstGeom prst="ellipse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CCA87-8EF5-46ED-B620-B52E7F192E4D}">
      <dsp:nvSpPr>
        <dsp:cNvPr id="0" name=""/>
        <dsp:cNvSpPr/>
      </dsp:nvSpPr>
      <dsp:spPr>
        <a:xfrm>
          <a:off x="3246153" y="2040992"/>
          <a:ext cx="3535360" cy="86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/>
              <a:ea typeface="+mn-ea"/>
              <a:cs typeface="+mn-cs"/>
            </a:rPr>
            <a:t>Géolocalisation</a:t>
          </a:r>
        </a:p>
      </dsp:txBody>
      <dsp:txXfrm>
        <a:off x="3246153" y="2040992"/>
        <a:ext cx="3535360" cy="861510"/>
      </dsp:txXfrm>
    </dsp:sp>
    <dsp:sp modelId="{8467BD4F-8EE2-462E-99D1-7D89CC2F4519}">
      <dsp:nvSpPr>
        <dsp:cNvPr id="0" name=""/>
        <dsp:cNvSpPr/>
      </dsp:nvSpPr>
      <dsp:spPr>
        <a:xfrm>
          <a:off x="4819890" y="1028191"/>
          <a:ext cx="422656" cy="422656"/>
        </a:xfrm>
        <a:prstGeom prst="ellipse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2BF9D-4625-4C52-BF5B-ADF538C4B7F8}">
      <dsp:nvSpPr>
        <dsp:cNvPr id="0" name=""/>
        <dsp:cNvSpPr/>
      </dsp:nvSpPr>
      <dsp:spPr>
        <a:xfrm>
          <a:off x="4977885" y="1424678"/>
          <a:ext cx="1962814" cy="5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95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/>
              <a:ea typeface="+mn-ea"/>
              <a:cs typeface="+mn-cs"/>
            </a:rPr>
            <a:t>Statistiques (KPI)</a:t>
          </a:r>
        </a:p>
      </dsp:txBody>
      <dsp:txXfrm>
        <a:off x="4977885" y="1424678"/>
        <a:ext cx="1962814" cy="501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979712" cy="6858000"/>
          </a:xfrm>
          <a:prstGeom prst="rect">
            <a:avLst/>
          </a:prstGeom>
          <a:solidFill>
            <a:srgbClr val="37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2704" y="0"/>
            <a:ext cx="5498592" cy="6858000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347864" y="1628800"/>
            <a:ext cx="5167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28" y="16520"/>
            <a:ext cx="31163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28" y="16520"/>
            <a:ext cx="311631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00200"/>
            <a:ext cx="7715200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E9353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7353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7353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7353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052736"/>
            <a:ext cx="5109275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797152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54042"/>
            <a:ext cx="1666834" cy="165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933056"/>
            <a:ext cx="1666834" cy="1661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4509120"/>
            <a:ext cx="1666835" cy="1656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911455"/>
            <a:ext cx="1666834" cy="17680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907704" y="1854041"/>
            <a:ext cx="1666834" cy="1650860"/>
          </a:xfrm>
          <a:prstGeom prst="ellipse">
            <a:avLst/>
          </a:prstGeom>
          <a:noFill/>
          <a:ln w="57150">
            <a:solidFill>
              <a:srgbClr val="E93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796136" y="911455"/>
            <a:ext cx="1666834" cy="1768016"/>
          </a:xfrm>
          <a:prstGeom prst="ellipse">
            <a:avLst/>
          </a:prstGeom>
          <a:noFill/>
          <a:ln w="57150">
            <a:solidFill>
              <a:srgbClr val="E93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851920" y="3933056"/>
            <a:ext cx="1666834" cy="1650860"/>
          </a:xfrm>
          <a:prstGeom prst="ellipse">
            <a:avLst/>
          </a:prstGeom>
          <a:noFill/>
          <a:ln w="57150">
            <a:solidFill>
              <a:srgbClr val="E93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6869772" y="4511782"/>
            <a:ext cx="1666834" cy="1650860"/>
          </a:xfrm>
          <a:prstGeom prst="ellipse">
            <a:avLst/>
          </a:prstGeom>
          <a:noFill/>
          <a:ln w="57150">
            <a:solidFill>
              <a:srgbClr val="E93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907704" y="3529371"/>
            <a:ext cx="16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Adrien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6136" y="2714497"/>
            <a:ext cx="16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Michaël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51920" y="5594565"/>
            <a:ext cx="16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Stéphane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76257" y="6237312"/>
            <a:ext cx="166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Denis</a:t>
            </a:r>
          </a:p>
        </p:txBody>
      </p:sp>
    </p:spTree>
    <p:extLst>
      <p:ext uri="{BB962C8B-B14F-4D97-AF65-F5344CB8AC3E}">
        <p14:creationId xmlns:p14="http://schemas.microsoft.com/office/powerpoint/2010/main" val="2522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>
          <a:xfrm>
            <a:off x="1331640" y="1844824"/>
            <a:ext cx="6563072" cy="4147865"/>
          </a:xfrm>
        </p:spPr>
        <p:txBody>
          <a:bodyPr/>
          <a:lstStyle/>
          <a:p>
            <a:pPr marL="285750"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1800" b="1">
                <a:solidFill>
                  <a:srgbClr val="236EAF"/>
                </a:solidFill>
              </a:rPr>
              <a:t>Hébergement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SQL Azure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WebAPI C# (json)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Azure Notification Hub (Google Cloud Msg)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BE" sz="1800"/>
          </a:p>
          <a:p>
            <a:pPr marL="285750"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1800" b="1">
                <a:solidFill>
                  <a:srgbClr val="236EAF"/>
                </a:solidFill>
              </a:rPr>
              <a:t>Portail de gestio</a:t>
            </a:r>
            <a:r>
              <a:rPr lang="fr-BE" sz="1800"/>
              <a:t>n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DotNetCore MVC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HTML5, CSS3, Bootstrap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Material Design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Responsive Design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BE" sz="1800"/>
          </a:p>
          <a:p>
            <a:pPr marL="285750" lvl="1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1800" b="1">
                <a:solidFill>
                  <a:srgbClr val="236EAF"/>
                </a:solidFill>
              </a:rPr>
              <a:t>Mobile Application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Xamarin Android Native</a:t>
            </a:r>
          </a:p>
          <a:p>
            <a:pPr marL="685800" lvl="3" indent="0">
              <a:buClr>
                <a:schemeClr val="bg2">
                  <a:lumMod val="75000"/>
                </a:schemeClr>
              </a:buClr>
              <a:buNone/>
            </a:pPr>
            <a:r>
              <a:rPr lang="fr-BE" sz="1400"/>
              <a:t>MVVM Light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69" y="1300174"/>
            <a:ext cx="3810330" cy="1377815"/>
          </a:xfrm>
          <a:prstGeom prst="rect">
            <a:avLst/>
          </a:prstGeom>
        </p:spPr>
      </p:pic>
      <p:sp>
        <p:nvSpPr>
          <p:cNvPr id="20" name="Freeform 16"/>
          <p:cNvSpPr/>
          <p:nvPr/>
        </p:nvSpPr>
        <p:spPr>
          <a:xfrm>
            <a:off x="6447591" y="3645023"/>
            <a:ext cx="635869" cy="1777993"/>
          </a:xfrm>
          <a:custGeom>
            <a:avLst/>
            <a:gdLst>
              <a:gd name="connsiteX0" fmla="*/ 633047 w 653041"/>
              <a:gd name="connsiteY0" fmla="*/ 0 h 2168769"/>
              <a:gd name="connsiteX1" fmla="*/ 574431 w 653041"/>
              <a:gd name="connsiteY1" fmla="*/ 1043353 h 2168769"/>
              <a:gd name="connsiteX2" fmla="*/ 0 w 653041"/>
              <a:gd name="connsiteY2" fmla="*/ 2168769 h 216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041" h="2168769">
                <a:moveTo>
                  <a:pt x="633047" y="0"/>
                </a:moveTo>
                <a:cubicBezTo>
                  <a:pt x="656493" y="340946"/>
                  <a:pt x="679939" y="681892"/>
                  <a:pt x="574431" y="1043353"/>
                </a:cubicBezTo>
                <a:cubicBezTo>
                  <a:pt x="468923" y="1404814"/>
                  <a:pt x="234461" y="1786791"/>
                  <a:pt x="0" y="2168769"/>
                </a:cubicBezTo>
              </a:path>
            </a:pathLst>
          </a:custGeom>
          <a:noFill/>
          <a:ln w="44450">
            <a:solidFill>
              <a:srgbClr val="60606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Freeform 17"/>
          <p:cNvSpPr/>
          <p:nvPr/>
        </p:nvSpPr>
        <p:spPr>
          <a:xfrm>
            <a:off x="7063466" y="2677989"/>
            <a:ext cx="691661" cy="2745028"/>
          </a:xfrm>
          <a:custGeom>
            <a:avLst/>
            <a:gdLst>
              <a:gd name="connsiteX0" fmla="*/ 0 w 691661"/>
              <a:gd name="connsiteY0" fmla="*/ 0 h 2309446"/>
              <a:gd name="connsiteX1" fmla="*/ 140677 w 691661"/>
              <a:gd name="connsiteY1" fmla="*/ 1219200 h 2309446"/>
              <a:gd name="connsiteX2" fmla="*/ 691661 w 691661"/>
              <a:gd name="connsiteY2" fmla="*/ 2309446 h 230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661" h="2309446">
                <a:moveTo>
                  <a:pt x="0" y="0"/>
                </a:moveTo>
                <a:cubicBezTo>
                  <a:pt x="12700" y="417146"/>
                  <a:pt x="25400" y="834292"/>
                  <a:pt x="140677" y="1219200"/>
                </a:cubicBezTo>
                <a:cubicBezTo>
                  <a:pt x="255954" y="1604108"/>
                  <a:pt x="473807" y="1956777"/>
                  <a:pt x="691661" y="2309446"/>
                </a:cubicBezTo>
              </a:path>
            </a:pathLst>
          </a:custGeom>
          <a:noFill/>
          <a:ln w="44450">
            <a:solidFill>
              <a:srgbClr val="60606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565901"/>
            <a:ext cx="2253391" cy="12297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93422" y="394565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>
                <a:solidFill>
                  <a:srgbClr val="236EAF"/>
                </a:solidFill>
              </a:rPr>
              <a:t>http</a:t>
            </a:r>
            <a:endParaRPr lang="fr-BE" dirty="0">
              <a:solidFill>
                <a:srgbClr val="236EA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004" y="5487406"/>
            <a:ext cx="1210830" cy="10105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222" y="5653637"/>
            <a:ext cx="550218" cy="6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47664" y="1196752"/>
            <a:ext cx="2427548" cy="4411615"/>
            <a:chOff x="358093" y="933279"/>
            <a:chExt cx="3002512" cy="441161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093" y="933279"/>
              <a:ext cx="3002512" cy="41004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07" y="5051389"/>
              <a:ext cx="3000398" cy="2935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5" name="Group 24"/>
          <p:cNvGrpSpPr/>
          <p:nvPr/>
        </p:nvGrpSpPr>
        <p:grpSpPr>
          <a:xfrm>
            <a:off x="2667833" y="1352346"/>
            <a:ext cx="2425841" cy="4393934"/>
            <a:chOff x="7643800" y="1263902"/>
            <a:chExt cx="3000400" cy="4393934"/>
          </a:xfrm>
        </p:grpSpPr>
        <p:grpSp>
          <p:nvGrpSpPr>
            <p:cNvPr id="16" name="Group 15"/>
            <p:cNvGrpSpPr/>
            <p:nvPr/>
          </p:nvGrpSpPr>
          <p:grpSpPr>
            <a:xfrm>
              <a:off x="7643800" y="1263902"/>
              <a:ext cx="3000400" cy="4393934"/>
              <a:chOff x="635496" y="1339322"/>
              <a:chExt cx="1968350" cy="339514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497" y="1339322"/>
                <a:ext cx="1968349" cy="316835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496" y="4507675"/>
                <a:ext cx="1968349" cy="22678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4965" y="2548468"/>
              <a:ext cx="2833699" cy="139840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7643801" y="4149080"/>
              <a:ext cx="300039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Mobile App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70502" y="1515182"/>
            <a:ext cx="2421088" cy="4392477"/>
            <a:chOff x="3052801" y="1349276"/>
            <a:chExt cx="1964493" cy="339401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2801" y="1349276"/>
              <a:ext cx="1964033" cy="316835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802" y="4517628"/>
              <a:ext cx="1964492" cy="2256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8" name="Group 17"/>
          <p:cNvGrpSpPr/>
          <p:nvPr/>
        </p:nvGrpSpPr>
        <p:grpSpPr>
          <a:xfrm>
            <a:off x="4840012" y="1726542"/>
            <a:ext cx="2426987" cy="4393933"/>
            <a:chOff x="5129686" y="1349276"/>
            <a:chExt cx="1969280" cy="33951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9686" y="1349276"/>
              <a:ext cx="1968935" cy="316835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0617" y="4517628"/>
              <a:ext cx="1968349" cy="2267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9" name="Group 18"/>
          <p:cNvGrpSpPr/>
          <p:nvPr/>
        </p:nvGrpSpPr>
        <p:grpSpPr>
          <a:xfrm>
            <a:off x="5776116" y="1875039"/>
            <a:ext cx="2448272" cy="4406815"/>
            <a:chOff x="7215188" y="1339322"/>
            <a:chExt cx="1986551" cy="340509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6919" y="1339322"/>
              <a:ext cx="1984820" cy="317830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5188" y="4517628"/>
              <a:ext cx="1986551" cy="2267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8339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Web Portal</a:t>
            </a: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770402" cy="4144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2896"/>
            <a:ext cx="8784976" cy="4150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5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6023370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Amélioration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9482144"/>
              </p:ext>
            </p:extLst>
          </p:nvPr>
        </p:nvGraphicFramePr>
        <p:xfrm>
          <a:off x="1043608" y="1484784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4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672" y="1268760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&lt;merci&gt;</a:t>
            </a:r>
          </a:p>
          <a:p>
            <a:r>
              <a:rPr lang="fr-FR" sz="4400">
                <a:latin typeface="Courier New" panose="02070309020205020404" pitchFamily="49" charset="0"/>
                <a:cs typeface="Courier New" panose="02070309020205020404" pitchFamily="49" charset="0"/>
              </a:rPr>
              <a:t>  au MIC Belgique...</a:t>
            </a:r>
          </a:p>
          <a:p>
            <a:r>
              <a:rPr lang="fr-FR" sz="4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&lt;/merci&gt;</a:t>
            </a:r>
          </a:p>
        </p:txBody>
      </p:sp>
      <p:sp>
        <p:nvSpPr>
          <p:cNvPr id="7" name="TextBox 6"/>
          <p:cNvSpPr txBox="1"/>
          <p:nvPr/>
        </p:nvSpPr>
        <p:spPr>
          <a:xfrm rot="20700000">
            <a:off x="3192337" y="4105636"/>
            <a:ext cx="159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rgbClr val="00B050"/>
                </a:solidFill>
              </a:rPr>
              <a:t>Xavier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625" y="4395197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chemeClr val="accent6">
                    <a:lumMod val="75000"/>
                  </a:schemeClr>
                </a:solidFill>
              </a:rPr>
              <a:t>Martine</a:t>
            </a:r>
          </a:p>
        </p:txBody>
      </p:sp>
      <p:sp>
        <p:nvSpPr>
          <p:cNvPr id="9" name="TextBox 8"/>
          <p:cNvSpPr txBox="1"/>
          <p:nvPr/>
        </p:nvSpPr>
        <p:spPr>
          <a:xfrm rot="19800000">
            <a:off x="4618813" y="5253568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rgbClr val="FF0000"/>
                </a:solidFill>
              </a:rPr>
              <a:t>Thomas</a:t>
            </a:r>
          </a:p>
        </p:txBody>
      </p:sp>
      <p:sp>
        <p:nvSpPr>
          <p:cNvPr id="10" name="TextBox 9"/>
          <p:cNvSpPr txBox="1"/>
          <p:nvPr/>
        </p:nvSpPr>
        <p:spPr>
          <a:xfrm rot="1800000">
            <a:off x="5977265" y="3789040"/>
            <a:ext cx="1198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rgbClr val="0070C0"/>
                </a:solidFill>
              </a:rPr>
              <a:t>Fred</a:t>
            </a:r>
          </a:p>
        </p:txBody>
      </p:sp>
    </p:spTree>
    <p:extLst>
      <p:ext uri="{BB962C8B-B14F-4D97-AF65-F5344CB8AC3E}">
        <p14:creationId xmlns:p14="http://schemas.microsoft.com/office/powerpoint/2010/main" val="32313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Courier New</vt:lpstr>
      <vt:lpstr>Wingdings</vt:lpstr>
      <vt:lpstr>Office Theme</vt:lpstr>
      <vt:lpstr>Custom Design</vt:lpstr>
      <vt:lpstr>PowerPoint Presentation</vt:lpstr>
      <vt:lpstr>Team</vt:lpstr>
      <vt:lpstr>Architecture</vt:lpstr>
      <vt:lpstr>Mobile App</vt:lpstr>
      <vt:lpstr>Web Portal</vt:lpstr>
      <vt:lpstr>Démonstration</vt:lpstr>
      <vt:lpstr>Amélioration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Voituron Denis</cp:lastModifiedBy>
  <cp:revision>70</cp:revision>
  <dcterms:created xsi:type="dcterms:W3CDTF">2014-04-01T16:35:38Z</dcterms:created>
  <dcterms:modified xsi:type="dcterms:W3CDTF">2016-08-07T13:18:07Z</dcterms:modified>
</cp:coreProperties>
</file>