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rdatality.herokuapp.com/simulation" TargetMode="External"/><Relationship Id="rId2" Type="http://schemas.openxmlformats.org/officeDocument/2006/relationships/hyperlink" Target="https://mordatality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 DATA</a:t>
            </a:r>
            <a:br>
              <a:rPr lang="fr-BE" dirty="0" smtClean="0"/>
            </a:br>
            <a:r>
              <a:rPr lang="fr-BE" dirty="0" smtClean="0"/>
              <a:t>en BELGIQUE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333738"/>
          </a:xfrm>
        </p:spPr>
        <p:txBody>
          <a:bodyPr>
            <a:normAutofit/>
          </a:bodyPr>
          <a:lstStyle/>
          <a:p>
            <a:r>
              <a:rPr lang="fr-BE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16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accent2"/>
                </a:solidFill>
              </a:rPr>
              <a:t>La situation actuelle</a:t>
            </a: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301836"/>
          </a:xfrm>
        </p:spPr>
        <p:txBody>
          <a:bodyPr>
            <a:normAutofit/>
          </a:bodyPr>
          <a:lstStyle/>
          <a:p>
            <a:r>
              <a:rPr lang="fr-BE" sz="2800" dirty="0" smtClean="0"/>
              <a:t>La Belgique et ses régions mettent à disposition des données publiques (OPEN DATA)</a:t>
            </a:r>
          </a:p>
          <a:p>
            <a:r>
              <a:rPr lang="fr-BE" sz="2800" dirty="0" smtClean="0"/>
              <a:t>Il s’agit de chiffres, statistiques dans différents domaines (population, mobilité, etc.)</a:t>
            </a:r>
          </a:p>
          <a:p>
            <a:r>
              <a:rPr lang="fr-BE" sz="2800" dirty="0" smtClean="0"/>
              <a:t>Chiffres sont présentés dans différents formats (souvent en tableaux MS Excel)</a:t>
            </a:r>
          </a:p>
          <a:p>
            <a:endParaRPr lang="fr-BE" sz="2800" dirty="0" smtClean="0"/>
          </a:p>
          <a:p>
            <a:endParaRPr lang="fr-BE" sz="2800" dirty="0"/>
          </a:p>
          <a:p>
            <a:pPr marL="34290" indent="0" algn="ctr">
              <a:buNone/>
            </a:pPr>
            <a:r>
              <a:rPr lang="fr-BE" sz="2800" dirty="0" smtClean="0"/>
              <a:t>…en théorie…</a:t>
            </a:r>
            <a:endParaRPr lang="fr-BE" sz="2800" dirty="0"/>
          </a:p>
        </p:txBody>
      </p:sp>
      <p:pic>
        <p:nvPicPr>
          <p:cNvPr id="1028" name="Picture 4" descr="https://s-media-cache-ak0.pinimg.com/736x/32/95/5c/32955ccb4c509fe1dd7246b90debbfb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66" y="4963079"/>
            <a:ext cx="2109643" cy="16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5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accent2"/>
                </a:solidFill>
              </a:rPr>
              <a:t>Problématique</a:t>
            </a: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2800" dirty="0" smtClean="0"/>
              <a:t>… mais dans la pratique…</a:t>
            </a:r>
          </a:p>
          <a:p>
            <a:endParaRPr lang="fr-BE" sz="2800" dirty="0" smtClean="0"/>
          </a:p>
          <a:p>
            <a:r>
              <a:rPr lang="fr-BE" sz="2800" dirty="0" smtClean="0"/>
              <a:t>Manque d’uniformité entre les jeux</a:t>
            </a:r>
          </a:p>
          <a:p>
            <a:r>
              <a:rPr lang="fr-BE" sz="2800" dirty="0" smtClean="0"/>
              <a:t>Manque d’uniformité dans un même jeu</a:t>
            </a:r>
          </a:p>
          <a:p>
            <a:r>
              <a:rPr lang="fr-BE" sz="2800" dirty="0" smtClean="0"/>
              <a:t>Structure pas toujours claire ni pratique</a:t>
            </a:r>
          </a:p>
          <a:p>
            <a:r>
              <a:rPr lang="fr-BE" sz="2800" dirty="0" smtClean="0"/>
              <a:t>Manque d’explications sur le sens des données</a:t>
            </a:r>
          </a:p>
          <a:p>
            <a:r>
              <a:rPr lang="fr-BE" sz="2800" dirty="0" smtClean="0"/>
              <a:t>Sources référencées disparues (inaccessibles)</a:t>
            </a:r>
          </a:p>
          <a:p>
            <a:endParaRPr lang="fr-BE" sz="2800" dirty="0"/>
          </a:p>
        </p:txBody>
      </p:sp>
      <p:pic>
        <p:nvPicPr>
          <p:cNvPr id="2050" name="Picture 2" descr="http://theamericanreader.com/wp-content/uploads/2012/10/pic1.jpe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8" y="609600"/>
            <a:ext cx="2536165" cy="21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accent2"/>
                </a:solidFill>
              </a:rPr>
              <a:t>Bon, on fait quoi?</a:t>
            </a: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283524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 DATA</a:t>
            </a:r>
            <a:br>
              <a:rPr lang="fr-BE" dirty="0" smtClean="0"/>
            </a:br>
            <a:r>
              <a:rPr lang="fr-BE" dirty="0" smtClean="0"/>
              <a:t>en BELGIQUE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2333738"/>
          </a:xfrm>
        </p:spPr>
        <p:txBody>
          <a:bodyPr>
            <a:normAutofit/>
          </a:bodyPr>
          <a:lstStyle/>
          <a:p>
            <a:r>
              <a:rPr lang="fr-BE" dirty="0" smtClean="0"/>
              <a:t>Quelques expérimentations…</a:t>
            </a:r>
          </a:p>
          <a:p>
            <a:endParaRPr lang="fr-BE" dirty="0"/>
          </a:p>
          <a:p>
            <a:r>
              <a:rPr lang="fr-BE" dirty="0" smtClean="0"/>
              <a:t>Michaël HOSTE</a:t>
            </a:r>
          </a:p>
          <a:p>
            <a:r>
              <a:rPr lang="fr-BE" dirty="0" smtClean="0"/>
              <a:t>Aurélien MALISART</a:t>
            </a:r>
          </a:p>
          <a:p>
            <a:r>
              <a:rPr lang="fr-BE" dirty="0" smtClean="0"/>
              <a:t>François STEPHANY</a:t>
            </a:r>
          </a:p>
          <a:p>
            <a:r>
              <a:rPr lang="fr-BE" dirty="0" smtClean="0"/>
              <a:t>Didier TOUSSAINT</a:t>
            </a:r>
            <a:endParaRPr lang="fr-BE" dirty="0"/>
          </a:p>
        </p:txBody>
      </p:sp>
      <p:sp>
        <p:nvSpPr>
          <p:cNvPr id="4" name="Multiplier 3"/>
          <p:cNvSpPr/>
          <p:nvPr/>
        </p:nvSpPr>
        <p:spPr>
          <a:xfrm>
            <a:off x="2296391" y="1843992"/>
            <a:ext cx="4384964" cy="1330036"/>
          </a:xfrm>
          <a:prstGeom prst="mathMultiply">
            <a:avLst>
              <a:gd name="adj1" fmla="val 86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 rot="21169609">
            <a:off x="1397160" y="806026"/>
            <a:ext cx="61834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+mj-lt"/>
              </a:rPr>
              <a:t>MORTALITÉ</a:t>
            </a:r>
            <a:endParaRPr lang="fr-FR" sz="88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7" y="4865940"/>
            <a:ext cx="1449098" cy="17071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546" y="4865940"/>
            <a:ext cx="1449098" cy="1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err="1" smtClean="0">
                <a:solidFill>
                  <a:schemeClr val="accent2"/>
                </a:solidFill>
              </a:rPr>
              <a:t>MorDATAlity</a:t>
            </a: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fr-BE" sz="4400" dirty="0" smtClean="0"/>
              <a:t>Logo réalisé par Thibaut</a:t>
            </a:r>
            <a:endParaRPr lang="fr-BE" sz="4400" dirty="0"/>
          </a:p>
        </p:txBody>
      </p:sp>
      <p:pic>
        <p:nvPicPr>
          <p:cNvPr id="3074" name="Picture 2" descr="https://browshot.com/static/images/not-f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02" y="3325091"/>
            <a:ext cx="2457750" cy="24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serscontent2.emaze.com/images/d255d101-319b-4846-b08b-89f8011e4bea/d313eda9-1049-4414-8f53-09dea21580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2" y="4416425"/>
            <a:ext cx="2057111" cy="205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50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accent2"/>
                </a:solidFill>
              </a:rPr>
              <a:t>Jeux de données sélectionnés</a:t>
            </a: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BE" sz="3200" dirty="0" smtClean="0"/>
              <a:t>Statistiques de mortalité en Belgique en fonction de l’âge, du sexe et de la province</a:t>
            </a:r>
          </a:p>
          <a:p>
            <a:pPr>
              <a:spcAft>
                <a:spcPts val="1200"/>
              </a:spcAft>
            </a:pPr>
            <a:r>
              <a:rPr lang="fr-BE" sz="3200" dirty="0" smtClean="0"/>
              <a:t>Statistiques des naissances en Belgique selon l’âge de la mère</a:t>
            </a:r>
          </a:p>
          <a:p>
            <a:pPr>
              <a:spcAft>
                <a:spcPts val="1200"/>
              </a:spcAft>
            </a:pPr>
            <a:r>
              <a:rPr lang="fr-BE" sz="3200" dirty="0" smtClean="0"/>
              <a:t>Statistiques des migrations (in/out) en Belgique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42114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Nos résultats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fr-BE" sz="2800" dirty="0" smtClean="0"/>
              <a:t>Un </a:t>
            </a:r>
            <a:r>
              <a:rPr lang="fr-BE" sz="2800" b="1" dirty="0" smtClean="0"/>
              <a:t>site</a:t>
            </a:r>
            <a:r>
              <a:rPr lang="fr-BE" sz="2800" dirty="0" smtClean="0"/>
              <a:t> qui prédit la date de votre mort</a:t>
            </a:r>
          </a:p>
          <a:p>
            <a:pPr>
              <a:spcAft>
                <a:spcPts val="1200"/>
              </a:spcAft>
            </a:pPr>
            <a:r>
              <a:rPr lang="fr-BE" sz="2800" dirty="0" smtClean="0"/>
              <a:t>Une </a:t>
            </a:r>
            <a:r>
              <a:rPr lang="fr-BE" sz="2800" b="1" dirty="0" err="1" smtClean="0"/>
              <a:t>app</a:t>
            </a:r>
            <a:r>
              <a:rPr lang="fr-BE" sz="2800" dirty="0" smtClean="0"/>
              <a:t> </a:t>
            </a:r>
            <a:r>
              <a:rPr lang="fr-BE" sz="2200" dirty="0" smtClean="0"/>
              <a:t>(compatible iOS, Android, Windows Phone, </a:t>
            </a:r>
            <a:r>
              <a:rPr lang="fr-BE" sz="2200" dirty="0" err="1" smtClean="0"/>
              <a:t>Symbian</a:t>
            </a:r>
            <a:r>
              <a:rPr lang="fr-BE" sz="2200" dirty="0" smtClean="0"/>
              <a:t>, BlackBerry, Nokia 3310, etc.)</a:t>
            </a:r>
            <a:r>
              <a:rPr lang="fr-BE" sz="2800" dirty="0" smtClean="0"/>
              <a:t> pour connaître son espérance de vie</a:t>
            </a:r>
          </a:p>
          <a:p>
            <a:r>
              <a:rPr lang="fr-BE" sz="2800" dirty="0" smtClean="0"/>
              <a:t>Une </a:t>
            </a:r>
            <a:r>
              <a:rPr lang="fr-BE" sz="2800" b="1" dirty="0" smtClean="0"/>
              <a:t>simulation visuelle </a:t>
            </a:r>
            <a:r>
              <a:rPr lang="fr-BE" sz="2800" dirty="0" smtClean="0"/>
              <a:t>d’une population qui vieillit, se renouvelle (bébés) et meurt…</a:t>
            </a:r>
            <a:endParaRPr lang="fr-BE" sz="2800" dirty="0"/>
          </a:p>
          <a:p>
            <a:pPr marL="34290" indent="0">
              <a:buNone/>
            </a:pPr>
            <a:endParaRPr lang="fr-BE" sz="2800" dirty="0" smtClean="0"/>
          </a:p>
          <a:p>
            <a:pPr marL="34290" indent="0" algn="ctr">
              <a:buNone/>
            </a:pPr>
            <a:r>
              <a:rPr lang="fr-BE" sz="3000" dirty="0" smtClean="0"/>
              <a:t>Tout ceci sur la base de </a:t>
            </a:r>
            <a:r>
              <a:rPr lang="fr-BE" sz="3000" b="1" dirty="0" smtClean="0"/>
              <a:t>statistiques réelles</a:t>
            </a:r>
            <a:r>
              <a:rPr lang="fr-BE" sz="3000" dirty="0" smtClean="0"/>
              <a:t/>
            </a:r>
            <a:br>
              <a:rPr lang="fr-BE" sz="3000" dirty="0" smtClean="0"/>
            </a:br>
            <a:r>
              <a:rPr lang="fr-BE" sz="3000" dirty="0" smtClean="0"/>
              <a:t>tirées de l’</a:t>
            </a:r>
            <a:r>
              <a:rPr lang="fr-BE" sz="3000" b="1" dirty="0" smtClean="0"/>
              <a:t>OPEN DATA belge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98" y="372328"/>
            <a:ext cx="1739059" cy="20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Démonstrations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fr-BE" sz="2800" u="sng" dirty="0" smtClean="0"/>
              <a:t>Site web</a:t>
            </a:r>
            <a:endParaRPr lang="fr-BE" sz="2800" u="sng" dirty="0" smtClean="0">
              <a:hlinkClick r:id="rId2"/>
            </a:endParaRPr>
          </a:p>
          <a:p>
            <a:pPr marL="34290" indent="0" algn="ctr">
              <a:buNone/>
            </a:pPr>
            <a:r>
              <a:rPr lang="fr-BE" sz="2800" dirty="0" smtClean="0">
                <a:hlinkClick r:id="rId2"/>
              </a:rPr>
              <a:t>https://mordatality.herokuapp.com</a:t>
            </a:r>
            <a:endParaRPr lang="fr-BE" sz="2800" dirty="0" smtClean="0"/>
          </a:p>
          <a:p>
            <a:endParaRPr lang="fr-BE" sz="2800" dirty="0" smtClean="0"/>
          </a:p>
          <a:p>
            <a:pPr marL="34290" indent="0">
              <a:buNone/>
            </a:pPr>
            <a:r>
              <a:rPr lang="fr-BE" sz="2800" u="sng" dirty="0" smtClean="0"/>
              <a:t>Numéro SMS</a:t>
            </a:r>
          </a:p>
          <a:p>
            <a:pPr marL="34290" indent="0" algn="ctr">
              <a:buNone/>
            </a:pPr>
            <a:r>
              <a:rPr lang="fr-BE" sz="2800" dirty="0" smtClean="0"/>
              <a:t>Envoyez « </a:t>
            </a:r>
            <a:r>
              <a:rPr lang="fr-BE" sz="2800" b="1" dirty="0" smtClean="0">
                <a:latin typeface="Arial Black" panose="020B0A04020102020204" pitchFamily="34" charset="0"/>
              </a:rPr>
              <a:t>29 H 7000</a:t>
            </a:r>
            <a:r>
              <a:rPr lang="fr-BE" sz="2800" dirty="0" smtClean="0"/>
              <a:t> » au </a:t>
            </a:r>
            <a:r>
              <a:rPr lang="fr-BE" sz="2800" b="1" dirty="0" smtClean="0">
                <a:latin typeface="Arial Black" panose="020B0A04020102020204" pitchFamily="34" charset="0"/>
              </a:rPr>
              <a:t>0460 20 35 80</a:t>
            </a:r>
          </a:p>
          <a:p>
            <a:endParaRPr lang="fr-BE" sz="2800" dirty="0" smtClean="0"/>
          </a:p>
          <a:p>
            <a:pPr marL="34290" indent="0">
              <a:buNone/>
            </a:pPr>
            <a:r>
              <a:rPr lang="fr-BE" sz="2800" u="sng" dirty="0" smtClean="0"/>
              <a:t>Un « vrai » jeu de la vie</a:t>
            </a:r>
          </a:p>
          <a:p>
            <a:pPr marL="34290" indent="0" algn="ctr">
              <a:buNone/>
            </a:pPr>
            <a:r>
              <a:rPr lang="fr-BE" sz="2800" dirty="0" smtClean="0">
                <a:hlinkClick r:id="rId3"/>
              </a:rPr>
              <a:t>https</a:t>
            </a:r>
            <a:r>
              <a:rPr lang="fr-BE" sz="2800" dirty="0">
                <a:hlinkClick r:id="rId3"/>
              </a:rPr>
              <a:t>://</a:t>
            </a:r>
            <a:r>
              <a:rPr lang="fr-BE" sz="2800" dirty="0" smtClean="0">
                <a:hlinkClick r:id="rId3"/>
              </a:rPr>
              <a:t>mordatality.herokuapp.com/simulation</a:t>
            </a:r>
            <a:r>
              <a:rPr lang="fr-B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12049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60</TotalTime>
  <Words>235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Corbel</vt:lpstr>
      <vt:lpstr>Base</vt:lpstr>
      <vt:lpstr>Open DATA en BELGIQUE</vt:lpstr>
      <vt:lpstr>La situation actuelle</vt:lpstr>
      <vt:lpstr>Problématique</vt:lpstr>
      <vt:lpstr>Bon, on fait quoi?</vt:lpstr>
      <vt:lpstr>Open DATA en BELGIQUE</vt:lpstr>
      <vt:lpstr>MorDATAlity</vt:lpstr>
      <vt:lpstr>Jeux de données sélectionnés</vt:lpstr>
      <vt:lpstr>Nos résultats</vt:lpstr>
      <vt:lpstr>Démonstrations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en BELGIQUE</dc:title>
  <dc:creator>Didier</dc:creator>
  <cp:lastModifiedBy>Didier</cp:lastModifiedBy>
  <cp:revision>9</cp:revision>
  <dcterms:created xsi:type="dcterms:W3CDTF">2015-08-02T08:05:52Z</dcterms:created>
  <dcterms:modified xsi:type="dcterms:W3CDTF">2015-08-02T09:06:05Z</dcterms:modified>
</cp:coreProperties>
</file>