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SJXBXRveedAYe8esNVJQv2OQ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ool with trees and a building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ool with trees and a building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een and white flag&#10;&#10;Description automatically generated"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2023-12-20T11:45:11Z</dcterms:created>
  <dc:creator>Mert Seven</dc:creator>
</cp:coreProperties>
</file>