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60" d="100"/>
          <a:sy n="60" d="100"/>
        </p:scale>
        <p:origin x="15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D607-49C1-C0D5-5014-7125B827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1DAE4-8723-842A-05D2-6D97F504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5572-0ABD-FA72-9C1B-B300670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4DFD-882E-0BC6-814D-945ECA0F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63FA-9342-DC97-2974-CFC9AAF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28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8C51-79CE-2781-5E38-D0B3B7C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4C361-A8F5-FE19-6512-A0E2E7AE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9FC4-7EE3-FC9A-035A-A3AE5C4D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F30E-DB96-4A6D-358E-2452AEC1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1D88-C5B1-06C0-8D90-BB3991D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04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9B75-3178-AF8D-1DE8-02E2EDA46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0138-63FA-B1D9-3100-C33D27B1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624B-D410-62E9-E4E0-BC407311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097D-96A3-F1D1-674E-8DB96536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9C02-1D4E-70A9-3C35-1B34B1A9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98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B18C-AD3F-4F9A-9E5B-98BA161C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65D6-0DA4-F4D7-6373-E49675E1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C9E4-695E-B300-D361-3C366084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5317-55B7-EFD3-5038-8722E4A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052C-DA72-FDC3-E7C8-FEAC56C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5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3FE0-C0C2-1002-B9A1-32FB75C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3E4F-12AD-A2A8-5A00-A8F20120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2269-6633-B689-8FEE-41FFE1B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8B0-9372-0F23-6898-A047F8B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C99-EAAE-E287-EEC6-ACCDD594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506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7733-C872-83AB-347F-7747ECBD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370A-A0E4-2494-711E-0F64BEC35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A531-AF7A-5748-AFC9-5DAC360B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839A-A437-53F0-7E6D-10492D51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C592-6908-FB42-A8D6-71A14DCC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7BE0-9F26-1C5F-8BF9-063B12A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40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E8E1-6F69-690F-B5A3-EC332082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BCF8-B3A6-72BD-27C4-EE6724AA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E2A8-A389-D75E-0F3B-D9FD61E1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B25B6-85EC-157F-04F2-F4E46BCED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7EA2-4AC2-C966-9AB3-555E7CE7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EA07-BCE4-C7DC-EF66-0BC685A0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63382-A127-07B1-1359-C65EA09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0B0A-857A-967E-3CE8-42D9E0C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56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2D2-8063-DCBC-A7CF-F8582DC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D3E4-FD8A-5BF2-0710-346F9D9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48327-DB72-3C4C-6079-B2CD75BA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34670-2F9D-D3CA-A907-09D54C6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273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F13C4-9904-C102-F732-651867C7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2364-4A60-F15C-7458-1C275372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3123C-0EBE-DA16-088F-F929FDCC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D62C-F6E6-54BE-6081-F6FDB9B4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AC76-2289-6CDC-4E1D-D8A9E202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6828-78D2-391D-7ACC-255D5B9A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339B-6F95-A5E7-CBAB-15A31D7E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9A615-BD05-D44D-CC5D-567B3A0E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880B-D086-63AF-9178-98485F33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0F-684F-A614-D38F-5669F30A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B94C4-CA45-C30D-13A7-281928DC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A61A-0633-C112-EB6A-85F88AE5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F302-3217-0D63-8876-E4AC9AB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F1660-DAA7-E771-CE8B-876BF47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C5BC4-02C6-EE93-D934-FC6E2C63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63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5358E-7923-50F0-BFA9-DF8549A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5799-C624-7D8F-3C06-EEB83560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0200-81AC-C1AF-B559-1E7369C0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CF1E-BDEA-264F-AF04-393FDC756635}" type="datetimeFigureOut">
              <a:rPr lang="en-NL" smtClean="0"/>
              <a:t>10/04/2023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D7F3-2893-2AFB-6E62-1F28E324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7434-4FFD-EE89-1050-0716F61D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2A1C-F086-7C4A-BFA9-3A40E85C305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B73E5C-8191-A8F1-F2C2-DEA98EBB4687}"/>
              </a:ext>
            </a:extLst>
          </p:cNvPr>
          <p:cNvSpPr/>
          <p:nvPr/>
        </p:nvSpPr>
        <p:spPr>
          <a:xfrm>
            <a:off x="6583135" y="2618015"/>
            <a:ext cx="4593771" cy="3211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7466-E2B9-4760-E769-7D0F66963D30}"/>
              </a:ext>
            </a:extLst>
          </p:cNvPr>
          <p:cNvSpPr/>
          <p:nvPr/>
        </p:nvSpPr>
        <p:spPr>
          <a:xfrm>
            <a:off x="1502229" y="2656114"/>
            <a:ext cx="4593771" cy="32112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DCE0B-2648-B997-B019-3CE5D448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71" y="2606971"/>
            <a:ext cx="3619500" cy="306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4C8C4-A592-B74A-D159-D3F4EB71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90" y="2819401"/>
            <a:ext cx="3458761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7B3600-C7AE-D913-4D89-518523FB0167}"/>
              </a:ext>
            </a:extLst>
          </p:cNvPr>
          <p:cNvSpPr/>
          <p:nvPr/>
        </p:nvSpPr>
        <p:spPr>
          <a:xfrm>
            <a:off x="-1" y="1449761"/>
            <a:ext cx="6234545" cy="43691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959B6-9E3A-1576-7E66-D7D47C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1658">
            <a:off x="434200" y="2164338"/>
            <a:ext cx="2971449" cy="210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7BA0-C0A3-BD95-A27F-A651C3C8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2857">
            <a:off x="2650278" y="2967440"/>
            <a:ext cx="3012997" cy="213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788-73A4-15C2-073D-56EBF6905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7" t="630" r="14702"/>
          <a:stretch/>
        </p:blipFill>
        <p:spPr>
          <a:xfrm>
            <a:off x="7380513" y="1465006"/>
            <a:ext cx="4392387" cy="4354743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82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788-73A4-15C2-073D-56EBF6905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7" t="630" r="14702"/>
          <a:stretch/>
        </p:blipFill>
        <p:spPr>
          <a:xfrm>
            <a:off x="1086039" y="975908"/>
            <a:ext cx="4392387" cy="4354743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5B4013-F966-6697-042F-860CAEA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426" y="1527349"/>
            <a:ext cx="6094461" cy="1881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2409E-81BB-FBB6-0035-A5CC9D15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58" y="2982815"/>
            <a:ext cx="3451678" cy="1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1484CE-2C45-CBAC-D4CA-F48D5A7E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" y="4625698"/>
            <a:ext cx="6094461" cy="188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8AE8D-5AAD-65A2-10A1-F199839A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7" y="6081164"/>
            <a:ext cx="3451678" cy="1309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959B6-9E3A-1576-7E66-D7D47C25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71658">
            <a:off x="434200" y="2164338"/>
            <a:ext cx="2971449" cy="210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7BA0-C0A3-BD95-A27F-A651C3C80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22857">
            <a:off x="2650278" y="2967440"/>
            <a:ext cx="3012997" cy="2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Thibeau-Sutre, Elina (UT-EEMCS)</dc:creator>
  <cp:lastModifiedBy>Thibeau-Sutre, Elina (UT-EEMCS)</cp:lastModifiedBy>
  <cp:revision>1</cp:revision>
  <dcterms:created xsi:type="dcterms:W3CDTF">2023-04-10T09:44:48Z</dcterms:created>
  <dcterms:modified xsi:type="dcterms:W3CDTF">2023-04-10T09:59:55Z</dcterms:modified>
</cp:coreProperties>
</file>