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M:\Miccio\Google%20Drive\4SEM\ROBOT\lineout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new alg.</c:v>
          </c:tx>
          <c:marker>
            <c:symbol val="none"/>
          </c:marker>
          <c:xVal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Sheet1!$AJ$2:$AJ$18</c:f>
              <c:numCache>
                <c:formatCode>0</c:formatCode>
                <c:ptCount val="17"/>
                <c:pt idx="0">
                  <c:v>0</c:v>
                </c:pt>
                <c:pt idx="1">
                  <c:v>10</c:v>
                </c:pt>
                <c:pt idx="2">
                  <c:v>9.7058823529411757</c:v>
                </c:pt>
                <c:pt idx="3">
                  <c:v>6.8055555555555554</c:v>
                </c:pt>
                <c:pt idx="4">
                  <c:v>5.2941176470588234</c:v>
                </c:pt>
                <c:pt idx="5">
                  <c:v>3.8</c:v>
                </c:pt>
                <c:pt idx="6">
                  <c:v>1.1764705882352942</c:v>
                </c:pt>
                <c:pt idx="7">
                  <c:v>0.6</c:v>
                </c:pt>
                <c:pt idx="8">
                  <c:v>0</c:v>
                </c:pt>
                <c:pt idx="9">
                  <c:v>-0.6</c:v>
                </c:pt>
                <c:pt idx="10">
                  <c:v>-1.1764705882352942</c:v>
                </c:pt>
                <c:pt idx="11">
                  <c:v>-3.8</c:v>
                </c:pt>
                <c:pt idx="12">
                  <c:v>-5.2941176470588234</c:v>
                </c:pt>
                <c:pt idx="13">
                  <c:v>-7.1999999999999993</c:v>
                </c:pt>
                <c:pt idx="14">
                  <c:v>-9.7058823529411757</c:v>
                </c:pt>
                <c:pt idx="15">
                  <c:v>-10</c:v>
                </c:pt>
                <c:pt idx="16">
                  <c:v>-9.84375</c:v>
                </c:pt>
              </c:numCache>
            </c:numRef>
          </c:yVal>
          <c:smooth val="0"/>
        </c:ser>
        <c:ser>
          <c:idx val="1"/>
          <c:order val="1"/>
          <c:tx>
            <c:v>old alg.</c:v>
          </c:tx>
          <c:marker>
            <c:symbol val="none"/>
          </c:marker>
          <c:xVal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Sheet1!$AI$2:$AI$18</c:f>
              <c:numCache>
                <c:formatCode>0</c:formatCode>
                <c:ptCount val="17"/>
                <c:pt idx="0">
                  <c:v>0</c:v>
                </c:pt>
                <c:pt idx="1">
                  <c:v>4.8979591836734695</c:v>
                </c:pt>
                <c:pt idx="2">
                  <c:v>8.9795918367346932</c:v>
                </c:pt>
                <c:pt idx="3">
                  <c:v>10</c:v>
                </c:pt>
                <c:pt idx="4">
                  <c:v>4.8979591836734695</c:v>
                </c:pt>
                <c:pt idx="5">
                  <c:v>5.1700680272108848</c:v>
                </c:pt>
                <c:pt idx="6">
                  <c:v>1.0884353741496597</c:v>
                </c:pt>
                <c:pt idx="7">
                  <c:v>0.81632653061224481</c:v>
                </c:pt>
                <c:pt idx="8">
                  <c:v>0</c:v>
                </c:pt>
                <c:pt idx="9">
                  <c:v>-0.81632653061224481</c:v>
                </c:pt>
                <c:pt idx="10">
                  <c:v>-1.0884353741496597</c:v>
                </c:pt>
                <c:pt idx="11">
                  <c:v>-5.1700680272108848</c:v>
                </c:pt>
                <c:pt idx="12">
                  <c:v>-4.8979591836734695</c:v>
                </c:pt>
                <c:pt idx="13">
                  <c:v>-9.795918367346939</c:v>
                </c:pt>
                <c:pt idx="14">
                  <c:v>-8.9795918367346932</c:v>
                </c:pt>
                <c:pt idx="15">
                  <c:v>-4.8979591836734695</c:v>
                </c:pt>
                <c:pt idx="16">
                  <c:v>-4.2857142857142856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571648"/>
        <c:axId val="70572800"/>
      </c:scatterChart>
      <c:valAx>
        <c:axId val="70571648"/>
        <c:scaling>
          <c:orientation val="minMax"/>
          <c:max val="16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70572800"/>
        <c:crosses val="autoZero"/>
        <c:crossBetween val="midCat"/>
        <c:majorUnit val="2"/>
      </c:valAx>
      <c:valAx>
        <c:axId val="70572800"/>
        <c:scaling>
          <c:orientation val="minMax"/>
          <c:max val="10"/>
          <c:min val="-1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70571648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1B44-26BF-4095-A28E-F5F0B459FE72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3CB9-B2E2-4445-9C74-BDC44F18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85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1B44-26BF-4095-A28E-F5F0B459FE72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3CB9-B2E2-4445-9C74-BDC44F18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10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1B44-26BF-4095-A28E-F5F0B459FE72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3CB9-B2E2-4445-9C74-BDC44F18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41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1B44-26BF-4095-A28E-F5F0B459FE72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3CB9-B2E2-4445-9C74-BDC44F18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1B44-26BF-4095-A28E-F5F0B459FE72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3CB9-B2E2-4445-9C74-BDC44F18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10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1B44-26BF-4095-A28E-F5F0B459FE72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3CB9-B2E2-4445-9C74-BDC44F18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56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1B44-26BF-4095-A28E-F5F0B459FE72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3CB9-B2E2-4445-9C74-BDC44F18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0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1B44-26BF-4095-A28E-F5F0B459FE72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3CB9-B2E2-4445-9C74-BDC44F18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8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1B44-26BF-4095-A28E-F5F0B459FE72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3CB9-B2E2-4445-9C74-BDC44F18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19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1B44-26BF-4095-A28E-F5F0B459FE72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3CB9-B2E2-4445-9C74-BDC44F18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08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1B44-26BF-4095-A28E-F5F0B459FE72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3CB9-B2E2-4445-9C74-BDC44F18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89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A1B44-26BF-4095-A28E-F5F0B459FE72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33CB9-B2E2-4445-9C74-BDC44F18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64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Riccardo Miccini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err="1" smtClean="0"/>
              <a:t>uC</a:t>
            </a:r>
            <a:r>
              <a:rPr lang="en-GB" dirty="0" smtClean="0"/>
              <a:t> software structure</a:t>
            </a:r>
          </a:p>
          <a:p>
            <a:r>
              <a:rPr lang="en-GB" dirty="0" smtClean="0"/>
              <a:t>Sensors reading</a:t>
            </a:r>
          </a:p>
          <a:p>
            <a:r>
              <a:rPr lang="en-GB" dirty="0" smtClean="0"/>
              <a:t>Motor control system</a:t>
            </a:r>
          </a:p>
          <a:p>
            <a:r>
              <a:rPr lang="en-GB" dirty="0" smtClean="0"/>
              <a:t>Remote control dispatcher</a:t>
            </a:r>
          </a:p>
          <a:p>
            <a:r>
              <a:rPr lang="en-GB" dirty="0" smtClean="0"/>
              <a:t>Path management</a:t>
            </a:r>
          </a:p>
          <a:p>
            <a:r>
              <a:rPr lang="en-GB" dirty="0" smtClean="0"/>
              <a:t>Debug system</a:t>
            </a:r>
          </a:p>
        </p:txBody>
      </p:sp>
    </p:spTree>
    <p:extLst>
      <p:ext uri="{BB962C8B-B14F-4D97-AF65-F5344CB8AC3E}">
        <p14:creationId xmlns:p14="http://schemas.microsoft.com/office/powerpoint/2010/main" val="287295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uC</a:t>
            </a:r>
            <a:r>
              <a:rPr lang="en-GB" dirty="0" smtClean="0"/>
              <a:t> software structure</a:t>
            </a:r>
            <a:endParaRPr lang="en-GB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55" y="1268712"/>
            <a:ext cx="3150290" cy="5106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60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Sensors reading</a:t>
            </a:r>
            <a:endParaRPr lang="en-GB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Read each sensor</a:t>
                </a:r>
              </a:p>
              <a:p>
                <a:r>
                  <a:rPr lang="en-GB" dirty="0" smtClean="0"/>
                  <a:t>Scale values</a:t>
                </a:r>
              </a:p>
              <a:p>
                <a:pPr lvl="1"/>
                <a:r>
                  <a:rPr lang="en-GB" dirty="0" smtClean="0"/>
                  <a:t>10: no line</a:t>
                </a:r>
              </a:p>
              <a:p>
                <a:pPr lvl="1"/>
                <a:r>
                  <a:rPr lang="en-GB" dirty="0" smtClean="0"/>
                  <a:t>0: full line</a:t>
                </a:r>
              </a:p>
              <a:p>
                <a:r>
                  <a:rPr lang="en-GB" dirty="0" smtClean="0"/>
                  <a:t>Sum each value</a:t>
                </a:r>
                <a:endParaRPr lang="en-GB" dirty="0" smtClean="0"/>
              </a:p>
              <a:p>
                <a:r>
                  <a:rPr lang="en-GB" dirty="0" smtClean="0"/>
                  <a:t>Multiply each value by weight and sum</a:t>
                </a:r>
              </a:p>
              <a:p>
                <a:r>
                  <a:rPr lang="en-GB" dirty="0" smtClean="0"/>
                  <a:t>Final value: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𝑊𝑒𝑖𝑔h𝑒𝑑𝑆𝑢𝑚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80−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𝑆𝑢𝑚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2719" t="-21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Motor control system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Calculate speeds</a:t>
            </a:r>
          </a:p>
          <a:p>
            <a:r>
              <a:rPr lang="en-GB" dirty="0" smtClean="0"/>
              <a:t>Calculate bias</a:t>
            </a:r>
          </a:p>
          <a:p>
            <a:pPr lvl="1"/>
            <a:r>
              <a:rPr lang="en-GB" dirty="0" smtClean="0"/>
              <a:t>Line detection</a:t>
            </a:r>
          </a:p>
          <a:p>
            <a:pPr lvl="1"/>
            <a:r>
              <a:rPr lang="en-GB" dirty="0" smtClean="0"/>
              <a:t>Motors speeds difference</a:t>
            </a:r>
          </a:p>
          <a:p>
            <a:r>
              <a:rPr lang="en-GB" dirty="0" smtClean="0"/>
              <a:t>Calculate errors</a:t>
            </a:r>
          </a:p>
          <a:p>
            <a:pPr lvl="1"/>
            <a:r>
              <a:rPr lang="en-GB" dirty="0" smtClean="0"/>
              <a:t>Reference, current speed, bias</a:t>
            </a:r>
          </a:p>
          <a:p>
            <a:r>
              <a:rPr lang="en-GB" dirty="0" smtClean="0"/>
              <a:t>Calculate PWM values upon errors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33" y="1600200"/>
            <a:ext cx="335473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3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 control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828294"/>
            <a:ext cx="4038600" cy="406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Parameters:</a:t>
            </a:r>
          </a:p>
          <a:p>
            <a:pPr lvl="1"/>
            <a:r>
              <a:rPr lang="en-GB" dirty="0" err="1" smtClean="0"/>
              <a:t>Kp</a:t>
            </a:r>
            <a:r>
              <a:rPr lang="en-GB" dirty="0" smtClean="0"/>
              <a:t> (for each motor)</a:t>
            </a:r>
          </a:p>
          <a:p>
            <a:pPr lvl="1"/>
            <a:r>
              <a:rPr lang="en-GB" dirty="0" smtClean="0"/>
              <a:t>Ki</a:t>
            </a:r>
          </a:p>
          <a:p>
            <a:pPr lvl="1"/>
            <a:r>
              <a:rPr lang="en-GB" dirty="0" smtClean="0"/>
              <a:t>Kw</a:t>
            </a:r>
          </a:p>
          <a:p>
            <a:pPr lvl="1"/>
            <a:r>
              <a:rPr lang="en-GB" dirty="0" smtClean="0"/>
              <a:t>Ks</a:t>
            </a:r>
          </a:p>
          <a:p>
            <a:pPr lvl="1"/>
            <a:r>
              <a:rPr lang="en-GB" dirty="0" smtClean="0"/>
              <a:t>Sampling frequency Fs</a:t>
            </a:r>
          </a:p>
          <a:p>
            <a:pPr lvl="1"/>
            <a:r>
              <a:rPr lang="en-GB" dirty="0" smtClean="0"/>
              <a:t># averages</a:t>
            </a:r>
          </a:p>
          <a:p>
            <a:pPr lvl="1"/>
            <a:r>
              <a:rPr lang="en-GB" dirty="0" smtClean="0"/>
              <a:t>Reference speed</a:t>
            </a:r>
          </a:p>
          <a:p>
            <a:pPr lvl="1"/>
            <a:r>
              <a:rPr lang="en-GB" dirty="0" smtClean="0"/>
              <a:t>Sensors weights</a:t>
            </a:r>
          </a:p>
          <a:p>
            <a:pPr lvl="1"/>
            <a:r>
              <a:rPr lang="en-GB" dirty="0" smtClean="0"/>
              <a:t>Path stage</a:t>
            </a:r>
          </a:p>
          <a:p>
            <a:r>
              <a:rPr lang="en-GB" dirty="0" smtClean="0"/>
              <a:t>Actions:</a:t>
            </a:r>
          </a:p>
          <a:p>
            <a:pPr lvl="1"/>
            <a:r>
              <a:rPr lang="en-GB" dirty="0" smtClean="0"/>
              <a:t>Increase speed</a:t>
            </a:r>
          </a:p>
          <a:p>
            <a:pPr lvl="1"/>
            <a:r>
              <a:rPr lang="en-GB" dirty="0" smtClean="0"/>
              <a:t>Decrease speed</a:t>
            </a:r>
          </a:p>
          <a:p>
            <a:pPr lvl="1"/>
            <a:r>
              <a:rPr lang="en-GB" dirty="0" smtClean="0"/>
              <a:t>Turn left/right</a:t>
            </a:r>
          </a:p>
          <a:p>
            <a:pPr lvl="1"/>
            <a:r>
              <a:rPr lang="en-GB" dirty="0" smtClean="0"/>
              <a:t>Set direction (forward/backward)</a:t>
            </a:r>
          </a:p>
          <a:p>
            <a:pPr lvl="1"/>
            <a:r>
              <a:rPr lang="en-GB" dirty="0" smtClean="0"/>
              <a:t>Break</a:t>
            </a:r>
          </a:p>
          <a:p>
            <a:pPr lvl="1"/>
            <a:r>
              <a:rPr lang="en-GB" dirty="0" smtClean="0"/>
              <a:t>Print </a:t>
            </a:r>
            <a:r>
              <a:rPr lang="en-GB" dirty="0" err="1" smtClean="0"/>
              <a:t>infos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7482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Path management: stages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536575" algn="l"/>
              </a:tabLst>
            </a:pPr>
            <a:r>
              <a:rPr lang="en-GB" dirty="0" smtClean="0"/>
              <a:t>0.	Beginning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Entering the path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Line gap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Start semicircle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Semicircle finished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Speed increment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Stop and go straight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Front wall - turn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No side wall - turn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Side wall detected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No side wall – turn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Front wall – turn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Front wall – stop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Finish</a:t>
            </a:r>
            <a:endParaRPr lang="en-GB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087724" y="1733550"/>
            <a:ext cx="2944005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5" idx="17"/>
          </p:cNvCxnSpPr>
          <p:nvPr/>
        </p:nvCxnSpPr>
        <p:spPr>
          <a:xfrm flipV="1">
            <a:off x="2888995" y="1975259"/>
            <a:ext cx="2226885" cy="855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5" idx="47"/>
          </p:cNvCxnSpPr>
          <p:nvPr/>
        </p:nvCxnSpPr>
        <p:spPr>
          <a:xfrm>
            <a:off x="1926636" y="2398466"/>
            <a:ext cx="3160669" cy="12627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119" name="Group 4118"/>
          <p:cNvGrpSpPr/>
          <p:nvPr/>
        </p:nvGrpSpPr>
        <p:grpSpPr>
          <a:xfrm>
            <a:off x="4391980" y="1733550"/>
            <a:ext cx="1243068" cy="4251734"/>
            <a:chOff x="4445056" y="1733550"/>
            <a:chExt cx="1243068" cy="4251734"/>
          </a:xfrm>
        </p:grpSpPr>
        <p:sp>
          <p:nvSpPr>
            <p:cNvPr id="35" name="Freeform 34"/>
            <p:cNvSpPr/>
            <p:nvPr/>
          </p:nvSpPr>
          <p:spPr>
            <a:xfrm rot="10800000">
              <a:off x="4940356" y="1975259"/>
              <a:ext cx="533400" cy="1685925"/>
            </a:xfrm>
            <a:custGeom>
              <a:avLst/>
              <a:gdLst>
                <a:gd name="connsiteX0" fmla="*/ 295275 w 533400"/>
                <a:gd name="connsiteY0" fmla="*/ 933450 h 1685925"/>
                <a:gd name="connsiteX1" fmla="*/ 190500 w 533400"/>
                <a:gd name="connsiteY1" fmla="*/ 962025 h 1685925"/>
                <a:gd name="connsiteX2" fmla="*/ 161925 w 533400"/>
                <a:gd name="connsiteY2" fmla="*/ 971550 h 1685925"/>
                <a:gd name="connsiteX3" fmla="*/ 95250 w 533400"/>
                <a:gd name="connsiteY3" fmla="*/ 1009650 h 1685925"/>
                <a:gd name="connsiteX4" fmla="*/ 76200 w 533400"/>
                <a:gd name="connsiteY4" fmla="*/ 1038225 h 1685925"/>
                <a:gd name="connsiteX5" fmla="*/ 47625 w 533400"/>
                <a:gd name="connsiteY5" fmla="*/ 1066800 h 1685925"/>
                <a:gd name="connsiteX6" fmla="*/ 19050 w 533400"/>
                <a:gd name="connsiteY6" fmla="*/ 1181100 h 1685925"/>
                <a:gd name="connsiteX7" fmla="*/ 0 w 533400"/>
                <a:gd name="connsiteY7" fmla="*/ 1247775 h 1685925"/>
                <a:gd name="connsiteX8" fmla="*/ 9525 w 533400"/>
                <a:gd name="connsiteY8" fmla="*/ 1390650 h 1685925"/>
                <a:gd name="connsiteX9" fmla="*/ 28575 w 533400"/>
                <a:gd name="connsiteY9" fmla="*/ 1447800 h 1685925"/>
                <a:gd name="connsiteX10" fmla="*/ 38100 w 533400"/>
                <a:gd name="connsiteY10" fmla="*/ 1476375 h 1685925"/>
                <a:gd name="connsiteX11" fmla="*/ 47625 w 533400"/>
                <a:gd name="connsiteY11" fmla="*/ 1504950 h 1685925"/>
                <a:gd name="connsiteX12" fmla="*/ 57150 w 533400"/>
                <a:gd name="connsiteY12" fmla="*/ 1543050 h 1685925"/>
                <a:gd name="connsiteX13" fmla="*/ 95250 w 533400"/>
                <a:gd name="connsiteY13" fmla="*/ 1600200 h 1685925"/>
                <a:gd name="connsiteX14" fmla="*/ 152400 w 533400"/>
                <a:gd name="connsiteY14" fmla="*/ 1628775 h 1685925"/>
                <a:gd name="connsiteX15" fmla="*/ 180975 w 533400"/>
                <a:gd name="connsiteY15" fmla="*/ 1647825 h 1685925"/>
                <a:gd name="connsiteX16" fmla="*/ 276225 w 533400"/>
                <a:gd name="connsiteY16" fmla="*/ 1676400 h 1685925"/>
                <a:gd name="connsiteX17" fmla="*/ 304800 w 533400"/>
                <a:gd name="connsiteY17" fmla="*/ 1685925 h 1685925"/>
                <a:gd name="connsiteX18" fmla="*/ 409575 w 533400"/>
                <a:gd name="connsiteY18" fmla="*/ 1676400 h 1685925"/>
                <a:gd name="connsiteX19" fmla="*/ 428625 w 533400"/>
                <a:gd name="connsiteY19" fmla="*/ 1647825 h 1685925"/>
                <a:gd name="connsiteX20" fmla="*/ 457200 w 533400"/>
                <a:gd name="connsiteY20" fmla="*/ 1628775 h 1685925"/>
                <a:gd name="connsiteX21" fmla="*/ 476250 w 533400"/>
                <a:gd name="connsiteY21" fmla="*/ 1571625 h 1685925"/>
                <a:gd name="connsiteX22" fmla="*/ 495300 w 533400"/>
                <a:gd name="connsiteY22" fmla="*/ 1543050 h 1685925"/>
                <a:gd name="connsiteX23" fmla="*/ 514350 w 533400"/>
                <a:gd name="connsiteY23" fmla="*/ 1485900 h 1685925"/>
                <a:gd name="connsiteX24" fmla="*/ 523875 w 533400"/>
                <a:gd name="connsiteY24" fmla="*/ 1457325 h 1685925"/>
                <a:gd name="connsiteX25" fmla="*/ 533400 w 533400"/>
                <a:gd name="connsiteY25" fmla="*/ 1428750 h 1685925"/>
                <a:gd name="connsiteX26" fmla="*/ 523875 w 533400"/>
                <a:gd name="connsiteY26" fmla="*/ 1295400 h 1685925"/>
                <a:gd name="connsiteX27" fmla="*/ 485775 w 533400"/>
                <a:gd name="connsiteY27" fmla="*/ 1209675 h 1685925"/>
                <a:gd name="connsiteX28" fmla="*/ 457200 w 533400"/>
                <a:gd name="connsiteY28" fmla="*/ 1181100 h 1685925"/>
                <a:gd name="connsiteX29" fmla="*/ 409575 w 533400"/>
                <a:gd name="connsiteY29" fmla="*/ 1133475 h 1685925"/>
                <a:gd name="connsiteX30" fmla="*/ 381000 w 533400"/>
                <a:gd name="connsiteY30" fmla="*/ 1076325 h 1685925"/>
                <a:gd name="connsiteX31" fmla="*/ 361950 w 533400"/>
                <a:gd name="connsiteY31" fmla="*/ 1047750 h 1685925"/>
                <a:gd name="connsiteX32" fmla="*/ 314325 w 533400"/>
                <a:gd name="connsiteY32" fmla="*/ 971550 h 1685925"/>
                <a:gd name="connsiteX33" fmla="*/ 295275 w 533400"/>
                <a:gd name="connsiteY33" fmla="*/ 914400 h 1685925"/>
                <a:gd name="connsiteX34" fmla="*/ 276225 w 533400"/>
                <a:gd name="connsiteY34" fmla="*/ 885825 h 1685925"/>
                <a:gd name="connsiteX35" fmla="*/ 266700 w 533400"/>
                <a:gd name="connsiteY35" fmla="*/ 857250 h 1685925"/>
                <a:gd name="connsiteX36" fmla="*/ 247650 w 533400"/>
                <a:gd name="connsiteY36" fmla="*/ 828675 h 1685925"/>
                <a:gd name="connsiteX37" fmla="*/ 228600 w 533400"/>
                <a:gd name="connsiteY37" fmla="*/ 771525 h 1685925"/>
                <a:gd name="connsiteX38" fmla="*/ 219075 w 533400"/>
                <a:gd name="connsiteY38" fmla="*/ 742950 h 1685925"/>
                <a:gd name="connsiteX39" fmla="*/ 180975 w 533400"/>
                <a:gd name="connsiteY39" fmla="*/ 657225 h 1685925"/>
                <a:gd name="connsiteX40" fmla="*/ 171450 w 533400"/>
                <a:gd name="connsiteY40" fmla="*/ 628650 h 1685925"/>
                <a:gd name="connsiteX41" fmla="*/ 180975 w 533400"/>
                <a:gd name="connsiteY41" fmla="*/ 476250 h 1685925"/>
                <a:gd name="connsiteX42" fmla="*/ 190500 w 533400"/>
                <a:gd name="connsiteY42" fmla="*/ 447675 h 1685925"/>
                <a:gd name="connsiteX43" fmla="*/ 219075 w 533400"/>
                <a:gd name="connsiteY43" fmla="*/ 428625 h 1685925"/>
                <a:gd name="connsiteX44" fmla="*/ 247650 w 533400"/>
                <a:gd name="connsiteY44" fmla="*/ 400050 h 1685925"/>
                <a:gd name="connsiteX45" fmla="*/ 276225 w 533400"/>
                <a:gd name="connsiteY45" fmla="*/ 342900 h 1685925"/>
                <a:gd name="connsiteX46" fmla="*/ 314325 w 533400"/>
                <a:gd name="connsiteY46" fmla="*/ 285750 h 1685925"/>
                <a:gd name="connsiteX47" fmla="*/ 333375 w 533400"/>
                <a:gd name="connsiteY47" fmla="*/ 0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33400" h="1685925">
                  <a:moveTo>
                    <a:pt x="295275" y="933450"/>
                  </a:moveTo>
                  <a:cubicBezTo>
                    <a:pt x="227959" y="946913"/>
                    <a:pt x="263009" y="937855"/>
                    <a:pt x="190500" y="962025"/>
                  </a:cubicBezTo>
                  <a:cubicBezTo>
                    <a:pt x="180975" y="965200"/>
                    <a:pt x="170905" y="967060"/>
                    <a:pt x="161925" y="971550"/>
                  </a:cubicBezTo>
                  <a:cubicBezTo>
                    <a:pt x="113586" y="995720"/>
                    <a:pt x="135639" y="982724"/>
                    <a:pt x="95250" y="1009650"/>
                  </a:cubicBezTo>
                  <a:cubicBezTo>
                    <a:pt x="88900" y="1019175"/>
                    <a:pt x="83529" y="1029431"/>
                    <a:pt x="76200" y="1038225"/>
                  </a:cubicBezTo>
                  <a:cubicBezTo>
                    <a:pt x="67576" y="1048573"/>
                    <a:pt x="54167" y="1055025"/>
                    <a:pt x="47625" y="1066800"/>
                  </a:cubicBezTo>
                  <a:cubicBezTo>
                    <a:pt x="27734" y="1102603"/>
                    <a:pt x="26811" y="1142294"/>
                    <a:pt x="19050" y="1181100"/>
                  </a:cubicBezTo>
                  <a:cubicBezTo>
                    <a:pt x="13070" y="1211000"/>
                    <a:pt x="9078" y="1220540"/>
                    <a:pt x="0" y="1247775"/>
                  </a:cubicBezTo>
                  <a:cubicBezTo>
                    <a:pt x="3175" y="1295400"/>
                    <a:pt x="2775" y="1343399"/>
                    <a:pt x="9525" y="1390650"/>
                  </a:cubicBezTo>
                  <a:cubicBezTo>
                    <a:pt x="12365" y="1410529"/>
                    <a:pt x="22225" y="1428750"/>
                    <a:pt x="28575" y="1447800"/>
                  </a:cubicBezTo>
                  <a:lnTo>
                    <a:pt x="38100" y="1476375"/>
                  </a:lnTo>
                  <a:cubicBezTo>
                    <a:pt x="41275" y="1485900"/>
                    <a:pt x="45190" y="1495210"/>
                    <a:pt x="47625" y="1504950"/>
                  </a:cubicBezTo>
                  <a:cubicBezTo>
                    <a:pt x="50800" y="1517650"/>
                    <a:pt x="51296" y="1531341"/>
                    <a:pt x="57150" y="1543050"/>
                  </a:cubicBezTo>
                  <a:cubicBezTo>
                    <a:pt x="67389" y="1563528"/>
                    <a:pt x="76200" y="1587500"/>
                    <a:pt x="95250" y="1600200"/>
                  </a:cubicBezTo>
                  <a:cubicBezTo>
                    <a:pt x="177142" y="1654795"/>
                    <a:pt x="73530" y="1589340"/>
                    <a:pt x="152400" y="1628775"/>
                  </a:cubicBezTo>
                  <a:cubicBezTo>
                    <a:pt x="162639" y="1633895"/>
                    <a:pt x="170514" y="1643176"/>
                    <a:pt x="180975" y="1647825"/>
                  </a:cubicBezTo>
                  <a:cubicBezTo>
                    <a:pt x="221719" y="1665933"/>
                    <a:pt x="237436" y="1665317"/>
                    <a:pt x="276225" y="1676400"/>
                  </a:cubicBezTo>
                  <a:cubicBezTo>
                    <a:pt x="285879" y="1679158"/>
                    <a:pt x="295275" y="1682750"/>
                    <a:pt x="304800" y="1685925"/>
                  </a:cubicBezTo>
                  <a:cubicBezTo>
                    <a:pt x="339725" y="1682750"/>
                    <a:pt x="376057" y="1686713"/>
                    <a:pt x="409575" y="1676400"/>
                  </a:cubicBezTo>
                  <a:cubicBezTo>
                    <a:pt x="420516" y="1673033"/>
                    <a:pt x="420530" y="1655920"/>
                    <a:pt x="428625" y="1647825"/>
                  </a:cubicBezTo>
                  <a:cubicBezTo>
                    <a:pt x="436720" y="1639730"/>
                    <a:pt x="447675" y="1635125"/>
                    <a:pt x="457200" y="1628775"/>
                  </a:cubicBezTo>
                  <a:cubicBezTo>
                    <a:pt x="463550" y="1609725"/>
                    <a:pt x="465111" y="1588333"/>
                    <a:pt x="476250" y="1571625"/>
                  </a:cubicBezTo>
                  <a:cubicBezTo>
                    <a:pt x="482600" y="1562100"/>
                    <a:pt x="490651" y="1553511"/>
                    <a:pt x="495300" y="1543050"/>
                  </a:cubicBezTo>
                  <a:cubicBezTo>
                    <a:pt x="503455" y="1524700"/>
                    <a:pt x="508000" y="1504950"/>
                    <a:pt x="514350" y="1485900"/>
                  </a:cubicBezTo>
                  <a:lnTo>
                    <a:pt x="523875" y="1457325"/>
                  </a:lnTo>
                  <a:lnTo>
                    <a:pt x="533400" y="1428750"/>
                  </a:lnTo>
                  <a:cubicBezTo>
                    <a:pt x="530225" y="1384300"/>
                    <a:pt x="530486" y="1339470"/>
                    <a:pt x="523875" y="1295400"/>
                  </a:cubicBezTo>
                  <a:cubicBezTo>
                    <a:pt x="519317" y="1265010"/>
                    <a:pt x="505638" y="1233511"/>
                    <a:pt x="485775" y="1209675"/>
                  </a:cubicBezTo>
                  <a:cubicBezTo>
                    <a:pt x="477151" y="1199327"/>
                    <a:pt x="465824" y="1191448"/>
                    <a:pt x="457200" y="1181100"/>
                  </a:cubicBezTo>
                  <a:cubicBezTo>
                    <a:pt x="417513" y="1133475"/>
                    <a:pt x="461962" y="1168400"/>
                    <a:pt x="409575" y="1133475"/>
                  </a:cubicBezTo>
                  <a:cubicBezTo>
                    <a:pt x="354980" y="1051583"/>
                    <a:pt x="420435" y="1155195"/>
                    <a:pt x="381000" y="1076325"/>
                  </a:cubicBezTo>
                  <a:cubicBezTo>
                    <a:pt x="375880" y="1066086"/>
                    <a:pt x="366599" y="1058211"/>
                    <a:pt x="361950" y="1047750"/>
                  </a:cubicBezTo>
                  <a:cubicBezTo>
                    <a:pt x="328541" y="972581"/>
                    <a:pt x="365730" y="1005820"/>
                    <a:pt x="314325" y="971550"/>
                  </a:cubicBezTo>
                  <a:cubicBezTo>
                    <a:pt x="307975" y="952500"/>
                    <a:pt x="306414" y="931108"/>
                    <a:pt x="295275" y="914400"/>
                  </a:cubicBezTo>
                  <a:cubicBezTo>
                    <a:pt x="288925" y="904875"/>
                    <a:pt x="281345" y="896064"/>
                    <a:pt x="276225" y="885825"/>
                  </a:cubicBezTo>
                  <a:cubicBezTo>
                    <a:pt x="271735" y="876845"/>
                    <a:pt x="271190" y="866230"/>
                    <a:pt x="266700" y="857250"/>
                  </a:cubicBezTo>
                  <a:cubicBezTo>
                    <a:pt x="261580" y="847011"/>
                    <a:pt x="252299" y="839136"/>
                    <a:pt x="247650" y="828675"/>
                  </a:cubicBezTo>
                  <a:cubicBezTo>
                    <a:pt x="239495" y="810325"/>
                    <a:pt x="234950" y="790575"/>
                    <a:pt x="228600" y="771525"/>
                  </a:cubicBezTo>
                  <a:cubicBezTo>
                    <a:pt x="225425" y="762000"/>
                    <a:pt x="224644" y="751304"/>
                    <a:pt x="219075" y="742950"/>
                  </a:cubicBezTo>
                  <a:cubicBezTo>
                    <a:pt x="188886" y="697667"/>
                    <a:pt x="203645" y="725235"/>
                    <a:pt x="180975" y="657225"/>
                  </a:cubicBezTo>
                  <a:lnTo>
                    <a:pt x="171450" y="628650"/>
                  </a:lnTo>
                  <a:cubicBezTo>
                    <a:pt x="174625" y="577850"/>
                    <a:pt x="175647" y="526869"/>
                    <a:pt x="180975" y="476250"/>
                  </a:cubicBezTo>
                  <a:cubicBezTo>
                    <a:pt x="182026" y="466265"/>
                    <a:pt x="184228" y="455515"/>
                    <a:pt x="190500" y="447675"/>
                  </a:cubicBezTo>
                  <a:cubicBezTo>
                    <a:pt x="197651" y="438736"/>
                    <a:pt x="210281" y="435954"/>
                    <a:pt x="219075" y="428625"/>
                  </a:cubicBezTo>
                  <a:cubicBezTo>
                    <a:pt x="229423" y="420001"/>
                    <a:pt x="239026" y="410398"/>
                    <a:pt x="247650" y="400050"/>
                  </a:cubicBezTo>
                  <a:cubicBezTo>
                    <a:pt x="289935" y="349308"/>
                    <a:pt x="247586" y="394450"/>
                    <a:pt x="276225" y="342900"/>
                  </a:cubicBezTo>
                  <a:cubicBezTo>
                    <a:pt x="287344" y="322886"/>
                    <a:pt x="314325" y="285750"/>
                    <a:pt x="314325" y="285750"/>
                  </a:cubicBezTo>
                  <a:cubicBezTo>
                    <a:pt x="350316" y="141786"/>
                    <a:pt x="333375" y="235732"/>
                    <a:pt x="333375" y="0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reeform 35"/>
            <p:cNvSpPr/>
            <p:nvPr/>
          </p:nvSpPr>
          <p:spPr>
            <a:xfrm rot="10800000">
              <a:off x="4739628" y="3661184"/>
              <a:ext cx="743653" cy="2324100"/>
            </a:xfrm>
            <a:custGeom>
              <a:avLst/>
              <a:gdLst>
                <a:gd name="connsiteX0" fmla="*/ 238125 w 743653"/>
                <a:gd name="connsiteY0" fmla="*/ 2324100 h 2324100"/>
                <a:gd name="connsiteX1" fmla="*/ 228600 w 743653"/>
                <a:gd name="connsiteY1" fmla="*/ 2276475 h 2324100"/>
                <a:gd name="connsiteX2" fmla="*/ 209550 w 743653"/>
                <a:gd name="connsiteY2" fmla="*/ 2247900 h 2324100"/>
                <a:gd name="connsiteX3" fmla="*/ 200025 w 743653"/>
                <a:gd name="connsiteY3" fmla="*/ 2181225 h 2324100"/>
                <a:gd name="connsiteX4" fmla="*/ 190500 w 743653"/>
                <a:gd name="connsiteY4" fmla="*/ 1647825 h 2324100"/>
                <a:gd name="connsiteX5" fmla="*/ 180975 w 743653"/>
                <a:gd name="connsiteY5" fmla="*/ 1619250 h 2324100"/>
                <a:gd name="connsiteX6" fmla="*/ 171450 w 743653"/>
                <a:gd name="connsiteY6" fmla="*/ 1552575 h 2324100"/>
                <a:gd name="connsiteX7" fmla="*/ 190500 w 743653"/>
                <a:gd name="connsiteY7" fmla="*/ 1447800 h 2324100"/>
                <a:gd name="connsiteX8" fmla="*/ 200025 w 743653"/>
                <a:gd name="connsiteY8" fmla="*/ 1409700 h 2324100"/>
                <a:gd name="connsiteX9" fmla="*/ 219075 w 743653"/>
                <a:gd name="connsiteY9" fmla="*/ 1381125 h 2324100"/>
                <a:gd name="connsiteX10" fmla="*/ 228600 w 743653"/>
                <a:gd name="connsiteY10" fmla="*/ 1352550 h 2324100"/>
                <a:gd name="connsiteX11" fmla="*/ 257175 w 743653"/>
                <a:gd name="connsiteY11" fmla="*/ 1323975 h 2324100"/>
                <a:gd name="connsiteX12" fmla="*/ 276225 w 743653"/>
                <a:gd name="connsiteY12" fmla="*/ 1266825 h 2324100"/>
                <a:gd name="connsiteX13" fmla="*/ 285750 w 743653"/>
                <a:gd name="connsiteY13" fmla="*/ 1238250 h 2324100"/>
                <a:gd name="connsiteX14" fmla="*/ 266700 w 743653"/>
                <a:gd name="connsiteY14" fmla="*/ 1171575 h 2324100"/>
                <a:gd name="connsiteX15" fmla="*/ 247650 w 743653"/>
                <a:gd name="connsiteY15" fmla="*/ 1143000 h 2324100"/>
                <a:gd name="connsiteX16" fmla="*/ 219075 w 743653"/>
                <a:gd name="connsiteY16" fmla="*/ 1114425 h 2324100"/>
                <a:gd name="connsiteX17" fmla="*/ 200025 w 743653"/>
                <a:gd name="connsiteY17" fmla="*/ 1085850 h 2324100"/>
                <a:gd name="connsiteX18" fmla="*/ 171450 w 743653"/>
                <a:gd name="connsiteY18" fmla="*/ 1066800 h 2324100"/>
                <a:gd name="connsiteX19" fmla="*/ 85725 w 743653"/>
                <a:gd name="connsiteY19" fmla="*/ 990600 h 2324100"/>
                <a:gd name="connsiteX20" fmla="*/ 47625 w 743653"/>
                <a:gd name="connsiteY20" fmla="*/ 933450 h 2324100"/>
                <a:gd name="connsiteX21" fmla="*/ 38100 w 743653"/>
                <a:gd name="connsiteY21" fmla="*/ 904875 h 2324100"/>
                <a:gd name="connsiteX22" fmla="*/ 19050 w 743653"/>
                <a:gd name="connsiteY22" fmla="*/ 876300 h 2324100"/>
                <a:gd name="connsiteX23" fmla="*/ 0 w 743653"/>
                <a:gd name="connsiteY23" fmla="*/ 819150 h 2324100"/>
                <a:gd name="connsiteX24" fmla="*/ 28575 w 743653"/>
                <a:gd name="connsiteY24" fmla="*/ 600075 h 2324100"/>
                <a:gd name="connsiteX25" fmla="*/ 38100 w 743653"/>
                <a:gd name="connsiteY25" fmla="*/ 571500 h 2324100"/>
                <a:gd name="connsiteX26" fmla="*/ 95250 w 743653"/>
                <a:gd name="connsiteY26" fmla="*/ 457200 h 2324100"/>
                <a:gd name="connsiteX27" fmla="*/ 104775 w 743653"/>
                <a:gd name="connsiteY27" fmla="*/ 428625 h 2324100"/>
                <a:gd name="connsiteX28" fmla="*/ 114300 w 743653"/>
                <a:gd name="connsiteY28" fmla="*/ 257175 h 2324100"/>
                <a:gd name="connsiteX29" fmla="*/ 123825 w 743653"/>
                <a:gd name="connsiteY29" fmla="*/ 219075 h 2324100"/>
                <a:gd name="connsiteX30" fmla="*/ 142875 w 743653"/>
                <a:gd name="connsiteY30" fmla="*/ 123825 h 2324100"/>
                <a:gd name="connsiteX31" fmla="*/ 190500 w 743653"/>
                <a:gd name="connsiteY31" fmla="*/ 57150 h 2324100"/>
                <a:gd name="connsiteX32" fmla="*/ 238125 w 743653"/>
                <a:gd name="connsiteY32" fmla="*/ 19050 h 2324100"/>
                <a:gd name="connsiteX33" fmla="*/ 314325 w 743653"/>
                <a:gd name="connsiteY33" fmla="*/ 0 h 2324100"/>
                <a:gd name="connsiteX34" fmla="*/ 523875 w 743653"/>
                <a:gd name="connsiteY34" fmla="*/ 9525 h 2324100"/>
                <a:gd name="connsiteX35" fmla="*/ 561975 w 743653"/>
                <a:gd name="connsiteY35" fmla="*/ 19050 h 2324100"/>
                <a:gd name="connsiteX36" fmla="*/ 628650 w 743653"/>
                <a:gd name="connsiteY36" fmla="*/ 104775 h 2324100"/>
                <a:gd name="connsiteX37" fmla="*/ 647700 w 743653"/>
                <a:gd name="connsiteY37" fmla="*/ 133350 h 2324100"/>
                <a:gd name="connsiteX38" fmla="*/ 676275 w 743653"/>
                <a:gd name="connsiteY38" fmla="*/ 200025 h 2324100"/>
                <a:gd name="connsiteX39" fmla="*/ 695325 w 743653"/>
                <a:gd name="connsiteY39" fmla="*/ 257175 h 2324100"/>
                <a:gd name="connsiteX40" fmla="*/ 704850 w 743653"/>
                <a:gd name="connsiteY40" fmla="*/ 285750 h 2324100"/>
                <a:gd name="connsiteX41" fmla="*/ 714375 w 743653"/>
                <a:gd name="connsiteY41" fmla="*/ 314325 h 2324100"/>
                <a:gd name="connsiteX42" fmla="*/ 723900 w 743653"/>
                <a:gd name="connsiteY42" fmla="*/ 352425 h 2324100"/>
                <a:gd name="connsiteX43" fmla="*/ 742950 w 743653"/>
                <a:gd name="connsiteY43" fmla="*/ 438150 h 2324100"/>
                <a:gd name="connsiteX44" fmla="*/ 742950 w 743653"/>
                <a:gd name="connsiteY44" fmla="*/ 495300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43653" h="2324100">
                  <a:moveTo>
                    <a:pt x="238125" y="2324100"/>
                  </a:moveTo>
                  <a:cubicBezTo>
                    <a:pt x="234950" y="2308225"/>
                    <a:pt x="234284" y="2291634"/>
                    <a:pt x="228600" y="2276475"/>
                  </a:cubicBezTo>
                  <a:cubicBezTo>
                    <a:pt x="224580" y="2265756"/>
                    <a:pt x="212839" y="2258865"/>
                    <a:pt x="209550" y="2247900"/>
                  </a:cubicBezTo>
                  <a:cubicBezTo>
                    <a:pt x="203099" y="2226396"/>
                    <a:pt x="203200" y="2203450"/>
                    <a:pt x="200025" y="2181225"/>
                  </a:cubicBezTo>
                  <a:cubicBezTo>
                    <a:pt x="196850" y="2003425"/>
                    <a:pt x="196525" y="1825551"/>
                    <a:pt x="190500" y="1647825"/>
                  </a:cubicBezTo>
                  <a:cubicBezTo>
                    <a:pt x="190160" y="1637791"/>
                    <a:pt x="182944" y="1629095"/>
                    <a:pt x="180975" y="1619250"/>
                  </a:cubicBezTo>
                  <a:cubicBezTo>
                    <a:pt x="176572" y="1597235"/>
                    <a:pt x="174625" y="1574800"/>
                    <a:pt x="171450" y="1552575"/>
                  </a:cubicBezTo>
                  <a:cubicBezTo>
                    <a:pt x="187212" y="1426482"/>
                    <a:pt x="170923" y="1516321"/>
                    <a:pt x="190500" y="1447800"/>
                  </a:cubicBezTo>
                  <a:cubicBezTo>
                    <a:pt x="194096" y="1435213"/>
                    <a:pt x="194868" y="1421732"/>
                    <a:pt x="200025" y="1409700"/>
                  </a:cubicBezTo>
                  <a:cubicBezTo>
                    <a:pt x="204534" y="1399178"/>
                    <a:pt x="213955" y="1391364"/>
                    <a:pt x="219075" y="1381125"/>
                  </a:cubicBezTo>
                  <a:cubicBezTo>
                    <a:pt x="223565" y="1372145"/>
                    <a:pt x="223031" y="1360904"/>
                    <a:pt x="228600" y="1352550"/>
                  </a:cubicBezTo>
                  <a:cubicBezTo>
                    <a:pt x="236072" y="1341342"/>
                    <a:pt x="247650" y="1333500"/>
                    <a:pt x="257175" y="1323975"/>
                  </a:cubicBezTo>
                  <a:lnTo>
                    <a:pt x="276225" y="1266825"/>
                  </a:lnTo>
                  <a:lnTo>
                    <a:pt x="285750" y="1238250"/>
                  </a:lnTo>
                  <a:cubicBezTo>
                    <a:pt x="282698" y="1226043"/>
                    <a:pt x="273532" y="1185240"/>
                    <a:pt x="266700" y="1171575"/>
                  </a:cubicBezTo>
                  <a:cubicBezTo>
                    <a:pt x="261580" y="1161336"/>
                    <a:pt x="254979" y="1151794"/>
                    <a:pt x="247650" y="1143000"/>
                  </a:cubicBezTo>
                  <a:cubicBezTo>
                    <a:pt x="239026" y="1132652"/>
                    <a:pt x="227699" y="1124773"/>
                    <a:pt x="219075" y="1114425"/>
                  </a:cubicBezTo>
                  <a:cubicBezTo>
                    <a:pt x="211746" y="1105631"/>
                    <a:pt x="208120" y="1093945"/>
                    <a:pt x="200025" y="1085850"/>
                  </a:cubicBezTo>
                  <a:cubicBezTo>
                    <a:pt x="191930" y="1077755"/>
                    <a:pt x="180006" y="1074405"/>
                    <a:pt x="171450" y="1066800"/>
                  </a:cubicBezTo>
                  <a:cubicBezTo>
                    <a:pt x="73583" y="979807"/>
                    <a:pt x="150578" y="1033835"/>
                    <a:pt x="85725" y="990600"/>
                  </a:cubicBezTo>
                  <a:cubicBezTo>
                    <a:pt x="63077" y="922656"/>
                    <a:pt x="95191" y="1004799"/>
                    <a:pt x="47625" y="933450"/>
                  </a:cubicBezTo>
                  <a:cubicBezTo>
                    <a:pt x="42056" y="925096"/>
                    <a:pt x="42590" y="913855"/>
                    <a:pt x="38100" y="904875"/>
                  </a:cubicBezTo>
                  <a:cubicBezTo>
                    <a:pt x="32980" y="894636"/>
                    <a:pt x="23699" y="886761"/>
                    <a:pt x="19050" y="876300"/>
                  </a:cubicBezTo>
                  <a:cubicBezTo>
                    <a:pt x="10895" y="857950"/>
                    <a:pt x="0" y="819150"/>
                    <a:pt x="0" y="819150"/>
                  </a:cubicBezTo>
                  <a:cubicBezTo>
                    <a:pt x="10704" y="637179"/>
                    <a:pt x="-7573" y="708519"/>
                    <a:pt x="28575" y="600075"/>
                  </a:cubicBezTo>
                  <a:cubicBezTo>
                    <a:pt x="31750" y="590550"/>
                    <a:pt x="32531" y="579854"/>
                    <a:pt x="38100" y="571500"/>
                  </a:cubicBezTo>
                  <a:cubicBezTo>
                    <a:pt x="87339" y="497642"/>
                    <a:pt x="68960" y="536070"/>
                    <a:pt x="95250" y="457200"/>
                  </a:cubicBezTo>
                  <a:lnTo>
                    <a:pt x="104775" y="428625"/>
                  </a:lnTo>
                  <a:cubicBezTo>
                    <a:pt x="107950" y="371475"/>
                    <a:pt x="109118" y="314178"/>
                    <a:pt x="114300" y="257175"/>
                  </a:cubicBezTo>
                  <a:cubicBezTo>
                    <a:pt x="115485" y="244138"/>
                    <a:pt x="121258" y="231912"/>
                    <a:pt x="123825" y="219075"/>
                  </a:cubicBezTo>
                  <a:cubicBezTo>
                    <a:pt x="134123" y="167583"/>
                    <a:pt x="129600" y="168073"/>
                    <a:pt x="142875" y="123825"/>
                  </a:cubicBezTo>
                  <a:cubicBezTo>
                    <a:pt x="162631" y="57973"/>
                    <a:pt x="144110" y="72613"/>
                    <a:pt x="190500" y="57150"/>
                  </a:cubicBezTo>
                  <a:cubicBezTo>
                    <a:pt x="212899" y="23552"/>
                    <a:pt x="200637" y="29274"/>
                    <a:pt x="238125" y="19050"/>
                  </a:cubicBezTo>
                  <a:cubicBezTo>
                    <a:pt x="263384" y="12161"/>
                    <a:pt x="314325" y="0"/>
                    <a:pt x="314325" y="0"/>
                  </a:cubicBezTo>
                  <a:cubicBezTo>
                    <a:pt x="384175" y="3175"/>
                    <a:pt x="454159" y="4162"/>
                    <a:pt x="523875" y="9525"/>
                  </a:cubicBezTo>
                  <a:cubicBezTo>
                    <a:pt x="536927" y="10529"/>
                    <a:pt x="550609" y="12555"/>
                    <a:pt x="561975" y="19050"/>
                  </a:cubicBezTo>
                  <a:cubicBezTo>
                    <a:pt x="586079" y="32824"/>
                    <a:pt x="618194" y="89091"/>
                    <a:pt x="628650" y="104775"/>
                  </a:cubicBezTo>
                  <a:lnTo>
                    <a:pt x="647700" y="133350"/>
                  </a:lnTo>
                  <a:cubicBezTo>
                    <a:pt x="672896" y="234136"/>
                    <a:pt x="638687" y="115452"/>
                    <a:pt x="676275" y="200025"/>
                  </a:cubicBezTo>
                  <a:cubicBezTo>
                    <a:pt x="684430" y="218375"/>
                    <a:pt x="688975" y="238125"/>
                    <a:pt x="695325" y="257175"/>
                  </a:cubicBezTo>
                  <a:lnTo>
                    <a:pt x="704850" y="285750"/>
                  </a:lnTo>
                  <a:cubicBezTo>
                    <a:pt x="708025" y="295275"/>
                    <a:pt x="711940" y="304585"/>
                    <a:pt x="714375" y="314325"/>
                  </a:cubicBezTo>
                  <a:cubicBezTo>
                    <a:pt x="717550" y="327025"/>
                    <a:pt x="720304" y="339838"/>
                    <a:pt x="723900" y="352425"/>
                  </a:cubicBezTo>
                  <a:cubicBezTo>
                    <a:pt x="736351" y="396002"/>
                    <a:pt x="737894" y="377481"/>
                    <a:pt x="742950" y="438150"/>
                  </a:cubicBezTo>
                  <a:cubicBezTo>
                    <a:pt x="744532" y="457134"/>
                    <a:pt x="742950" y="476250"/>
                    <a:pt x="742950" y="495300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10800000">
              <a:off x="4608730" y="5459990"/>
              <a:ext cx="252028" cy="0"/>
            </a:xfrm>
            <a:prstGeom prst="lin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5473756" y="5261942"/>
              <a:ext cx="126014" cy="0"/>
            </a:xfrm>
            <a:prstGeom prst="lin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5157743" y="4181822"/>
              <a:ext cx="243075" cy="0"/>
            </a:xfrm>
            <a:prstGeom prst="lin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5031729" y="1733550"/>
              <a:ext cx="252028" cy="0"/>
            </a:xfrm>
            <a:prstGeom prst="lin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Freeform 40"/>
            <p:cNvSpPr/>
            <p:nvPr/>
          </p:nvSpPr>
          <p:spPr>
            <a:xfrm rot="10800000">
              <a:off x="4445056" y="4370796"/>
              <a:ext cx="485775" cy="881063"/>
            </a:xfrm>
            <a:custGeom>
              <a:avLst/>
              <a:gdLst>
                <a:gd name="connsiteX0" fmla="*/ 447675 w 485775"/>
                <a:gd name="connsiteY0" fmla="*/ 0 h 881063"/>
                <a:gd name="connsiteX1" fmla="*/ 0 w 485775"/>
                <a:gd name="connsiteY1" fmla="*/ 4763 h 881063"/>
                <a:gd name="connsiteX2" fmla="*/ 4763 w 485775"/>
                <a:gd name="connsiteY2" fmla="*/ 176213 h 881063"/>
                <a:gd name="connsiteX3" fmla="*/ 347663 w 485775"/>
                <a:gd name="connsiteY3" fmla="*/ 190500 h 881063"/>
                <a:gd name="connsiteX4" fmla="*/ 371475 w 485775"/>
                <a:gd name="connsiteY4" fmla="*/ 666750 h 881063"/>
                <a:gd name="connsiteX5" fmla="*/ 23813 w 485775"/>
                <a:gd name="connsiteY5" fmla="*/ 657225 h 881063"/>
                <a:gd name="connsiteX6" fmla="*/ 28575 w 485775"/>
                <a:gd name="connsiteY6" fmla="*/ 881063 h 881063"/>
                <a:gd name="connsiteX7" fmla="*/ 485775 w 485775"/>
                <a:gd name="connsiteY7" fmla="*/ 881063 h 881063"/>
                <a:gd name="connsiteX8" fmla="*/ 447675 w 485775"/>
                <a:gd name="connsiteY8" fmla="*/ 0 h 88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881063">
                  <a:moveTo>
                    <a:pt x="447675" y="0"/>
                  </a:moveTo>
                  <a:lnTo>
                    <a:pt x="0" y="4763"/>
                  </a:lnTo>
                  <a:lnTo>
                    <a:pt x="4763" y="176213"/>
                  </a:lnTo>
                  <a:lnTo>
                    <a:pt x="347663" y="190500"/>
                  </a:lnTo>
                  <a:lnTo>
                    <a:pt x="371475" y="666750"/>
                  </a:lnTo>
                  <a:lnTo>
                    <a:pt x="23813" y="657225"/>
                  </a:lnTo>
                  <a:cubicBezTo>
                    <a:pt x="25400" y="731838"/>
                    <a:pt x="26988" y="806450"/>
                    <a:pt x="28575" y="881063"/>
                  </a:cubicBezTo>
                  <a:lnTo>
                    <a:pt x="485775" y="881063"/>
                  </a:lnTo>
                  <a:lnTo>
                    <a:pt x="44767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reeform 41"/>
            <p:cNvSpPr/>
            <p:nvPr/>
          </p:nvSpPr>
          <p:spPr>
            <a:xfrm rot="10800000">
              <a:off x="4673656" y="4651271"/>
              <a:ext cx="352869" cy="726794"/>
            </a:xfrm>
            <a:custGeom>
              <a:avLst/>
              <a:gdLst>
                <a:gd name="connsiteX0" fmla="*/ 260000 w 352869"/>
                <a:gd name="connsiteY0" fmla="*/ 0 h 726794"/>
                <a:gd name="connsiteX1" fmla="*/ 255238 w 352869"/>
                <a:gd name="connsiteY1" fmla="*/ 11906 h 726794"/>
                <a:gd name="connsiteX2" fmla="*/ 260000 w 352869"/>
                <a:gd name="connsiteY2" fmla="*/ 71437 h 726794"/>
                <a:gd name="connsiteX3" fmla="*/ 257619 w 352869"/>
                <a:gd name="connsiteY3" fmla="*/ 85725 h 726794"/>
                <a:gd name="connsiteX4" fmla="*/ 229044 w 352869"/>
                <a:gd name="connsiteY4" fmla="*/ 80962 h 726794"/>
                <a:gd name="connsiteX5" fmla="*/ 174275 w 352869"/>
                <a:gd name="connsiteY5" fmla="*/ 78581 h 726794"/>
                <a:gd name="connsiteX6" fmla="*/ 31400 w 352869"/>
                <a:gd name="connsiteY6" fmla="*/ 83344 h 726794"/>
                <a:gd name="connsiteX7" fmla="*/ 12350 w 352869"/>
                <a:gd name="connsiteY7" fmla="*/ 85725 h 726794"/>
                <a:gd name="connsiteX8" fmla="*/ 444 w 352869"/>
                <a:gd name="connsiteY8" fmla="*/ 90487 h 726794"/>
                <a:gd name="connsiteX9" fmla="*/ 5207 w 352869"/>
                <a:gd name="connsiteY9" fmla="*/ 109537 h 726794"/>
                <a:gd name="connsiteX10" fmla="*/ 9969 w 352869"/>
                <a:gd name="connsiteY10" fmla="*/ 123825 h 726794"/>
                <a:gd name="connsiteX11" fmla="*/ 14732 w 352869"/>
                <a:gd name="connsiteY11" fmla="*/ 145256 h 726794"/>
                <a:gd name="connsiteX12" fmla="*/ 12350 w 352869"/>
                <a:gd name="connsiteY12" fmla="*/ 230981 h 726794"/>
                <a:gd name="connsiteX13" fmla="*/ 9969 w 352869"/>
                <a:gd name="connsiteY13" fmla="*/ 245269 h 726794"/>
                <a:gd name="connsiteX14" fmla="*/ 7588 w 352869"/>
                <a:gd name="connsiteY14" fmla="*/ 364331 h 726794"/>
                <a:gd name="connsiteX15" fmla="*/ 9969 w 352869"/>
                <a:gd name="connsiteY15" fmla="*/ 390525 h 726794"/>
                <a:gd name="connsiteX16" fmla="*/ 64738 w 352869"/>
                <a:gd name="connsiteY16" fmla="*/ 392906 h 726794"/>
                <a:gd name="connsiteX17" fmla="*/ 102838 w 352869"/>
                <a:gd name="connsiteY17" fmla="*/ 395287 h 726794"/>
                <a:gd name="connsiteX18" fmla="*/ 179038 w 352869"/>
                <a:gd name="connsiteY18" fmla="*/ 400050 h 726794"/>
                <a:gd name="connsiteX19" fmla="*/ 212375 w 352869"/>
                <a:gd name="connsiteY19" fmla="*/ 404812 h 726794"/>
                <a:gd name="connsiteX20" fmla="*/ 231425 w 352869"/>
                <a:gd name="connsiteY20" fmla="*/ 407194 h 726794"/>
                <a:gd name="connsiteX21" fmla="*/ 326675 w 352869"/>
                <a:gd name="connsiteY21" fmla="*/ 409575 h 726794"/>
                <a:gd name="connsiteX22" fmla="*/ 331438 w 352869"/>
                <a:gd name="connsiteY22" fmla="*/ 438150 h 726794"/>
                <a:gd name="connsiteX23" fmla="*/ 333819 w 352869"/>
                <a:gd name="connsiteY23" fmla="*/ 454819 h 726794"/>
                <a:gd name="connsiteX24" fmla="*/ 338582 w 352869"/>
                <a:gd name="connsiteY24" fmla="*/ 488156 h 726794"/>
                <a:gd name="connsiteX25" fmla="*/ 340963 w 352869"/>
                <a:gd name="connsiteY25" fmla="*/ 533400 h 726794"/>
                <a:gd name="connsiteX26" fmla="*/ 345725 w 352869"/>
                <a:gd name="connsiteY26" fmla="*/ 600075 h 726794"/>
                <a:gd name="connsiteX27" fmla="*/ 348107 w 352869"/>
                <a:gd name="connsiteY27" fmla="*/ 726281 h 726794"/>
                <a:gd name="connsiteX28" fmla="*/ 352869 w 352869"/>
                <a:gd name="connsiteY28" fmla="*/ 719137 h 72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2869" h="726794">
                  <a:moveTo>
                    <a:pt x="260000" y="0"/>
                  </a:moveTo>
                  <a:cubicBezTo>
                    <a:pt x="258413" y="3969"/>
                    <a:pt x="255451" y="7637"/>
                    <a:pt x="255238" y="11906"/>
                  </a:cubicBezTo>
                  <a:cubicBezTo>
                    <a:pt x="254753" y="21613"/>
                    <a:pt x="258703" y="58461"/>
                    <a:pt x="260000" y="71437"/>
                  </a:cubicBezTo>
                  <a:cubicBezTo>
                    <a:pt x="259206" y="76200"/>
                    <a:pt x="261713" y="83166"/>
                    <a:pt x="257619" y="85725"/>
                  </a:cubicBezTo>
                  <a:cubicBezTo>
                    <a:pt x="255280" y="87187"/>
                    <a:pt x="233231" y="81261"/>
                    <a:pt x="229044" y="80962"/>
                  </a:cubicBezTo>
                  <a:cubicBezTo>
                    <a:pt x="210817" y="79660"/>
                    <a:pt x="192531" y="79375"/>
                    <a:pt x="174275" y="78581"/>
                  </a:cubicBezTo>
                  <a:cubicBezTo>
                    <a:pt x="122113" y="79740"/>
                    <a:pt x="80415" y="79081"/>
                    <a:pt x="31400" y="83344"/>
                  </a:cubicBezTo>
                  <a:cubicBezTo>
                    <a:pt x="25025" y="83898"/>
                    <a:pt x="18700" y="84931"/>
                    <a:pt x="12350" y="85725"/>
                  </a:cubicBezTo>
                  <a:cubicBezTo>
                    <a:pt x="8381" y="87312"/>
                    <a:pt x="1672" y="86393"/>
                    <a:pt x="444" y="90487"/>
                  </a:cubicBezTo>
                  <a:cubicBezTo>
                    <a:pt x="-1437" y="96756"/>
                    <a:pt x="3137" y="103327"/>
                    <a:pt x="5207" y="109537"/>
                  </a:cubicBezTo>
                  <a:cubicBezTo>
                    <a:pt x="6794" y="114300"/>
                    <a:pt x="8985" y="118902"/>
                    <a:pt x="9969" y="123825"/>
                  </a:cubicBezTo>
                  <a:cubicBezTo>
                    <a:pt x="12992" y="138940"/>
                    <a:pt x="11368" y="131805"/>
                    <a:pt x="14732" y="145256"/>
                  </a:cubicBezTo>
                  <a:cubicBezTo>
                    <a:pt x="13938" y="173831"/>
                    <a:pt x="13710" y="202427"/>
                    <a:pt x="12350" y="230981"/>
                  </a:cubicBezTo>
                  <a:cubicBezTo>
                    <a:pt x="12120" y="235804"/>
                    <a:pt x="10141" y="240444"/>
                    <a:pt x="9969" y="245269"/>
                  </a:cubicBezTo>
                  <a:cubicBezTo>
                    <a:pt x="8552" y="284939"/>
                    <a:pt x="8382" y="324644"/>
                    <a:pt x="7588" y="364331"/>
                  </a:cubicBezTo>
                  <a:cubicBezTo>
                    <a:pt x="8382" y="373062"/>
                    <a:pt x="2127" y="386604"/>
                    <a:pt x="9969" y="390525"/>
                  </a:cubicBezTo>
                  <a:cubicBezTo>
                    <a:pt x="26313" y="398697"/>
                    <a:pt x="46488" y="391970"/>
                    <a:pt x="64738" y="392906"/>
                  </a:cubicBezTo>
                  <a:cubicBezTo>
                    <a:pt x="77446" y="393558"/>
                    <a:pt x="90138" y="394493"/>
                    <a:pt x="102838" y="395287"/>
                  </a:cubicBezTo>
                  <a:cubicBezTo>
                    <a:pt x="147910" y="400923"/>
                    <a:pt x="94331" y="394756"/>
                    <a:pt x="179038" y="400050"/>
                  </a:cubicBezTo>
                  <a:cubicBezTo>
                    <a:pt x="192421" y="400886"/>
                    <a:pt x="199665" y="402996"/>
                    <a:pt x="212375" y="404812"/>
                  </a:cubicBezTo>
                  <a:cubicBezTo>
                    <a:pt x="218710" y="405717"/>
                    <a:pt x="225031" y="406928"/>
                    <a:pt x="231425" y="407194"/>
                  </a:cubicBezTo>
                  <a:cubicBezTo>
                    <a:pt x="263157" y="408516"/>
                    <a:pt x="294925" y="408781"/>
                    <a:pt x="326675" y="409575"/>
                  </a:cubicBezTo>
                  <a:cubicBezTo>
                    <a:pt x="331516" y="424094"/>
                    <a:pt x="328248" y="412630"/>
                    <a:pt x="331438" y="438150"/>
                  </a:cubicBezTo>
                  <a:cubicBezTo>
                    <a:pt x="332134" y="443719"/>
                    <a:pt x="333163" y="449245"/>
                    <a:pt x="333819" y="454819"/>
                  </a:cubicBezTo>
                  <a:cubicBezTo>
                    <a:pt x="337427" y="485494"/>
                    <a:pt x="333895" y="469413"/>
                    <a:pt x="338582" y="488156"/>
                  </a:cubicBezTo>
                  <a:cubicBezTo>
                    <a:pt x="339376" y="503237"/>
                    <a:pt x="340227" y="518316"/>
                    <a:pt x="340963" y="533400"/>
                  </a:cubicBezTo>
                  <a:cubicBezTo>
                    <a:pt x="343832" y="592224"/>
                    <a:pt x="340396" y="568099"/>
                    <a:pt x="345725" y="600075"/>
                  </a:cubicBezTo>
                  <a:cubicBezTo>
                    <a:pt x="346519" y="642144"/>
                    <a:pt x="345587" y="684280"/>
                    <a:pt x="348107" y="726281"/>
                  </a:cubicBezTo>
                  <a:cubicBezTo>
                    <a:pt x="348278" y="729138"/>
                    <a:pt x="352869" y="719137"/>
                    <a:pt x="352869" y="719137"/>
                  </a:cubicBez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5283758" y="4181822"/>
              <a:ext cx="404366" cy="333028"/>
            </a:xfrm>
            <a:custGeom>
              <a:avLst/>
              <a:gdLst>
                <a:gd name="connsiteX0" fmla="*/ 28575 w 276225"/>
                <a:gd name="connsiteY0" fmla="*/ 0 h 323850"/>
                <a:gd name="connsiteX1" fmla="*/ 190500 w 276225"/>
                <a:gd name="connsiteY1" fmla="*/ 28575 h 323850"/>
                <a:gd name="connsiteX2" fmla="*/ 247650 w 276225"/>
                <a:gd name="connsiteY2" fmla="*/ 66675 h 323850"/>
                <a:gd name="connsiteX3" fmla="*/ 266700 w 276225"/>
                <a:gd name="connsiteY3" fmla="*/ 123825 h 323850"/>
                <a:gd name="connsiteX4" fmla="*/ 276225 w 276225"/>
                <a:gd name="connsiteY4" fmla="*/ 152400 h 323850"/>
                <a:gd name="connsiteX5" fmla="*/ 257175 w 276225"/>
                <a:gd name="connsiteY5" fmla="*/ 219075 h 323850"/>
                <a:gd name="connsiteX6" fmla="*/ 171450 w 276225"/>
                <a:gd name="connsiteY6" fmla="*/ 266700 h 323850"/>
                <a:gd name="connsiteX7" fmla="*/ 114300 w 276225"/>
                <a:gd name="connsiteY7" fmla="*/ 295275 h 323850"/>
                <a:gd name="connsiteX8" fmla="*/ 57150 w 276225"/>
                <a:gd name="connsiteY8" fmla="*/ 323850 h 323850"/>
                <a:gd name="connsiteX9" fmla="*/ 0 w 276225"/>
                <a:gd name="connsiteY9" fmla="*/ 29527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6225" h="323850">
                  <a:moveTo>
                    <a:pt x="28575" y="0"/>
                  </a:moveTo>
                  <a:cubicBezTo>
                    <a:pt x="61926" y="3032"/>
                    <a:pt x="152429" y="3194"/>
                    <a:pt x="190500" y="28575"/>
                  </a:cubicBezTo>
                  <a:lnTo>
                    <a:pt x="247650" y="66675"/>
                  </a:lnTo>
                  <a:lnTo>
                    <a:pt x="266700" y="123825"/>
                  </a:lnTo>
                  <a:lnTo>
                    <a:pt x="276225" y="152400"/>
                  </a:lnTo>
                  <a:cubicBezTo>
                    <a:pt x="274955" y="157481"/>
                    <a:pt x="262641" y="210876"/>
                    <a:pt x="257175" y="219075"/>
                  </a:cubicBezTo>
                  <a:cubicBezTo>
                    <a:pt x="221301" y="272885"/>
                    <a:pt x="231093" y="226938"/>
                    <a:pt x="171450" y="266700"/>
                  </a:cubicBezTo>
                  <a:cubicBezTo>
                    <a:pt x="89558" y="321295"/>
                    <a:pt x="193170" y="255840"/>
                    <a:pt x="114300" y="295275"/>
                  </a:cubicBezTo>
                  <a:cubicBezTo>
                    <a:pt x="40442" y="332204"/>
                    <a:pt x="128974" y="299909"/>
                    <a:pt x="57150" y="323850"/>
                  </a:cubicBezTo>
                  <a:cubicBezTo>
                    <a:pt x="2563" y="312933"/>
                    <a:pt x="16765" y="328805"/>
                    <a:pt x="0" y="295275"/>
                  </a:cubicBez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2663788" y="2708920"/>
            <a:ext cx="2619970" cy="14729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9" idx="9"/>
          </p:cNvCxnSpPr>
          <p:nvPr/>
        </p:nvCxnSpPr>
        <p:spPr>
          <a:xfrm>
            <a:off x="2888995" y="3029825"/>
            <a:ext cx="2341687" cy="14556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6" idx="23"/>
          </p:cNvCxnSpPr>
          <p:nvPr/>
        </p:nvCxnSpPr>
        <p:spPr>
          <a:xfrm>
            <a:off x="2739018" y="3334706"/>
            <a:ext cx="2691187" cy="18314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6" idx="44"/>
          </p:cNvCxnSpPr>
          <p:nvPr/>
        </p:nvCxnSpPr>
        <p:spPr>
          <a:xfrm>
            <a:off x="3072919" y="3661184"/>
            <a:ext cx="1614336" cy="182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118" name="Group 4117"/>
          <p:cNvGrpSpPr/>
          <p:nvPr/>
        </p:nvGrpSpPr>
        <p:grpSpPr>
          <a:xfrm rot="10800000">
            <a:off x="6444208" y="2060847"/>
            <a:ext cx="1824152" cy="3399143"/>
            <a:chOff x="7740352" y="3004839"/>
            <a:chExt cx="581469" cy="1089194"/>
          </a:xfrm>
        </p:grpSpPr>
        <p:cxnSp>
          <p:nvCxnSpPr>
            <p:cNvPr id="88" name="Straight Connector 87"/>
            <p:cNvCxnSpPr/>
            <p:nvPr/>
          </p:nvCxnSpPr>
          <p:spPr>
            <a:xfrm rot="10800000">
              <a:off x="7904026" y="4094033"/>
              <a:ext cx="252028" cy="0"/>
            </a:xfrm>
            <a:prstGeom prst="lin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Freeform 88"/>
            <p:cNvSpPr/>
            <p:nvPr/>
          </p:nvSpPr>
          <p:spPr>
            <a:xfrm rot="10800000">
              <a:off x="7740352" y="3004839"/>
              <a:ext cx="485775" cy="881063"/>
            </a:xfrm>
            <a:custGeom>
              <a:avLst/>
              <a:gdLst>
                <a:gd name="connsiteX0" fmla="*/ 447675 w 485775"/>
                <a:gd name="connsiteY0" fmla="*/ 0 h 881063"/>
                <a:gd name="connsiteX1" fmla="*/ 0 w 485775"/>
                <a:gd name="connsiteY1" fmla="*/ 4763 h 881063"/>
                <a:gd name="connsiteX2" fmla="*/ 4763 w 485775"/>
                <a:gd name="connsiteY2" fmla="*/ 176213 h 881063"/>
                <a:gd name="connsiteX3" fmla="*/ 347663 w 485775"/>
                <a:gd name="connsiteY3" fmla="*/ 190500 h 881063"/>
                <a:gd name="connsiteX4" fmla="*/ 371475 w 485775"/>
                <a:gd name="connsiteY4" fmla="*/ 666750 h 881063"/>
                <a:gd name="connsiteX5" fmla="*/ 23813 w 485775"/>
                <a:gd name="connsiteY5" fmla="*/ 657225 h 881063"/>
                <a:gd name="connsiteX6" fmla="*/ 28575 w 485775"/>
                <a:gd name="connsiteY6" fmla="*/ 881063 h 881063"/>
                <a:gd name="connsiteX7" fmla="*/ 485775 w 485775"/>
                <a:gd name="connsiteY7" fmla="*/ 881063 h 881063"/>
                <a:gd name="connsiteX8" fmla="*/ 447675 w 485775"/>
                <a:gd name="connsiteY8" fmla="*/ 0 h 88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881063">
                  <a:moveTo>
                    <a:pt x="447675" y="0"/>
                  </a:moveTo>
                  <a:lnTo>
                    <a:pt x="0" y="4763"/>
                  </a:lnTo>
                  <a:lnTo>
                    <a:pt x="4763" y="176213"/>
                  </a:lnTo>
                  <a:lnTo>
                    <a:pt x="347663" y="190500"/>
                  </a:lnTo>
                  <a:lnTo>
                    <a:pt x="371475" y="666750"/>
                  </a:lnTo>
                  <a:lnTo>
                    <a:pt x="23813" y="657225"/>
                  </a:lnTo>
                  <a:cubicBezTo>
                    <a:pt x="25400" y="731838"/>
                    <a:pt x="26988" y="806450"/>
                    <a:pt x="28575" y="881063"/>
                  </a:cubicBezTo>
                  <a:lnTo>
                    <a:pt x="485775" y="881063"/>
                  </a:lnTo>
                  <a:lnTo>
                    <a:pt x="44767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Freeform 89"/>
            <p:cNvSpPr/>
            <p:nvPr/>
          </p:nvSpPr>
          <p:spPr>
            <a:xfrm rot="10800000">
              <a:off x="7968952" y="3285314"/>
              <a:ext cx="352869" cy="726794"/>
            </a:xfrm>
            <a:custGeom>
              <a:avLst/>
              <a:gdLst>
                <a:gd name="connsiteX0" fmla="*/ 260000 w 352869"/>
                <a:gd name="connsiteY0" fmla="*/ 0 h 726794"/>
                <a:gd name="connsiteX1" fmla="*/ 255238 w 352869"/>
                <a:gd name="connsiteY1" fmla="*/ 11906 h 726794"/>
                <a:gd name="connsiteX2" fmla="*/ 260000 w 352869"/>
                <a:gd name="connsiteY2" fmla="*/ 71437 h 726794"/>
                <a:gd name="connsiteX3" fmla="*/ 257619 w 352869"/>
                <a:gd name="connsiteY3" fmla="*/ 85725 h 726794"/>
                <a:gd name="connsiteX4" fmla="*/ 229044 w 352869"/>
                <a:gd name="connsiteY4" fmla="*/ 80962 h 726794"/>
                <a:gd name="connsiteX5" fmla="*/ 174275 w 352869"/>
                <a:gd name="connsiteY5" fmla="*/ 78581 h 726794"/>
                <a:gd name="connsiteX6" fmla="*/ 31400 w 352869"/>
                <a:gd name="connsiteY6" fmla="*/ 83344 h 726794"/>
                <a:gd name="connsiteX7" fmla="*/ 12350 w 352869"/>
                <a:gd name="connsiteY7" fmla="*/ 85725 h 726794"/>
                <a:gd name="connsiteX8" fmla="*/ 444 w 352869"/>
                <a:gd name="connsiteY8" fmla="*/ 90487 h 726794"/>
                <a:gd name="connsiteX9" fmla="*/ 5207 w 352869"/>
                <a:gd name="connsiteY9" fmla="*/ 109537 h 726794"/>
                <a:gd name="connsiteX10" fmla="*/ 9969 w 352869"/>
                <a:gd name="connsiteY10" fmla="*/ 123825 h 726794"/>
                <a:gd name="connsiteX11" fmla="*/ 14732 w 352869"/>
                <a:gd name="connsiteY11" fmla="*/ 145256 h 726794"/>
                <a:gd name="connsiteX12" fmla="*/ 12350 w 352869"/>
                <a:gd name="connsiteY12" fmla="*/ 230981 h 726794"/>
                <a:gd name="connsiteX13" fmla="*/ 9969 w 352869"/>
                <a:gd name="connsiteY13" fmla="*/ 245269 h 726794"/>
                <a:gd name="connsiteX14" fmla="*/ 7588 w 352869"/>
                <a:gd name="connsiteY14" fmla="*/ 364331 h 726794"/>
                <a:gd name="connsiteX15" fmla="*/ 9969 w 352869"/>
                <a:gd name="connsiteY15" fmla="*/ 390525 h 726794"/>
                <a:gd name="connsiteX16" fmla="*/ 64738 w 352869"/>
                <a:gd name="connsiteY16" fmla="*/ 392906 h 726794"/>
                <a:gd name="connsiteX17" fmla="*/ 102838 w 352869"/>
                <a:gd name="connsiteY17" fmla="*/ 395287 h 726794"/>
                <a:gd name="connsiteX18" fmla="*/ 179038 w 352869"/>
                <a:gd name="connsiteY18" fmla="*/ 400050 h 726794"/>
                <a:gd name="connsiteX19" fmla="*/ 212375 w 352869"/>
                <a:gd name="connsiteY19" fmla="*/ 404812 h 726794"/>
                <a:gd name="connsiteX20" fmla="*/ 231425 w 352869"/>
                <a:gd name="connsiteY20" fmla="*/ 407194 h 726794"/>
                <a:gd name="connsiteX21" fmla="*/ 326675 w 352869"/>
                <a:gd name="connsiteY21" fmla="*/ 409575 h 726794"/>
                <a:gd name="connsiteX22" fmla="*/ 331438 w 352869"/>
                <a:gd name="connsiteY22" fmla="*/ 438150 h 726794"/>
                <a:gd name="connsiteX23" fmla="*/ 333819 w 352869"/>
                <a:gd name="connsiteY23" fmla="*/ 454819 h 726794"/>
                <a:gd name="connsiteX24" fmla="*/ 338582 w 352869"/>
                <a:gd name="connsiteY24" fmla="*/ 488156 h 726794"/>
                <a:gd name="connsiteX25" fmla="*/ 340963 w 352869"/>
                <a:gd name="connsiteY25" fmla="*/ 533400 h 726794"/>
                <a:gd name="connsiteX26" fmla="*/ 345725 w 352869"/>
                <a:gd name="connsiteY26" fmla="*/ 600075 h 726794"/>
                <a:gd name="connsiteX27" fmla="*/ 348107 w 352869"/>
                <a:gd name="connsiteY27" fmla="*/ 726281 h 726794"/>
                <a:gd name="connsiteX28" fmla="*/ 352869 w 352869"/>
                <a:gd name="connsiteY28" fmla="*/ 719137 h 72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2869" h="726794">
                  <a:moveTo>
                    <a:pt x="260000" y="0"/>
                  </a:moveTo>
                  <a:cubicBezTo>
                    <a:pt x="258413" y="3969"/>
                    <a:pt x="255451" y="7637"/>
                    <a:pt x="255238" y="11906"/>
                  </a:cubicBezTo>
                  <a:cubicBezTo>
                    <a:pt x="254753" y="21613"/>
                    <a:pt x="258703" y="58461"/>
                    <a:pt x="260000" y="71437"/>
                  </a:cubicBezTo>
                  <a:cubicBezTo>
                    <a:pt x="259206" y="76200"/>
                    <a:pt x="261713" y="83166"/>
                    <a:pt x="257619" y="85725"/>
                  </a:cubicBezTo>
                  <a:cubicBezTo>
                    <a:pt x="255280" y="87187"/>
                    <a:pt x="233231" y="81261"/>
                    <a:pt x="229044" y="80962"/>
                  </a:cubicBezTo>
                  <a:cubicBezTo>
                    <a:pt x="210817" y="79660"/>
                    <a:pt x="192531" y="79375"/>
                    <a:pt x="174275" y="78581"/>
                  </a:cubicBezTo>
                  <a:cubicBezTo>
                    <a:pt x="122113" y="79740"/>
                    <a:pt x="80415" y="79081"/>
                    <a:pt x="31400" y="83344"/>
                  </a:cubicBezTo>
                  <a:cubicBezTo>
                    <a:pt x="25025" y="83898"/>
                    <a:pt x="18700" y="84931"/>
                    <a:pt x="12350" y="85725"/>
                  </a:cubicBezTo>
                  <a:cubicBezTo>
                    <a:pt x="8381" y="87312"/>
                    <a:pt x="1672" y="86393"/>
                    <a:pt x="444" y="90487"/>
                  </a:cubicBezTo>
                  <a:cubicBezTo>
                    <a:pt x="-1437" y="96756"/>
                    <a:pt x="3137" y="103327"/>
                    <a:pt x="5207" y="109537"/>
                  </a:cubicBezTo>
                  <a:cubicBezTo>
                    <a:pt x="6794" y="114300"/>
                    <a:pt x="8985" y="118902"/>
                    <a:pt x="9969" y="123825"/>
                  </a:cubicBezTo>
                  <a:cubicBezTo>
                    <a:pt x="12992" y="138940"/>
                    <a:pt x="11368" y="131805"/>
                    <a:pt x="14732" y="145256"/>
                  </a:cubicBezTo>
                  <a:cubicBezTo>
                    <a:pt x="13938" y="173831"/>
                    <a:pt x="13710" y="202427"/>
                    <a:pt x="12350" y="230981"/>
                  </a:cubicBezTo>
                  <a:cubicBezTo>
                    <a:pt x="12120" y="235804"/>
                    <a:pt x="10141" y="240444"/>
                    <a:pt x="9969" y="245269"/>
                  </a:cubicBezTo>
                  <a:cubicBezTo>
                    <a:pt x="8552" y="284939"/>
                    <a:pt x="8382" y="324644"/>
                    <a:pt x="7588" y="364331"/>
                  </a:cubicBezTo>
                  <a:cubicBezTo>
                    <a:pt x="8382" y="373062"/>
                    <a:pt x="2127" y="386604"/>
                    <a:pt x="9969" y="390525"/>
                  </a:cubicBezTo>
                  <a:cubicBezTo>
                    <a:pt x="26313" y="398697"/>
                    <a:pt x="46488" y="391970"/>
                    <a:pt x="64738" y="392906"/>
                  </a:cubicBezTo>
                  <a:cubicBezTo>
                    <a:pt x="77446" y="393558"/>
                    <a:pt x="90138" y="394493"/>
                    <a:pt x="102838" y="395287"/>
                  </a:cubicBezTo>
                  <a:cubicBezTo>
                    <a:pt x="147910" y="400923"/>
                    <a:pt x="94331" y="394756"/>
                    <a:pt x="179038" y="400050"/>
                  </a:cubicBezTo>
                  <a:cubicBezTo>
                    <a:pt x="192421" y="400886"/>
                    <a:pt x="199665" y="402996"/>
                    <a:pt x="212375" y="404812"/>
                  </a:cubicBezTo>
                  <a:cubicBezTo>
                    <a:pt x="218710" y="405717"/>
                    <a:pt x="225031" y="406928"/>
                    <a:pt x="231425" y="407194"/>
                  </a:cubicBezTo>
                  <a:cubicBezTo>
                    <a:pt x="263157" y="408516"/>
                    <a:pt x="294925" y="408781"/>
                    <a:pt x="326675" y="409575"/>
                  </a:cubicBezTo>
                  <a:cubicBezTo>
                    <a:pt x="331516" y="424094"/>
                    <a:pt x="328248" y="412630"/>
                    <a:pt x="331438" y="438150"/>
                  </a:cubicBezTo>
                  <a:cubicBezTo>
                    <a:pt x="332134" y="443719"/>
                    <a:pt x="333163" y="449245"/>
                    <a:pt x="333819" y="454819"/>
                  </a:cubicBezTo>
                  <a:cubicBezTo>
                    <a:pt x="337427" y="485494"/>
                    <a:pt x="333895" y="469413"/>
                    <a:pt x="338582" y="488156"/>
                  </a:cubicBezTo>
                  <a:cubicBezTo>
                    <a:pt x="339376" y="503237"/>
                    <a:pt x="340227" y="518316"/>
                    <a:pt x="340963" y="533400"/>
                  </a:cubicBezTo>
                  <a:cubicBezTo>
                    <a:pt x="343832" y="592224"/>
                    <a:pt x="340396" y="568099"/>
                    <a:pt x="345725" y="600075"/>
                  </a:cubicBezTo>
                  <a:cubicBezTo>
                    <a:pt x="346519" y="642144"/>
                    <a:pt x="345587" y="684280"/>
                    <a:pt x="348107" y="726281"/>
                  </a:cubicBezTo>
                  <a:cubicBezTo>
                    <a:pt x="348278" y="729138"/>
                    <a:pt x="352869" y="719137"/>
                    <a:pt x="352869" y="719137"/>
                  </a:cubicBez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23" name="Rectangle 4122"/>
          <p:cNvSpPr/>
          <p:nvPr/>
        </p:nvSpPr>
        <p:spPr>
          <a:xfrm>
            <a:off x="3383868" y="1304764"/>
            <a:ext cx="2808312" cy="5004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/>
          <p:cNvCxnSpPr>
            <a:endCxn id="90" idx="3"/>
          </p:cNvCxnSpPr>
          <p:nvPr/>
        </p:nvCxnSpPr>
        <p:spPr>
          <a:xfrm flipV="1">
            <a:off x="2739018" y="2584048"/>
            <a:ext cx="4513378" cy="134900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90" idx="7"/>
          </p:cNvCxnSpPr>
          <p:nvPr/>
        </p:nvCxnSpPr>
        <p:spPr>
          <a:xfrm flipV="1">
            <a:off x="2888995" y="2584048"/>
            <a:ext cx="3593957" cy="1666372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90" idx="12"/>
          </p:cNvCxnSpPr>
          <p:nvPr/>
        </p:nvCxnSpPr>
        <p:spPr>
          <a:xfrm flipV="1">
            <a:off x="3072919" y="3037361"/>
            <a:ext cx="3410033" cy="1448105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90" idx="15"/>
          </p:cNvCxnSpPr>
          <p:nvPr/>
        </p:nvCxnSpPr>
        <p:spPr>
          <a:xfrm flipV="1">
            <a:off x="3072919" y="3535264"/>
            <a:ext cx="3402563" cy="128797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90" idx="21"/>
          </p:cNvCxnSpPr>
          <p:nvPr/>
        </p:nvCxnSpPr>
        <p:spPr>
          <a:xfrm flipV="1">
            <a:off x="2739018" y="3594715"/>
            <a:ext cx="4730017" cy="1571419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90" idx="28"/>
          </p:cNvCxnSpPr>
          <p:nvPr/>
        </p:nvCxnSpPr>
        <p:spPr>
          <a:xfrm flipV="1">
            <a:off x="2739018" y="4560792"/>
            <a:ext cx="4812191" cy="929192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7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Debug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Debug types:</a:t>
            </a:r>
          </a:p>
          <a:p>
            <a:pPr lvl="1"/>
            <a:r>
              <a:rPr lang="en-GB" dirty="0" smtClean="0"/>
              <a:t>Sensors</a:t>
            </a:r>
          </a:p>
          <a:p>
            <a:pPr lvl="1"/>
            <a:r>
              <a:rPr lang="en-GB" dirty="0" smtClean="0"/>
              <a:t>Sensors thresholds</a:t>
            </a:r>
          </a:p>
          <a:p>
            <a:pPr lvl="1"/>
            <a:r>
              <a:rPr lang="en-GB" dirty="0" smtClean="0"/>
              <a:t>Motors</a:t>
            </a:r>
          </a:p>
          <a:p>
            <a:pPr lvl="1"/>
            <a:r>
              <a:rPr lang="en-GB" dirty="0" smtClean="0"/>
              <a:t>Line parameters</a:t>
            </a:r>
          </a:p>
          <a:p>
            <a:pPr lvl="1"/>
            <a:r>
              <a:rPr lang="en-GB" dirty="0" smtClean="0"/>
              <a:t>Distance</a:t>
            </a:r>
          </a:p>
          <a:p>
            <a:pPr lvl="1"/>
            <a:r>
              <a:rPr lang="en-GB" dirty="0" smtClean="0"/>
              <a:t>Communication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Synchronous</a:t>
            </a:r>
          </a:p>
          <a:p>
            <a:r>
              <a:rPr lang="en-GB" dirty="0" smtClean="0"/>
              <a:t>X-Bee (transparent mode)</a:t>
            </a:r>
            <a:endParaRPr lang="en-GB" dirty="0" smtClean="0"/>
          </a:p>
          <a:p>
            <a:r>
              <a:rPr lang="en-GB" dirty="0" smtClean="0"/>
              <a:t>Command syntax:</a:t>
            </a:r>
          </a:p>
          <a:p>
            <a:pPr marL="0" indent="0" algn="ctr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m‗1‗155‗15‗12</a:t>
            </a:r>
          </a:p>
          <a:p>
            <a:pPr lvl="1"/>
            <a:r>
              <a:rPr lang="en-GB" dirty="0" smtClean="0"/>
              <a:t>Source</a:t>
            </a:r>
          </a:p>
          <a:p>
            <a:pPr lvl="1"/>
            <a:r>
              <a:rPr lang="en-GB" dirty="0" smtClean="0"/>
              <a:t>Source identifier</a:t>
            </a:r>
          </a:p>
          <a:p>
            <a:pPr lvl="1"/>
            <a:r>
              <a:rPr lang="en-GB" dirty="0" smtClean="0"/>
              <a:t>Val1, Val2..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4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160</Words>
  <Application>Microsoft Office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Riccardo Miccini</vt:lpstr>
      <vt:lpstr>uC software structure</vt:lpstr>
      <vt:lpstr>Sensors reading</vt:lpstr>
      <vt:lpstr>Motor control system</vt:lpstr>
      <vt:lpstr>Remote control</vt:lpstr>
      <vt:lpstr>Path management: stages</vt:lpstr>
      <vt:lpstr>Debug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Riccardo Miccini</dc:title>
  <dc:creator>Riccardo Miccini</dc:creator>
  <cp:lastModifiedBy>Riccardo Miccini</cp:lastModifiedBy>
  <cp:revision>17</cp:revision>
  <dcterms:created xsi:type="dcterms:W3CDTF">2015-01-19T13:09:09Z</dcterms:created>
  <dcterms:modified xsi:type="dcterms:W3CDTF">2015-01-19T18:16:34Z</dcterms:modified>
</cp:coreProperties>
</file>