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85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9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3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57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1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6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8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7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9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0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31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11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8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7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7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2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6F04A-53BC-401C-A175-E374A8139B1A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C1D62C-E13B-445E-883F-1F5F62D98A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6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  <p:sldLayoutId id="2147484472" r:id="rId12"/>
    <p:sldLayoutId id="2147484473" r:id="rId13"/>
    <p:sldLayoutId id="2147484474" r:id="rId14"/>
    <p:sldLayoutId id="2147484475" r:id="rId15"/>
    <p:sldLayoutId id="2147484476" r:id="rId16"/>
    <p:sldLayoutId id="21474844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5811838"/>
            <a:ext cx="11069052" cy="617537"/>
          </a:xfrm>
        </p:spPr>
        <p:txBody>
          <a:bodyPr/>
          <a:lstStyle/>
          <a:p>
            <a:pPr marL="0" indent="0" algn="r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Saskia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Bennecke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Michael C. Clauß, Peter Lindner</a:t>
            </a:r>
          </a:p>
        </p:txBody>
      </p:sp>
      <p:pic>
        <p:nvPicPr>
          <p:cNvPr id="1026" name="Picture 2" descr="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8" y="1221900"/>
            <a:ext cx="9946104" cy="3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Trailer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3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Background Story</a:t>
            </a:r>
            <a:endParaRPr lang="de-DE" sz="4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2" y="5443387"/>
            <a:ext cx="1600203" cy="160020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2" y="3181824"/>
            <a:ext cx="1600203" cy="16002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74" y="4173070"/>
            <a:ext cx="1600203" cy="160020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3181825"/>
            <a:ext cx="1600203" cy="160020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45" y="3181825"/>
            <a:ext cx="1600203" cy="1600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43" y="4643286"/>
            <a:ext cx="1600203" cy="1600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7" y="2361858"/>
            <a:ext cx="1600203" cy="1600203"/>
          </a:xfrm>
          <a:prstGeom prst="rect">
            <a:avLst/>
          </a:prstGeom>
        </p:spPr>
      </p:pic>
      <p:pic>
        <p:nvPicPr>
          <p:cNvPr id="10" name="54012__mart1001__balloon-po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280400" y="7149761"/>
            <a:ext cx="609600" cy="6096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98" y="2082458"/>
            <a:ext cx="1600203" cy="160020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80" y="3293500"/>
            <a:ext cx="1600203" cy="160020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323" y="1795694"/>
            <a:ext cx="1600203" cy="16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C 0.00299 0.05301 0.0112 0.12708 0.03997 0.12593 C 0.08177 0.12593 0.0849 -0.12199 0.13463 -0.12292 C 0.17956 -0.12292 0.15547 0.09398 0.19883 0.09306 C 0.24375 0.09306 0.2194 -0.06389 0.26797 -0.06389 C 0.3112 -0.06389 0.28711 0.0419 0.32565 0.0419 C 0.36263 0.0419 0.34336 -0.03889 0.37695 -0.03889 C 0.39622 -0.03889 0.39792 -0.0169 0.39948 -1.11111E-6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C 0.003 0.053 0.01107 0.12708 0.03959 0.12592 C 0.08086 0.12592 0.08399 -0.122 0.13308 -0.12292 C 0.17748 -0.12292 0.15365 0.09398 0.19649 0.09305 C 0.24089 0.09305 0.21706 -0.06389 0.26472 -0.06389 C 0.30756 -0.06389 0.28373 0.04189 0.32175 0.04189 C 0.35834 0.04189 0.33933 -0.03889 0.37253 -0.03889 C 0.39154 -0.03889 0.39323 -0.0169 0.3948 4.44444E-6 " pathEditMode="relative" rAng="0" ptsTypes="AAA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C 0.00325 0.05301 0.01172 0.12708 0.04206 0.12593 C 0.08607 0.12593 0.08932 -0.12199 0.14167 -0.12292 C 0.18893 -0.12292 0.16367 0.09398 0.20911 0.09306 C 0.25638 0.09306 0.23086 -0.06389 0.2819 -0.06389 C 0.32747 -0.06389 0.30208 0.0419 0.34258 0.0419 C 0.38151 0.0419 0.36133 -0.03889 0.39661 -0.03889 C 0.4168 -0.03889 0.41862 -0.0169 0.42031 0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6" y="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C 0.0095 0.0081 0.02031 0.01597 0.025 0.02592 C 0.02982 0.03703 0.03216 0.05 0.03463 0.06296 C 0.03698 0.07592 0.03463 0.08703 0.03216 0.09907 C 0.02982 0.10995 0.0263 0.12199 0.01784 0.13194 C 0.01067 0.14189 -0.0013 0.15 -0.01433 0.15601 C -0.02643 0.16203 -0.04063 0.16597 -0.05495 0.16805 C -0.06927 0.1699 -0.08373 0.1699 -0.09675 0.16805 C -0.11107 0.16597 -0.12422 0.16111 -0.1349 0.153 C -0.14571 0.14606 -0.15521 0.13703 -0.16003 0.12592 C -0.16602 0.11597 -0.16836 0.10208 -0.16836 0.09097 C -0.16953 0.08009 -0.16836 0.06689 -0.16224 0.05601 C -0.15638 0.04606 -0.14571 0.03796 -0.13138 0.03402 C -0.11706 0.03101 -0.10261 0.03495 -0.09323 0.04189 C -0.08477 0.04907 -0.07891 0.05995 -0.07761 0.07291 C -0.07761 0.08611 -0.07891 0.09791 -0.08477 0.1081 C -0.09089 0.11805 -0.08959 0.1199 -0.11354 0.1331 C -0.1349 0.14699 -0.15638 0.14305 -0.16953 0.14398 C -0.18268 0.14398 -0.19336 0.14004 -0.20651 0.13611 C -0.22084 0.13101 -0.23281 0.12199 -0.24102 0.11388 C -0.24948 0.10601 -0.253 0.09606 -0.25781 0.08009 C -0.26133 0.06388 -0.26133 0.05601 -0.26133 0.04398 C -0.26133 0.03194 -0.26133 0.0199 -0.26133 0.0081 " pathEditMode="relative" rAng="0" ptsTypes="AAAAAAAAAAAAAAAAAA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847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3.7037E-7 C 0.00612 0.0081 0.01315 0.01597 0.01615 0.02593 C 0.0194 0.03704 0.02083 0.05 0.0224 0.06296 C 0.02396 0.07593 0.0224 0.08704 0.02083 0.09907 C 0.0194 0.10995 0.01693 0.12199 0.01159 0.13194 C 0.0069 0.1419 -0.00091 0.15 -0.00924 0.15602 C -0.01706 0.16204 -0.02643 0.16597 -0.03568 0.16806 C -0.04505 0.16991 -0.05443 0.16991 -0.06276 0.16806 C -0.07214 0.16597 -0.0806 0.16111 -0.08763 0.15301 C -0.09466 0.14607 -0.10078 0.13704 -0.10391 0.12593 C -0.10781 0.11597 -0.10937 0.10208 -0.10937 0.09097 C -0.11016 0.08009 -0.10937 0.0669 -0.10534 0.05602 C -0.10156 0.04607 -0.09466 0.03796 -0.08542 0.03403 C -0.07604 0.03102 -0.06667 0.03495 -0.06055 0.0419 C -0.05508 0.04907 -0.05117 0.05995 -0.05052 0.07292 C -0.05052 0.08611 -0.05117 0.09792 -0.05508 0.1081 C -0.05898 0.11806 -0.0582 0.11991 -0.07383 0.1331 C -0.08763 0.14699 -0.10156 0.14306 -0.11016 0.14398 C -0.11862 0.14398 -0.12565 0.14005 -0.13411 0.13611 C -0.14349 0.13102 -0.1513 0.12199 -0.15664 0.11389 C -0.16211 0.10602 -0.16432 0.09607 -0.16745 0.08009 C -0.16966 0.06389 -0.16966 0.05602 -0.16966 0.04398 C -0.16966 0.03194 -0.16966 0.01991 -0.16966 0.0081 " pathEditMode="relative" rAng="0" ptsTypes="AAAAAAAAAAAAAAAAAAA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1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1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7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70"/>
                            </p:stCondLst>
                            <p:childTnLst>
                              <p:par>
                                <p:cTn id="23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66 0.0081 L -0.16523 0.10718 L -0.16094 0.0081 L -0.15638 0.10718 L -0.15195 0.0081 L -0.14766 0.10718 L -0.1431 0.0081 L -0.13893 0.10718 L -0.13437 0.0081 L -0.12982 0.10718 L -0.12565 0.0081 L -0.12109 0.10718 L -0.1168 0.0081 L -0.11237 0.10718 L -0.10781 0.0081 L -0.10352 0.10718 L -0.09896 0.0081 " pathEditMode="relative" rAng="0" ptsTypes="AAAAAAAAAAAAA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70"/>
                            </p:stCondLst>
                            <p:childTnLst>
                              <p:par>
                                <p:cTn id="26" presetID="4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95 0.0081 C -0.09596 -0.01088 -0.09192 -0.02894 -0.08398 -0.02894 C -0.07499 -0.02894 -0.072 -0.01088 -0.06901 0.0081 C -0.06497 0.02916 -0.06197 0.05 -0.05195 0.05 C -0.04296 0.05 -0.03997 0.02916 -0.03593 0.0081 C -0.03398 -0.01088 -0.02994 -0.02894 -0.02096 -0.02894 C -0.01302 -0.02894 -0.00898 -0.01088 -0.00598 0.0081 C -0.00299 0.02916 0.00105 0.05 0.01003 0.05 C 0.01902 0.05 0.02605 0.0081 0.02605 0.00833 C 0.02904 -0.01088 0.03204 -0.02894 0.04102 -0.02894 C 0.05001 -0.02894 0.053 -0.01088 0.05599 0.0081 C 0.06003 0.02916 0.06303 0.05 0.07305 0.05 C 0.08204 0.05 0.08503 0.02916 0.08803 0.0081 C 0.09205 -0.01088 0.09506 -0.02894 0.10404 -0.02894 C 0.11198 -0.02894 0.11602 -0.01088 0.11902 0.0081 C 0.12201 0.02916 0.12605 0.05 0.13503 0.05 C 0.14402 0.05 0.14701 0.02916 0.15105 0.0081 " pathEditMode="relative" rAng="0" ptsTypes="AAAAAAAAAAAAAAA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-1.23971 0.0115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92" y="5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-1.12683 0.026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41" y="13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1.22045 0.0138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29" y="6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1.14778 0.0523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96" y="261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1.24779 0.0057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96" y="2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9948 -1.11111E-6 L 0.36003 0.09908 L 0.32318 -1.11111E-6 L 0.28385 0.09908 L 0.2444 -1.11111E-6 L 0.20768 0.09908 L 0.16823 -1.11111E-6 L 0.13138 0.09908 L 0.09206 -1.11111E-6 L 0.05273 0.09908 L 0.01588 -1.11111E-6 L -0.02357 0.09908 L -0.06029 -1.11111E-6 L -0.09974 0.09908 L -0.13893 -1.11111E-6 L -0.17578 0.09908 L -0.21524 -1.11111E-6 " pathEditMode="relative" rAng="0" ptsTypes="AAAAAAAAAAAAAAAAA">
                                      <p:cBhvr>
                                        <p:cTn id="41" dur="1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42" y="495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948 4.44444E-6 L 0.3487 0.09907 L 0.30573 4.44444E-6 L 0.25977 0.09907 L 0.21368 4.44444E-6 L 0.17071 0.09907 L 0.12474 4.44444E-6 L 0.08165 0.09907 L 0.03568 4.44444E-6 L -0.01029 0.09907 L -0.05338 4.44444E-6 L -0.09935 0.09907 L -0.14232 4.44444E-6 L -0.18842 0.09907 L -0.23425 4.44444E-6 L -0.27722 0.09907 L -0.32331 4.44444E-6 " pathEditMode="relative" rAng="0" ptsTypes="AAAAAAAAAAAAAAAAA">
                                      <p:cBhvr>
                                        <p:cTn id="43" dur="1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11" y="495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8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42031 0 L 0.37643 0.09907 L 0.33542 0 L 0.29154 0.09907 L 0.24779 0 L 0.20677 0.09907 L 0.16289 0 L 0.12187 0.09907 L 0.07812 0 L 0.03424 0.09907 L -0.00677 0 L -0.05065 0.09907 L -0.09167 0 L -0.13542 0.09907 L -0.17917 0 L -0.22018 0.09907 L -0.26406 0 " pathEditMode="relative" rAng="0" ptsTypes="AAAAAAAAAAAAAAAAA">
                                      <p:cBhvr>
                                        <p:cTn id="45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19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err="1" smtClean="0"/>
              <a:t>Gameplay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Waves</a:t>
            </a:r>
            <a:endParaRPr lang="de-DE" sz="2800" dirty="0" smtClean="0"/>
          </a:p>
          <a:p>
            <a:r>
              <a:rPr lang="de-DE" sz="2800" dirty="0" smtClean="0"/>
              <a:t>Gegnertypen</a:t>
            </a:r>
          </a:p>
          <a:p>
            <a:r>
              <a:rPr lang="de-DE" sz="2800" dirty="0" smtClean="0"/>
              <a:t>Punktesystem</a:t>
            </a:r>
          </a:p>
          <a:p>
            <a:r>
              <a:rPr lang="de-DE" sz="2800" dirty="0" smtClean="0"/>
              <a:t>Power-</a:t>
            </a:r>
            <a:r>
              <a:rPr lang="de-DE" sz="2800" dirty="0" err="1" smtClean="0"/>
              <a:t>Ups</a:t>
            </a:r>
            <a:endParaRPr lang="de-DE" sz="28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68191">
            <a:off x="5411934" y="2751865"/>
            <a:ext cx="3743325" cy="2390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4502">
            <a:off x="8059319" y="3624495"/>
            <a:ext cx="3347537" cy="2739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64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Virtual Reality</a:t>
            </a:r>
            <a:endParaRPr lang="de-DE" sz="4800" dirty="0"/>
          </a:p>
        </p:txBody>
      </p:sp>
      <p:pic>
        <p:nvPicPr>
          <p:cNvPr id="3078" name="Picture 6" descr="http://www.bastli.ethz.ch/uploads/images/ocul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92" y="2218985"/>
            <a:ext cx="2985563" cy="223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454" y="3698166"/>
            <a:ext cx="4921074" cy="28005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Pfeil nach rechts 5"/>
          <p:cNvSpPr/>
          <p:nvPr/>
        </p:nvSpPr>
        <p:spPr>
          <a:xfrm rot="1754760">
            <a:off x="1931537" y="4288428"/>
            <a:ext cx="850066" cy="643380"/>
          </a:xfrm>
          <a:prstGeom prst="rightArrow">
            <a:avLst>
              <a:gd name="adj1" fmla="val 50000"/>
              <a:gd name="adj2" fmla="val 4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8872873">
            <a:off x="8847575" y="4298524"/>
            <a:ext cx="850066" cy="643380"/>
          </a:xfrm>
          <a:prstGeom prst="rightArrow">
            <a:avLst>
              <a:gd name="adj1" fmla="val 50000"/>
              <a:gd name="adj2" fmla="val 4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80" name="Picture 8" descr="https://upload.wikimedia.org/wikipedia/en/thumb/5/5b/Space_Invaders_Alien.png/220px-Space_Invaders_Ali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6" y="1810532"/>
            <a:ext cx="2647624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Besonderheiten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„Replay-Value“</a:t>
            </a:r>
          </a:p>
          <a:p>
            <a:r>
              <a:rPr lang="de-DE" sz="2800" dirty="0" smtClean="0"/>
              <a:t>Wettbewerb</a:t>
            </a:r>
          </a:p>
          <a:p>
            <a:r>
              <a:rPr lang="de-DE" sz="2800" dirty="0" smtClean="0"/>
              <a:t>Intuitive Steuerung</a:t>
            </a:r>
          </a:p>
          <a:p>
            <a:r>
              <a:rPr lang="de-DE" sz="2800" dirty="0" smtClean="0"/>
              <a:t>Eintauchen in die Spielwelt</a:t>
            </a:r>
          </a:p>
          <a:p>
            <a:r>
              <a:rPr lang="de-DE" sz="2800" dirty="0" smtClean="0"/>
              <a:t>Innovatives Set-</a:t>
            </a:r>
            <a:r>
              <a:rPr lang="de-DE" sz="2800" dirty="0" err="1" smtClean="0"/>
              <a:t>Up</a:t>
            </a:r>
            <a:endParaRPr lang="de-DE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599">
            <a:off x="7348818" y="2778221"/>
            <a:ext cx="3525384" cy="3066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7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Design</a:t>
            </a:r>
            <a:endParaRPr lang="de-DE" sz="4800" dirty="0"/>
          </a:p>
        </p:txBody>
      </p:sp>
      <p:pic>
        <p:nvPicPr>
          <p:cNvPr id="4098" name="Picture 2" descr="loon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621">
            <a:off x="5163656" y="3072883"/>
            <a:ext cx="3674660" cy="26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cact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68" y="2327505"/>
            <a:ext cx="1372991" cy="41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088">
            <a:off x="3712610" y="2425209"/>
            <a:ext cx="3710347" cy="2939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74917">
            <a:off x="7464210" y="3431652"/>
            <a:ext cx="3600392" cy="2860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81053">
            <a:off x="5355831" y="2608113"/>
            <a:ext cx="3711832" cy="38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75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5811838"/>
            <a:ext cx="11069052" cy="617537"/>
          </a:xfrm>
        </p:spPr>
        <p:txBody>
          <a:bodyPr/>
          <a:lstStyle/>
          <a:p>
            <a:pPr marL="0" indent="0" algn="r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Saskia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Bennecke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Michael C. Clauß, Peter Lindner</a:t>
            </a:r>
          </a:p>
        </p:txBody>
      </p:sp>
      <p:pic>
        <p:nvPicPr>
          <p:cNvPr id="1026" name="Picture 2" descr="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8" y="1221900"/>
            <a:ext cx="9946104" cy="3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Quellen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www.bastli.ethz.ch/uploads/images/oculus.jpg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upload.wikimedia.org/wikipedia/en/thumb/5/5b/Space_Invaders_Alien.png/220px-Space_Invaders_Alien.png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4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3">
      <a:dk1>
        <a:sysClr val="windowText" lastClr="000000"/>
      </a:dk1>
      <a:lt1>
        <a:sysClr val="window" lastClr="FFFFFF"/>
      </a:lt1>
      <a:dk2>
        <a:srgbClr val="7DA94D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51</Words>
  <Application>Microsoft Office PowerPoint</Application>
  <PresentationFormat>Breitbild</PresentationFormat>
  <Paragraphs>20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Ion-Sitzungssaal</vt:lpstr>
      <vt:lpstr>PowerPoint-Präsentation</vt:lpstr>
      <vt:lpstr>Trailer</vt:lpstr>
      <vt:lpstr>Background Story</vt:lpstr>
      <vt:lpstr>Gameplay</vt:lpstr>
      <vt:lpstr>Virtual Reality</vt:lpstr>
      <vt:lpstr>Besonderheiten</vt:lpstr>
      <vt:lpstr>Design</vt:lpstr>
      <vt:lpstr>PowerPoint-Präsentation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Michiii Clauß</dc:creator>
  <cp:lastModifiedBy>Michiii Clauß</cp:lastModifiedBy>
  <cp:revision>17</cp:revision>
  <dcterms:created xsi:type="dcterms:W3CDTF">2016-01-23T15:02:47Z</dcterms:created>
  <dcterms:modified xsi:type="dcterms:W3CDTF">2016-01-23T17:49:27Z</dcterms:modified>
</cp:coreProperties>
</file>