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3518-DD23-4BF9-9F9C-4CF816C984AE}" type="datetimeFigureOut">
              <a:rPr lang="pl-PL" smtClean="0"/>
              <a:t>30.11.2023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0ACC-D623-4FB4-86F1-4D903017C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995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3518-DD23-4BF9-9F9C-4CF816C984AE}" type="datetimeFigureOut">
              <a:rPr lang="pl-PL" smtClean="0"/>
              <a:t>30.11.2023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0ACC-D623-4FB4-86F1-4D903017C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805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3518-DD23-4BF9-9F9C-4CF816C984AE}" type="datetimeFigureOut">
              <a:rPr lang="pl-PL" smtClean="0"/>
              <a:t>30.11.2023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0ACC-D623-4FB4-86F1-4D903017C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6660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3518-DD23-4BF9-9F9C-4CF816C984AE}" type="datetimeFigureOut">
              <a:rPr lang="pl-PL" smtClean="0"/>
              <a:t>30.11.2023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0ACC-D623-4FB4-86F1-4D903017C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2002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3518-DD23-4BF9-9F9C-4CF816C984AE}" type="datetimeFigureOut">
              <a:rPr lang="pl-PL" smtClean="0"/>
              <a:t>30.11.2023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0ACC-D623-4FB4-86F1-4D903017C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7921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3518-DD23-4BF9-9F9C-4CF816C984AE}" type="datetimeFigureOut">
              <a:rPr lang="pl-PL" smtClean="0"/>
              <a:t>30.11.2023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0ACC-D623-4FB4-86F1-4D903017C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431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3518-DD23-4BF9-9F9C-4CF816C984AE}" type="datetimeFigureOut">
              <a:rPr lang="pl-PL" smtClean="0"/>
              <a:t>30.11.2023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0ACC-D623-4FB4-86F1-4D903017C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070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3518-DD23-4BF9-9F9C-4CF816C984AE}" type="datetimeFigureOut">
              <a:rPr lang="pl-PL" smtClean="0"/>
              <a:t>30.11.2023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0ACC-D623-4FB4-86F1-4D903017C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838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3518-DD23-4BF9-9F9C-4CF816C984AE}" type="datetimeFigureOut">
              <a:rPr lang="pl-PL" smtClean="0"/>
              <a:t>30.11.2023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0ACC-D623-4FB4-86F1-4D903017C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301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3518-DD23-4BF9-9F9C-4CF816C984AE}" type="datetimeFigureOut">
              <a:rPr lang="pl-PL" smtClean="0"/>
              <a:t>30.11.2023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0ACC-D623-4FB4-86F1-4D903017C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392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3518-DD23-4BF9-9F9C-4CF816C984AE}" type="datetimeFigureOut">
              <a:rPr lang="pl-PL" smtClean="0"/>
              <a:t>30.11.2023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0ACC-D623-4FB4-86F1-4D903017C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49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3518-DD23-4BF9-9F9C-4CF816C984AE}" type="datetimeFigureOut">
              <a:rPr lang="pl-PL" smtClean="0"/>
              <a:t>30.11.2023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0ACC-D623-4FB4-86F1-4D903017C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011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3518-DD23-4BF9-9F9C-4CF816C984AE}" type="datetimeFigureOut">
              <a:rPr lang="pl-PL" smtClean="0"/>
              <a:t>30.11.2023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0ACC-D623-4FB4-86F1-4D903017C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451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F1D93518-DD23-4BF9-9F9C-4CF816C984AE}" type="datetimeFigureOut">
              <a:rPr lang="pl-PL" smtClean="0"/>
              <a:t>30.11.2023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285B0ACC-D623-4FB4-86F1-4D903017C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993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1D93518-DD23-4BF9-9F9C-4CF816C984AE}" type="datetimeFigureOut">
              <a:rPr lang="pl-PL" smtClean="0"/>
              <a:t>30.11.2023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85B0ACC-D623-4FB4-86F1-4D903017C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804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50CBA0-42F0-9454-4C9E-7B4946081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045728"/>
            <a:ext cx="77724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Affect changes as probability blobs (with </a:t>
            </a:r>
            <a:r>
              <a:rPr lang="en-US" b="1" dirty="0" err="1"/>
              <a:t>RegFlow</a:t>
            </a:r>
            <a:r>
              <a:rPr lang="en-US" b="1" dirty="0"/>
              <a:t>) in Valence x Arousal space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F45A58B-52B9-653D-9427-3698B80E7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549152"/>
            <a:ext cx="6858000" cy="802341"/>
          </a:xfrm>
        </p:spPr>
        <p:txBody>
          <a:bodyPr>
            <a:normAutofit/>
          </a:bodyPr>
          <a:lstStyle/>
          <a:p>
            <a:r>
              <a:rPr lang="pl-PL" sz="2700" dirty="0"/>
              <a:t>Autor: Konrad Micek</a:t>
            </a:r>
          </a:p>
        </p:txBody>
      </p:sp>
    </p:spTree>
    <p:extLst>
      <p:ext uri="{BB962C8B-B14F-4D97-AF65-F5344CB8AC3E}">
        <p14:creationId xmlns:p14="http://schemas.microsoft.com/office/powerpoint/2010/main" val="100205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434E8C-0657-5E63-562B-39656BE1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7" y="447187"/>
            <a:ext cx="7524003" cy="1372647"/>
          </a:xfrm>
        </p:spPr>
        <p:txBody>
          <a:bodyPr/>
          <a:lstStyle/>
          <a:p>
            <a:r>
              <a:rPr lang="en-US" dirty="0" err="1"/>
              <a:t>RegFlow</a:t>
            </a:r>
            <a:r>
              <a:rPr lang="en-US" dirty="0"/>
              <a:t>: Probabilistic Flow-based Regression for Future Prediction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E791A6-F3FD-6092-7BC1-24D446647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Hipersieć</a:t>
            </a:r>
            <a:r>
              <a:rPr lang="pl-PL" dirty="0"/>
              <a:t> przewidująca stany w niedeterministycznych przypadkach</a:t>
            </a:r>
          </a:p>
          <a:p>
            <a:r>
              <a:rPr lang="pl-PL" dirty="0"/>
              <a:t>Bardzo wydajny mechanizm w porównaniu z dotychczasowymi rozwiązaniami</a:t>
            </a:r>
          </a:p>
          <a:p>
            <a:r>
              <a:rPr lang="pl-PL" dirty="0"/>
              <a:t>Elastyczny</a:t>
            </a:r>
          </a:p>
          <a:p>
            <a:r>
              <a:rPr lang="pl-PL" dirty="0"/>
              <a:t>Potencjalnie przyszłościowe rozwiązanie dla wielowymiarowych zadań regresji</a:t>
            </a:r>
          </a:p>
        </p:txBody>
      </p:sp>
    </p:spTree>
    <p:extLst>
      <p:ext uri="{BB962C8B-B14F-4D97-AF65-F5344CB8AC3E}">
        <p14:creationId xmlns:p14="http://schemas.microsoft.com/office/powerpoint/2010/main" val="27548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9C0EA2-F440-5C42-71EB-1B14891B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Zestaw danych </a:t>
            </a:r>
            <a:r>
              <a:rPr lang="pl-PL" b="1" dirty="0"/>
              <a:t>BIRAFFE2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FD0FC4-D650-7258-D49D-C624F40E1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Używane dane:</a:t>
            </a:r>
          </a:p>
          <a:p>
            <a:r>
              <a:rPr lang="pl-PL" dirty="0"/>
              <a:t>Dane z akcelerometru i żyroskopu</a:t>
            </a:r>
          </a:p>
          <a:p>
            <a:r>
              <a:rPr lang="pl-PL" dirty="0"/>
              <a:t>Logi z gier (gra nr 1)</a:t>
            </a:r>
          </a:p>
          <a:p>
            <a:r>
              <a:rPr lang="pl-PL" dirty="0"/>
              <a:t>Wyniki rozpoznanych emocji przez MS Face API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Dane, które mogą być potencjalnie wykorzystane:</a:t>
            </a:r>
          </a:p>
          <a:p>
            <a:r>
              <a:rPr lang="pl-PL" dirty="0" err="1"/>
              <a:t>Biosygnały</a:t>
            </a:r>
            <a:endParaRPr lang="pl-PL" dirty="0"/>
          </a:p>
          <a:p>
            <a:r>
              <a:rPr lang="pl-PL" dirty="0"/>
              <a:t>Logi pozostałych z gier</a:t>
            </a:r>
          </a:p>
        </p:txBody>
      </p:sp>
    </p:spTree>
    <p:extLst>
      <p:ext uri="{BB962C8B-B14F-4D97-AF65-F5344CB8AC3E}">
        <p14:creationId xmlns:p14="http://schemas.microsoft.com/office/powerpoint/2010/main" val="105141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73399F-2D9F-2371-C167-959A6DBD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2F869C-3B19-E2A9-8BDA-E8A1CD1E2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1767007"/>
          </a:xfrm>
        </p:spPr>
        <p:txBody>
          <a:bodyPr/>
          <a:lstStyle/>
          <a:p>
            <a:r>
              <a:rPr lang="pl-PL" dirty="0"/>
              <a:t>Zastosowanie sieci neuronowej </a:t>
            </a:r>
            <a:r>
              <a:rPr lang="pl-PL" dirty="0" err="1"/>
              <a:t>RegFlow</a:t>
            </a:r>
            <a:r>
              <a:rPr lang="pl-PL" dirty="0"/>
              <a:t> w celu wytrenowania modelu na danych z zestawu BIRAFFE2</a:t>
            </a:r>
          </a:p>
          <a:p>
            <a:r>
              <a:rPr lang="pl-PL" dirty="0"/>
              <a:t>Otrzymywanie „kleksa” (</a:t>
            </a:r>
            <a:r>
              <a:rPr lang="pl-PL" dirty="0" err="1"/>
              <a:t>blob</a:t>
            </a:r>
            <a:r>
              <a:rPr lang="pl-PL" dirty="0"/>
              <a:t>) na modelu pobudzenie x wartościowość (</a:t>
            </a:r>
            <a:r>
              <a:rPr lang="pl-PL" dirty="0" err="1"/>
              <a:t>arousal</a:t>
            </a:r>
            <a:r>
              <a:rPr lang="pl-PL" dirty="0"/>
              <a:t> x </a:t>
            </a:r>
            <a:r>
              <a:rPr lang="pl-PL" dirty="0" err="1"/>
              <a:t>valence</a:t>
            </a:r>
            <a:r>
              <a:rPr lang="pl-PL" dirty="0"/>
              <a:t>) odpowiadającego emocjom osoby z określoną częstotliwością</a:t>
            </a:r>
          </a:p>
        </p:txBody>
      </p:sp>
      <p:pic>
        <p:nvPicPr>
          <p:cNvPr id="5" name="Obraz 4" descr="Obraz zawierający tekst, zrzut ekranu, Czcionka, diagram&#10;&#10;Opis wygenerowany automatycznie">
            <a:extLst>
              <a:ext uri="{FF2B5EF4-FFF2-40B4-BE49-F238E27FC236}">
                <a16:creationId xmlns:a16="http://schemas.microsoft.com/office/drawing/2014/main" id="{15BD8640-7EE6-8F11-57F6-3B1CE4A29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35" y="4123893"/>
            <a:ext cx="2871702" cy="228691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31E13B0-D8DD-EA4F-0358-0E7F25D30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752" y="4122229"/>
            <a:ext cx="2136369" cy="228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D31BAA-D11F-E403-EDA2-EC78573B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realizacji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86E586-06CE-E4DC-47B0-69DB286EF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pl-PL" dirty="0"/>
              <a:t>Próba uruchomienia </a:t>
            </a:r>
            <a:r>
              <a:rPr lang="pl-PL" dirty="0" err="1"/>
              <a:t>RegFlow</a:t>
            </a:r>
            <a:r>
              <a:rPr lang="pl-PL" dirty="0"/>
              <a:t> na proponowanych przez autorów zestawach danych oraz interpretacja najważniejszych części kodu</a:t>
            </a:r>
          </a:p>
          <a:p>
            <a:pPr>
              <a:buAutoNum type="arabicPeriod"/>
            </a:pPr>
            <a:r>
              <a:rPr lang="pl-PL" dirty="0"/>
              <a:t>Przygotowanie wstępnego generatora zestawu danych na podstawie BIRAFFE2</a:t>
            </a:r>
          </a:p>
          <a:p>
            <a:pPr>
              <a:buAutoNum type="arabicPeriod"/>
            </a:pPr>
            <a:r>
              <a:rPr lang="pl-PL" dirty="0"/>
              <a:t>Wstawienie danych do </a:t>
            </a:r>
            <a:r>
              <a:rPr lang="pl-PL" dirty="0" err="1"/>
              <a:t>RegFlow</a:t>
            </a:r>
            <a:r>
              <a:rPr lang="pl-PL" dirty="0"/>
              <a:t> i testowe nauczenie modelu na małym zestawie danych</a:t>
            </a:r>
          </a:p>
          <a:p>
            <a:pPr>
              <a:buAutoNum type="arabicPeriod"/>
            </a:pPr>
            <a:r>
              <a:rPr lang="pl-PL" dirty="0"/>
              <a:t>Test nauczania oraz wygenerowanie </a:t>
            </a:r>
            <a:r>
              <a:rPr lang="pl-PL" dirty="0" err="1"/>
              <a:t>bloba</a:t>
            </a:r>
            <a:r>
              <a:rPr lang="pl-PL" dirty="0"/>
              <a:t> na wykresie pobudzenie x wartościowość z zadaną </a:t>
            </a:r>
            <a:r>
              <a:rPr lang="pl-PL" dirty="0" err="1"/>
              <a:t>częstotliowością</a:t>
            </a:r>
            <a:endParaRPr lang="pl-PL" dirty="0"/>
          </a:p>
          <a:p>
            <a:pPr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325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5EDDB2-73DC-F892-CEC9-02255F53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Aktualny postęp, wyniki oraz problemy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CC1E6C-23CE-FDB4-3E1B-2D245680B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1885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1. Próba uruchomienia </a:t>
            </a:r>
            <a:r>
              <a:rPr lang="pl-PL" dirty="0" err="1"/>
              <a:t>RegFlow</a:t>
            </a:r>
            <a:r>
              <a:rPr lang="pl-PL" dirty="0"/>
              <a:t> na proponowanych przez autorów zestawach danych oraz interpretacja najważniejszych części kodu - gotowe</a:t>
            </a:r>
          </a:p>
          <a:p>
            <a:pPr>
              <a:buAutoNum type="arabicPeriod"/>
            </a:pPr>
            <a:endParaRPr lang="pl-PL" dirty="0"/>
          </a:p>
          <a:p>
            <a:r>
              <a:rPr lang="pl-PL" dirty="0"/>
              <a:t>Aplikacja nie posiada spisu niezbędnych paczek </a:t>
            </a:r>
            <a:r>
              <a:rPr lang="pl-PL" dirty="0" err="1"/>
              <a:t>Pythona</a:t>
            </a:r>
            <a:r>
              <a:rPr lang="pl-PL" dirty="0"/>
              <a:t> z ich wersjami, co spowodowało brak możliwości uruchomienia programu – rozwiązanie: modyfikacje kodu</a:t>
            </a:r>
          </a:p>
          <a:p>
            <a:r>
              <a:rPr lang="pl-PL" dirty="0"/>
              <a:t>Aplikacja przestawała działać, potrafiła wymagać 12GB pamięci w karcie graficznej oraz bardzo długo uczyła się dla nawet małej części danych – rozwiązanie: zmniejszenie ilości epok do 2, obcięcie danych do kilku przypadków</a:t>
            </a:r>
          </a:p>
          <a:p>
            <a:r>
              <a:rPr lang="pl-PL" dirty="0" err="1"/>
              <a:t>Readme</a:t>
            </a:r>
            <a:r>
              <a:rPr lang="pl-PL" dirty="0"/>
              <a:t> zawiera niedziałające polecenia – rozwiązanie: dojście do działających komend eksperymentalnie oraz zapisanie parametrów w plikach .</a:t>
            </a:r>
            <a:r>
              <a:rPr lang="pl-PL" dirty="0" err="1"/>
              <a:t>py</a:t>
            </a:r>
            <a:endParaRPr lang="pl-PL" dirty="0"/>
          </a:p>
          <a:p>
            <a:r>
              <a:rPr lang="pl-PL" dirty="0"/>
              <a:t>Odnalezienie w kodzie prostych, nieopisanych danych testowych, które mogą ułatwić zrozumienie działania aplikacji</a:t>
            </a:r>
          </a:p>
        </p:txBody>
      </p:sp>
    </p:spTree>
    <p:extLst>
      <p:ext uri="{BB962C8B-B14F-4D97-AF65-F5344CB8AC3E}">
        <p14:creationId xmlns:p14="http://schemas.microsoft.com/office/powerpoint/2010/main" val="336550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47E7E7-3DD2-A647-FD40-3D0F10EF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Aktualny postęp, wyniki oraz problemy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42BECE-2103-B3A7-108B-AA4AC9218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563905"/>
            <a:ext cx="7524003" cy="400722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2. Przygotowanie wstępnego generatora zestawu danych na podstawie BIRAFFE2 (</a:t>
            </a:r>
            <a:r>
              <a:rPr lang="pl-PL"/>
              <a:t>niemal gotowe)</a:t>
            </a:r>
            <a:endParaRPr lang="pl-PL" dirty="0"/>
          </a:p>
          <a:p>
            <a:endParaRPr lang="pl-PL" dirty="0"/>
          </a:p>
          <a:p>
            <a:r>
              <a:rPr lang="pl-PL" dirty="0"/>
              <a:t>Dane są surowe, więc należało wybrać wstępnie minimum danych oraz oczyścić zbędne dane lub zawierające </a:t>
            </a:r>
            <a:r>
              <a:rPr lang="pl-PL" dirty="0" err="1"/>
              <a:t>NaN</a:t>
            </a:r>
            <a:r>
              <a:rPr lang="pl-PL" dirty="0"/>
              <a:t> oraz połączyć ze sobą dane z kilku różnych plików</a:t>
            </a:r>
          </a:p>
          <a:p>
            <a:r>
              <a:rPr lang="pl-PL" dirty="0" err="1"/>
              <a:t>Timestampy</a:t>
            </a:r>
            <a:r>
              <a:rPr lang="pl-PL" dirty="0"/>
              <a:t> w plikach były różne – rozwiązanie: zaokrąglanie </a:t>
            </a:r>
            <a:r>
              <a:rPr lang="pl-PL" dirty="0" err="1"/>
              <a:t>timestampów</a:t>
            </a:r>
            <a:r>
              <a:rPr lang="pl-PL" dirty="0"/>
              <a:t> oraz grupowanie ich i uśrednianie wartości</a:t>
            </a:r>
          </a:p>
          <a:p>
            <a:r>
              <a:rPr lang="pl-PL" dirty="0"/>
              <a:t>Oczyszczenie z skorelowanych kolumn i normalizacja danych</a:t>
            </a:r>
          </a:p>
          <a:p>
            <a:r>
              <a:rPr lang="pl-PL" dirty="0"/>
              <a:t>Zapisanie gotowego zbioru danych do pliku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142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2DAECA-EF6D-9371-AA9F-29E64305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Dalszy plan realizacji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7127D8-9C62-DC98-A015-7826138D0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Wstawienie danych do </a:t>
            </a:r>
            <a:r>
              <a:rPr lang="pl-PL" dirty="0" err="1"/>
              <a:t>RegFlow</a:t>
            </a:r>
            <a:r>
              <a:rPr lang="pl-PL" dirty="0"/>
              <a:t> i testowe nauczenie modelu na małym zestawie danych</a:t>
            </a:r>
          </a:p>
          <a:p>
            <a:r>
              <a:rPr lang="pl-PL" dirty="0"/>
              <a:t>Test nauczania oraz wygenerowanie </a:t>
            </a:r>
            <a:r>
              <a:rPr lang="pl-PL" dirty="0" err="1"/>
              <a:t>bloba</a:t>
            </a:r>
            <a:r>
              <a:rPr lang="pl-PL" dirty="0"/>
              <a:t> na wykresie pobudzenie x wartościowość z zadaną </a:t>
            </a:r>
            <a:r>
              <a:rPr lang="pl-PL" dirty="0" err="1"/>
              <a:t>częstotliowością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40343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Cytat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ytat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yta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Cytat</Template>
  <TotalTime>61</TotalTime>
  <Words>393</Words>
  <Application>Microsoft Office PowerPoint</Application>
  <PresentationFormat>Pokaz na ekranie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Cytat</vt:lpstr>
      <vt:lpstr>Affect changes as probability blobs (with RegFlow) in Valence x Arousal space</vt:lpstr>
      <vt:lpstr>RegFlow: Probabilistic Flow-based Regression for Future Prediction</vt:lpstr>
      <vt:lpstr>Zestaw danych BIRAFFE2</vt:lpstr>
      <vt:lpstr>Cel projektu</vt:lpstr>
      <vt:lpstr>Plan realizacji projektu</vt:lpstr>
      <vt:lpstr>Aktualny postęp, wyniki oraz problemy</vt:lpstr>
      <vt:lpstr>Aktualny postęp, wyniki oraz problemy</vt:lpstr>
      <vt:lpstr>Dalszy plan realizacji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 changes as probability blobs (with RegFlow) in Valence x Arousal space</dc:title>
  <dc:creator>Konrad Micek</dc:creator>
  <cp:lastModifiedBy>Konrad Micek</cp:lastModifiedBy>
  <cp:revision>5</cp:revision>
  <dcterms:created xsi:type="dcterms:W3CDTF">2023-11-30T09:35:11Z</dcterms:created>
  <dcterms:modified xsi:type="dcterms:W3CDTF">2023-11-30T10:36:58Z</dcterms:modified>
</cp:coreProperties>
</file>