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  <p:sldId id="264" r:id="rId10"/>
    <p:sldId id="268" r:id="rId11"/>
    <p:sldId id="271" r:id="rId12"/>
    <p:sldId id="265" r:id="rId13"/>
    <p:sldId id="266" r:id="rId14"/>
    <p:sldId id="267" r:id="rId15"/>
    <p:sldId id="273" r:id="rId16"/>
    <p:sldId id="274" r:id="rId17"/>
    <p:sldId id="272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26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0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65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0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32C49-6335-626F-B19C-C7D0F43EE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LAJA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FB2E6D-BCDF-1DFF-E9C0-AA3423734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ANONYMVOTE</a:t>
            </a:r>
          </a:p>
          <a:p>
            <a:r>
              <a:rPr lang="fr-CH" dirty="0"/>
              <a:t>Michaël Desgalier</a:t>
            </a:r>
          </a:p>
        </p:txBody>
      </p:sp>
    </p:spTree>
    <p:extLst>
      <p:ext uri="{BB962C8B-B14F-4D97-AF65-F5344CB8AC3E}">
        <p14:creationId xmlns:p14="http://schemas.microsoft.com/office/powerpoint/2010/main" val="201089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72C14-4E8F-3D35-848E-B012ECE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- Services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014305-3CCD-AC3C-43EB-7856BF22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1584721"/>
            <a:ext cx="4185623" cy="576262"/>
          </a:xfrm>
        </p:spPr>
        <p:txBody>
          <a:bodyPr/>
          <a:lstStyle/>
          <a:p>
            <a:r>
              <a:rPr lang="fr-CH" dirty="0" err="1"/>
              <a:t>UtilisateurService</a:t>
            </a:r>
            <a:endParaRPr lang="fr-CH" dirty="0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92323-090A-ECAD-079C-191E75A1C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003" y="2615381"/>
            <a:ext cx="4484922" cy="3325467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EA00A-5443-2CE8-124F-85B3F02F6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7938" y="1642269"/>
            <a:ext cx="4185618" cy="576262"/>
          </a:xfrm>
        </p:spPr>
        <p:txBody>
          <a:bodyPr/>
          <a:lstStyle/>
          <a:p>
            <a:r>
              <a:rPr lang="fr-CH" dirty="0" err="1"/>
              <a:t>SondageService</a:t>
            </a:r>
            <a:endParaRPr lang="fr-CH" dirty="0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FF32A1-13E2-0561-84FB-4BA2DE650F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14017" y="2644155"/>
            <a:ext cx="4863384" cy="3267918"/>
          </a:xfrm>
        </p:spPr>
      </p:pic>
    </p:spTree>
    <p:extLst>
      <p:ext uri="{BB962C8B-B14F-4D97-AF65-F5344CB8AC3E}">
        <p14:creationId xmlns:p14="http://schemas.microsoft.com/office/powerpoint/2010/main" val="284783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6815-0534-17F6-66CC-D035C73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– Vues et Composants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A98C35-3D6B-658A-445F-5A69EA153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930400"/>
            <a:ext cx="2178822" cy="4220859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2EABD0-29A3-6575-36BE-9D6EDFDD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34" y="1930400"/>
            <a:ext cx="197195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88797-5DA3-17C5-C95F-ABF3C737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- Connexion</a:t>
            </a:r>
          </a:p>
        </p:txBody>
      </p:sp>
      <p:pic>
        <p:nvPicPr>
          <p:cNvPr id="5" name="Espace réservé du contenu 4" descr="Une image contenant texte, capture d’écran, écran, argent&#10;&#10;Description générée automatiquement">
            <a:extLst>
              <a:ext uri="{FF2B5EF4-FFF2-40B4-BE49-F238E27FC236}">
                <a16:creationId xmlns:a16="http://schemas.microsoft.com/office/drawing/2014/main" id="{3BD09115-FD5D-EB28-4777-1AD999C0A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5" y="2026236"/>
            <a:ext cx="5351408" cy="3099946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0F087E-1B3E-4A31-4101-1E13F83C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942" y="2117334"/>
            <a:ext cx="398200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057A-EEAD-4A5D-BB7F-F17290E9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- Problème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D7EDF4-BEF1-B8D1-9506-9FE0E5EF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311" y="1800890"/>
            <a:ext cx="6649378" cy="1505160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5E1B5D-B439-213F-DD14-79C6170B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20" y="3683265"/>
            <a:ext cx="458216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65E2E-2ECF-5AB6-2502-8162A00A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– Affichage sondage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97928D-19A0-8B99-9E34-024755198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07" y="1621890"/>
            <a:ext cx="3229426" cy="753750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99F7A3-94E4-0E8B-FBAF-1AE74DE9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67" y="2802886"/>
            <a:ext cx="4124901" cy="329611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D14C85-CF7F-E7EA-D03C-ABD9FE65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229" y="1690255"/>
            <a:ext cx="3162741" cy="617020"/>
          </a:xfrm>
          <a:prstGeom prst="rect">
            <a:avLst/>
          </a:prstGeom>
        </p:spPr>
      </p:pic>
      <p:pic>
        <p:nvPicPr>
          <p:cNvPr id="11" name="Image 10" descr="Une image contenant texte, intérieur, écran, capture d’écran&#10;&#10;Description générée automatiquement">
            <a:extLst>
              <a:ext uri="{FF2B5EF4-FFF2-40B4-BE49-F238E27FC236}">
                <a16:creationId xmlns:a16="http://schemas.microsoft.com/office/drawing/2014/main" id="{B49AE1D3-3284-DD25-DE57-D91D136C4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229" y="2944793"/>
            <a:ext cx="3462359" cy="19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2729-E011-D521-A092-BCEEF3D4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– Création sondage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D44AF-B8F2-AAB9-2EBA-CD3A7788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Post lors de l’ajout</a:t>
            </a:r>
          </a:p>
          <a:p>
            <a:r>
              <a:rPr lang="fr-CH" dirty="0"/>
              <a:t>Doit enregistrer à chaque élément modifié ou ajouté</a:t>
            </a:r>
          </a:p>
          <a:p>
            <a:r>
              <a:rPr lang="fr-CH" dirty="0"/>
              <a:t>Pas possible d’enregistrer tout d’un coup</a:t>
            </a:r>
          </a:p>
        </p:txBody>
      </p:sp>
    </p:spTree>
    <p:extLst>
      <p:ext uri="{BB962C8B-B14F-4D97-AF65-F5344CB8AC3E}">
        <p14:creationId xmlns:p14="http://schemas.microsoft.com/office/powerpoint/2010/main" val="173522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85C4A-67FB-B29A-4AC7-0AB1CE04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- Ajout et sauvegarde d’une question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2B93BB-FC03-1D03-AC8B-DC9CCFEF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65" y="2062659"/>
            <a:ext cx="5858693" cy="2362530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4A8FE7-AB1A-60A3-A136-D96E9AEE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8" y="2062659"/>
            <a:ext cx="3648584" cy="3448531"/>
          </a:xfrm>
          <a:prstGeom prst="rect">
            <a:avLst/>
          </a:prstGeom>
        </p:spPr>
      </p:pic>
      <p:pic>
        <p:nvPicPr>
          <p:cNvPr id="9" name="Image 8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8856910F-810D-D2B4-56E7-75C5F6ECA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365" y="4795341"/>
            <a:ext cx="683037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FA73C-EF91-10EF-AF35-D84B1DC5D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79D012-88D9-8029-3A01-CE9C5DCED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05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2DEEC-06C3-5AF2-B280-1531275EE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3DBFFF1-8F61-8BA0-159D-FD5562EAD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294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F98B73-E3BF-D425-6138-EF2603883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CA6E250-5130-6262-2975-19A44518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6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63677-2DE2-A788-61FE-F02D4355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E1009-4214-CD05-B334-BD33B9CF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Bases de données</a:t>
            </a:r>
          </a:p>
          <a:p>
            <a:r>
              <a:rPr lang="fr-CH" dirty="0"/>
              <a:t>Les APIs</a:t>
            </a:r>
          </a:p>
          <a:p>
            <a:r>
              <a:rPr lang="fr-CH" dirty="0"/>
              <a:t>Frontend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Questions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56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D2E9C-104F-E75C-AE88-E467CD0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3A151-A5F3-AFA3-BD8C-BF8267B7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Sondages</a:t>
            </a:r>
          </a:p>
          <a:p>
            <a:r>
              <a:rPr lang="fr-CH" dirty="0"/>
              <a:t>Votes anonymes</a:t>
            </a:r>
          </a:p>
          <a:p>
            <a:r>
              <a:rPr lang="fr-CH" dirty="0"/>
              <a:t>2 API </a:t>
            </a:r>
            <a:r>
              <a:rPr lang="fr-CH" dirty="0" err="1"/>
              <a:t>Springboot</a:t>
            </a:r>
            <a:r>
              <a:rPr lang="fr-CH" dirty="0"/>
              <a:t> avec bases de données </a:t>
            </a:r>
            <a:r>
              <a:rPr lang="fr-CH" dirty="0" err="1"/>
              <a:t>MySql</a:t>
            </a:r>
            <a:endParaRPr lang="fr-CH" dirty="0"/>
          </a:p>
          <a:p>
            <a:r>
              <a:rPr lang="fr-CH" dirty="0"/>
              <a:t>1 Frontend en Vue.js</a:t>
            </a:r>
          </a:p>
        </p:txBody>
      </p:sp>
    </p:spTree>
    <p:extLst>
      <p:ext uri="{BB962C8B-B14F-4D97-AF65-F5344CB8AC3E}">
        <p14:creationId xmlns:p14="http://schemas.microsoft.com/office/powerpoint/2010/main" val="14518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B81CA-860D-DA93-27A7-DB75766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MLD BDD GESTION &amp; VOTE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402E9-26C7-B8B6-BFE4-8604D8DC65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Gestion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0CD61D-4878-29E7-733C-00D3621AA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929" y="2160588"/>
            <a:ext cx="3473568" cy="3880773"/>
          </a:xfrm>
        </p:spPr>
        <p:txBody>
          <a:bodyPr/>
          <a:lstStyle/>
          <a:p>
            <a:r>
              <a:rPr lang="fr-CH" dirty="0"/>
              <a:t>Vote</a:t>
            </a:r>
          </a:p>
          <a:p>
            <a:endParaRPr lang="fr-CH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6E4A9A-9441-2104-7448-18582630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48" y="2875645"/>
            <a:ext cx="1362265" cy="13051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121580-7D52-FDF8-0BD4-B8DD5DD2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8" y="2678567"/>
            <a:ext cx="590632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A31E6-6299-21F8-9BBE-A90F7A4C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APIs – </a:t>
            </a:r>
            <a:r>
              <a:rPr lang="fr-CH" dirty="0" err="1"/>
              <a:t>Endpoints</a:t>
            </a:r>
            <a:r>
              <a:rPr lang="fr-CH" dirty="0"/>
              <a:t> importants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249F-A5BF-5287-C247-94B8A1D2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/api/utilisateurs/connexion – login, </a:t>
            </a:r>
            <a:r>
              <a:rPr lang="fr-CH" dirty="0" err="1"/>
              <a:t>password</a:t>
            </a:r>
            <a:endParaRPr lang="fr-CH" dirty="0"/>
          </a:p>
          <a:p>
            <a:r>
              <a:rPr lang="fr-CH" dirty="0"/>
              <a:t>/api/codes/</a:t>
            </a:r>
            <a:r>
              <a:rPr lang="fr-CH" dirty="0" err="1"/>
              <a:t>generate</a:t>
            </a:r>
            <a:r>
              <a:rPr lang="fr-CH" dirty="0"/>
              <a:t> – </a:t>
            </a:r>
            <a:r>
              <a:rPr lang="fr-CH" dirty="0" err="1"/>
              <a:t>idSondage</a:t>
            </a:r>
            <a:r>
              <a:rPr lang="fr-CH" dirty="0"/>
              <a:t>, </a:t>
            </a:r>
            <a:r>
              <a:rPr lang="fr-CH" dirty="0" err="1"/>
              <a:t>idUtilisateur</a:t>
            </a:r>
            <a:endParaRPr lang="fr-CH" dirty="0"/>
          </a:p>
          <a:p>
            <a:r>
              <a:rPr lang="fr-CH" dirty="0"/>
              <a:t>/api/sondages/{id}/questions</a:t>
            </a:r>
          </a:p>
          <a:p>
            <a:r>
              <a:rPr lang="fr-CH" dirty="0"/>
              <a:t>/api/questions/{id}/choix</a:t>
            </a:r>
          </a:p>
          <a:p>
            <a:r>
              <a:rPr lang="fr-CH" dirty="0"/>
              <a:t>/api/sondages/utilisateur/{login}</a:t>
            </a:r>
          </a:p>
          <a:p>
            <a:r>
              <a:rPr lang="fr-CH" dirty="0"/>
              <a:t>/api/sondages/utilisateur/{login}/</a:t>
            </a:r>
            <a:r>
              <a:rPr lang="fr-CH" dirty="0" err="1"/>
              <a:t>my</a:t>
            </a:r>
            <a:endParaRPr lang="fr-CH" dirty="0"/>
          </a:p>
          <a:p>
            <a:r>
              <a:rPr lang="fr-CH" dirty="0"/>
              <a:t>/api/sondages/{id}/ouvrir</a:t>
            </a:r>
          </a:p>
        </p:txBody>
      </p:sp>
    </p:spTree>
    <p:extLst>
      <p:ext uri="{BB962C8B-B14F-4D97-AF65-F5344CB8AC3E}">
        <p14:creationId xmlns:p14="http://schemas.microsoft.com/office/powerpoint/2010/main" val="106507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994FA-B763-0F96-4427-75B5DE96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APIs – Documentation API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26E007-05C2-390B-5BEE-EFF3B326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61" y="1799447"/>
            <a:ext cx="3379526" cy="3881437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8583B8-1F82-48E4-F9F0-9A0A7C5D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57" y="1668495"/>
            <a:ext cx="2049940" cy="41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2728-BCA9-06DA-A2B5-1BDDD1DB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APIs - Sécurité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880DE0-89EA-3083-B69C-5D18C6F6D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859" y="1486863"/>
            <a:ext cx="7054195" cy="4846916"/>
          </a:xfrm>
        </p:spPr>
      </p:pic>
    </p:spTree>
    <p:extLst>
      <p:ext uri="{BB962C8B-B14F-4D97-AF65-F5344CB8AC3E}">
        <p14:creationId xmlns:p14="http://schemas.microsoft.com/office/powerpoint/2010/main" val="20327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0D8E9-4F46-EB26-E64C-223123E6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APIs – Requêtes JPA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3FDAAC-6D0E-E5EC-BF4E-028469BD4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633" y="1819564"/>
            <a:ext cx="7408436" cy="4222461"/>
          </a:xfrm>
        </p:spPr>
      </p:pic>
    </p:spTree>
    <p:extLst>
      <p:ext uri="{BB962C8B-B14F-4D97-AF65-F5344CB8AC3E}">
        <p14:creationId xmlns:p14="http://schemas.microsoft.com/office/powerpoint/2010/main" val="179707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F8757-0DA6-88DB-8DD8-13EBD8BA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Frontend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2D4DE-E6E7-582B-3D16-B458152F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Views</a:t>
            </a:r>
            <a:r>
              <a:rPr lang="fr-CH" dirty="0"/>
              <a:t> qui appellent des composants</a:t>
            </a:r>
          </a:p>
          <a:p>
            <a:r>
              <a:rPr lang="fr-CH" dirty="0"/>
              <a:t>Séparés en items et regrouper dans un composant </a:t>
            </a:r>
            <a:r>
              <a:rPr lang="fr-CH" dirty="0" err="1"/>
              <a:t>list</a:t>
            </a:r>
            <a:endParaRPr lang="fr-CH" dirty="0"/>
          </a:p>
          <a:p>
            <a:r>
              <a:rPr lang="fr-CH" dirty="0"/>
              <a:t>Changement de page ou affichage de composants</a:t>
            </a:r>
          </a:p>
          <a:p>
            <a:r>
              <a:rPr lang="fr-CH" dirty="0"/>
              <a:t>Utilisations de modules</a:t>
            </a:r>
          </a:p>
          <a:p>
            <a:r>
              <a:rPr lang="fr-CH" dirty="0"/>
              <a:t>Les services</a:t>
            </a:r>
          </a:p>
        </p:txBody>
      </p:sp>
    </p:spTree>
    <p:extLst>
      <p:ext uri="{BB962C8B-B14F-4D97-AF65-F5344CB8AC3E}">
        <p14:creationId xmlns:p14="http://schemas.microsoft.com/office/powerpoint/2010/main" val="4180898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</TotalTime>
  <Words>204</Words>
  <Application>Microsoft Office PowerPoint</Application>
  <PresentationFormat>Grand écran</PresentationFormat>
  <Paragraphs>50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PROJET LAJA</vt:lpstr>
      <vt:lpstr>Sommaire</vt:lpstr>
      <vt:lpstr>Introduction</vt:lpstr>
      <vt:lpstr>MLD BDD GESTION &amp; VOTE</vt:lpstr>
      <vt:lpstr>Les APIs – Endpoints importants</vt:lpstr>
      <vt:lpstr>Les APIs – Documentation API</vt:lpstr>
      <vt:lpstr>Les APIs - Sécurité</vt:lpstr>
      <vt:lpstr>Les APIs – Requêtes JPA</vt:lpstr>
      <vt:lpstr>Frontend - Introduction</vt:lpstr>
      <vt:lpstr>Frontend - Services</vt:lpstr>
      <vt:lpstr>Frontend – Vues et Composants</vt:lpstr>
      <vt:lpstr>Frontend - Connexion</vt:lpstr>
      <vt:lpstr>Frontend - Problème</vt:lpstr>
      <vt:lpstr>Frontend – Affichage sondage</vt:lpstr>
      <vt:lpstr>Frontend – Création sondage</vt:lpstr>
      <vt:lpstr>Frontend - Ajout et sauvegarde d’une question</vt:lpstr>
      <vt:lpstr>Démonstration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LAJA</dc:title>
  <dc:creator>Michaël Desgalier</dc:creator>
  <cp:lastModifiedBy>Michaël Desgalier</cp:lastModifiedBy>
  <cp:revision>4</cp:revision>
  <dcterms:created xsi:type="dcterms:W3CDTF">2022-06-23T07:50:19Z</dcterms:created>
  <dcterms:modified xsi:type="dcterms:W3CDTF">2022-06-23T08:46:05Z</dcterms:modified>
</cp:coreProperties>
</file>