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63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09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5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FF537-968C-D078-64E4-5642DC75D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LAJA – Phase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96B821-704C-B607-21D4-C66584B7A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Michaël Desgalier</a:t>
            </a:r>
          </a:p>
        </p:txBody>
      </p:sp>
    </p:spTree>
    <p:extLst>
      <p:ext uri="{BB962C8B-B14F-4D97-AF65-F5344CB8AC3E}">
        <p14:creationId xmlns:p14="http://schemas.microsoft.com/office/powerpoint/2010/main" val="188119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6D219-2E37-D72C-D3DD-A4C3A8F6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FAB67-2E61-1AE7-A341-185854E0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Uses Cases</a:t>
            </a:r>
          </a:p>
          <a:p>
            <a:r>
              <a:rPr lang="fr-CH" dirty="0"/>
              <a:t>Bases de données</a:t>
            </a:r>
          </a:p>
          <a:p>
            <a:r>
              <a:rPr lang="fr-CH" dirty="0"/>
              <a:t>Maquettes</a:t>
            </a:r>
          </a:p>
          <a:p>
            <a:r>
              <a:rPr lang="fr-CH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559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18B50-53CF-251E-710B-6B6DFDCF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Uses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2EEF1-171E-3D1A-E45F-097D4711D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5 uses cases</a:t>
            </a:r>
          </a:p>
          <a:p>
            <a:r>
              <a:rPr lang="fr-CH" dirty="0"/>
              <a:t>Liste uses cases</a:t>
            </a:r>
          </a:p>
          <a:p>
            <a:r>
              <a:rPr lang="fr-CH" dirty="0"/>
              <a:t>Diagramme uses cases</a:t>
            </a:r>
          </a:p>
          <a:p>
            <a:endParaRPr lang="fr-CH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046E866-7B0E-02C9-94DD-473D0FBAA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1388" y="1468196"/>
            <a:ext cx="5562787" cy="4220602"/>
          </a:xfrm>
        </p:spPr>
      </p:pic>
    </p:spTree>
    <p:extLst>
      <p:ext uri="{BB962C8B-B14F-4D97-AF65-F5344CB8AC3E}">
        <p14:creationId xmlns:p14="http://schemas.microsoft.com/office/powerpoint/2010/main" val="18848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4B678-7689-2591-5D64-6FB5967E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 – MLD Gestion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2211D785-0535-A0A7-055B-7C84E61FC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3294"/>
            <a:ext cx="7982906" cy="4545106"/>
          </a:xfrm>
        </p:spPr>
      </p:pic>
    </p:spTree>
    <p:extLst>
      <p:ext uri="{BB962C8B-B14F-4D97-AF65-F5344CB8AC3E}">
        <p14:creationId xmlns:p14="http://schemas.microsoft.com/office/powerpoint/2010/main" val="400465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8A2D1-ACA1-2B99-1919-F1436CF9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 – MLD Vote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81BDF1-D53D-EFEA-57CB-FA02F68F2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470" y="2832848"/>
            <a:ext cx="6356895" cy="1859092"/>
          </a:xfrm>
        </p:spPr>
      </p:pic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47EA4200-0A82-E568-1358-DF1958A55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2467"/>
              </p:ext>
            </p:extLst>
          </p:nvPr>
        </p:nvGraphicFramePr>
        <p:xfrm>
          <a:off x="11925300" y="952500"/>
          <a:ext cx="6635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 d’environnement du Gestionnaire de liaisons" showAsIcon="1" r:id="rId4" imgW="664200" imgH="385200" progId="Package">
                  <p:embed/>
                </p:oleObj>
              </mc:Choice>
              <mc:Fallback>
                <p:oleObj name="Objet d’environnement du Gestionnaire de liaisons" showAsIcon="1" r:id="rId4" imgW="66420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5300" y="952500"/>
                        <a:ext cx="6635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91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3366-B379-26AB-854C-E2CA9C86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Maquettes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08CFDCD-E2C6-6C45-2A05-30B099BA8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783" y="2160590"/>
            <a:ext cx="4808536" cy="3434668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313F50F-79C5-7F0D-8851-9578CFA34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5319" y="2160590"/>
            <a:ext cx="4980223" cy="3434668"/>
          </a:xfrm>
        </p:spPr>
      </p:pic>
    </p:spTree>
    <p:extLst>
      <p:ext uri="{BB962C8B-B14F-4D97-AF65-F5344CB8AC3E}">
        <p14:creationId xmlns:p14="http://schemas.microsoft.com/office/powerpoint/2010/main" val="13540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3A0AA38-ACCE-88A1-468B-80E4D4F8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ADFAED4-A0BB-B7A7-B6D0-8CB6EB88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API Gestion</a:t>
            </a:r>
          </a:p>
          <a:p>
            <a:r>
              <a:rPr lang="fr-CH" dirty="0"/>
              <a:t>1 </a:t>
            </a:r>
            <a:r>
              <a:rPr lang="fr-CH" dirty="0" err="1"/>
              <a:t>End-point</a:t>
            </a:r>
            <a:r>
              <a:rPr lang="fr-CH" dirty="0"/>
              <a:t> fonctionnel</a:t>
            </a:r>
          </a:p>
          <a:p>
            <a:r>
              <a:rPr lang="fr-CH" dirty="0"/>
              <a:t>GET, GET ID, POST</a:t>
            </a:r>
          </a:p>
          <a:p>
            <a:r>
              <a:rPr lang="fr-CH" dirty="0" err="1"/>
              <a:t>Token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6627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</TotalTime>
  <Words>52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Package</vt:lpstr>
      <vt:lpstr>Projet LAJA – Phase 1</vt:lpstr>
      <vt:lpstr>Sommaire</vt:lpstr>
      <vt:lpstr>Uses cases</vt:lpstr>
      <vt:lpstr>Base de données – MLD Gestion</vt:lpstr>
      <vt:lpstr>Base de données – MLD Vote</vt:lpstr>
      <vt:lpstr>Maquettes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LAJA – Phase 1</dc:title>
  <dc:creator>Michaël Desgalier</dc:creator>
  <cp:lastModifiedBy>Michaël Desgalier</cp:lastModifiedBy>
  <cp:revision>3</cp:revision>
  <dcterms:created xsi:type="dcterms:W3CDTF">2022-05-16T08:42:00Z</dcterms:created>
  <dcterms:modified xsi:type="dcterms:W3CDTF">2022-05-16T11:29:35Z</dcterms:modified>
</cp:coreProperties>
</file>