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>
        <p:scale>
          <a:sx n="86" d="100"/>
          <a:sy n="86" d="100"/>
        </p:scale>
        <p:origin x="3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B5B4-63EA-FA41-AF4C-8F24C5D6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8578D-EB9F-F041-A0B3-8D2B5468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60E0-1A38-3C45-81FD-D5A23DF7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9A19-D062-8249-AD9F-FD0A428D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C65F-E84D-194C-8BE9-894166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E605-FDBB-3C4E-B6E1-BD6392EA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BB6A-588A-2A47-A8C5-0A9E9BD5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2F86-C60C-EF41-9A65-E27BD709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6E85-C577-344E-9295-0FA97025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9832-A316-2F4B-B830-1D0D0DC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E853F-DCE3-FA43-A15E-B1F3AC082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A296A-7EBC-B341-A16C-2AA05027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BA9-2CED-8142-ADAA-89B8A38F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13F5-73D5-D741-8335-E5C72379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0F25-E194-7B46-A34B-9C258AA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4B64-FA43-B049-AF99-729BAA70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4972-5B26-3A44-B161-3E56AD15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EC11-7C58-114D-BB68-3320D8E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C89A-8DB7-8544-94CC-FA3217C7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AA34-2197-BF44-A415-B269E6DA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696-CC87-E045-B1CB-7EA70E4D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D65E-ED83-454B-81CB-C0A0C52F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9008-1F83-2840-85AC-443BEE1D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B423-C627-FE49-98AF-7BD79DEF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F730-A004-E546-BB7B-A5F419DE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324-3BA8-5B46-8C8E-E708A4F0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084D-7913-A943-AAA7-33388187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7DA4A-B81A-B74A-BB24-C703DE01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2884-DC15-294C-B3CF-BED43416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DCB8-7697-2A4E-953D-3C72D0A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1635-610B-CB4E-A637-CFACA802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1D1D-6662-1C49-A1EB-0A80BD57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4745-115C-0641-8D6E-897E7A39E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FC4F8-FCE5-9D48-B059-23909740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8B1B-3EDB-374C-9937-12BB0C369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A216-A822-454F-ACCB-A381B28BB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DB186-4D8C-784E-964D-05D864B9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2982-FB1F-5448-9864-CDDCC079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72610-D202-0941-8853-CBA5813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CA4-8535-DD4C-855F-27551024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32BD8-569F-5E4C-89AF-E6C3A18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6CFB7-C2C6-AB4E-9962-52BF030C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AA292-106D-F24C-9F78-49221F40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5829A-A753-4447-B949-20CF1AE5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5911-8A68-BD44-A69D-127DA3F4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F46A-0CD2-CB4D-BF6D-62A3015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D968-55AA-8348-8247-7D474DD6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2819-46F5-9F44-98D0-B7824E26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A19F2-2A01-064F-ACB5-4AC8C128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8BB9-F887-DC4B-B355-E3B024FB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E8E7B-835E-8041-B086-6F19C49A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BB6B5-1069-6F43-B927-3079998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211D-0CBC-8B48-8E4B-BB4D4B87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D0F2-4E97-394A-A2C5-B936D234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3AEF-B59C-D649-B748-18F735D4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C7B0-7D1F-1C41-93D6-A5470A25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E4ED-CDD0-844F-90DE-EB37EBDA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FEDA-6006-2F4F-9BDC-049F50B7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BE5C4-AFCF-E047-8975-B82C478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3E49-80BD-A04C-8C18-C5F009F2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1238-96BE-B44C-8A77-2E325311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C202-4A2C-6346-AD03-24F8E1AE35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0C91-DD93-6246-A34A-56DCF8770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C9C5-7C21-A345-8852-E28450B6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72-6E80-FA4F-8834-59524AB5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55E7D-0E18-C248-BD1F-5235DEFC020F}"/>
              </a:ext>
            </a:extLst>
          </p:cNvPr>
          <p:cNvGrpSpPr/>
          <p:nvPr/>
        </p:nvGrpSpPr>
        <p:grpSpPr>
          <a:xfrm>
            <a:off x="396323" y="442790"/>
            <a:ext cx="1381874" cy="1794012"/>
            <a:chOff x="417846" y="442790"/>
            <a:chExt cx="1040731" cy="1422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DDD1E-2EAC-714D-9FB9-BD6E1D7AACBC}"/>
                </a:ext>
              </a:extLst>
            </p:cNvPr>
            <p:cNvSpPr/>
            <p:nvPr/>
          </p:nvSpPr>
          <p:spPr>
            <a:xfrm>
              <a:off x="436562" y="442790"/>
              <a:ext cx="1003300" cy="142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0D1D8D-2080-754C-AD09-B01EF7024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46" y="633624"/>
              <a:ext cx="1040731" cy="104073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ED784A-F722-2149-BD44-5DDD253AB36C}"/>
              </a:ext>
            </a:extLst>
          </p:cNvPr>
          <p:cNvGrpSpPr/>
          <p:nvPr/>
        </p:nvGrpSpPr>
        <p:grpSpPr>
          <a:xfrm>
            <a:off x="1909236" y="426747"/>
            <a:ext cx="1332173" cy="1794012"/>
            <a:chOff x="1909237" y="426747"/>
            <a:chExt cx="1003300" cy="1422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6A89AF-3B13-1744-A8D0-DAE9AF334902}"/>
                </a:ext>
              </a:extLst>
            </p:cNvPr>
            <p:cNvSpPr/>
            <p:nvPr/>
          </p:nvSpPr>
          <p:spPr>
            <a:xfrm>
              <a:off x="1909237" y="426747"/>
              <a:ext cx="1003300" cy="142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E2AB7DA-DDAE-F44B-AA21-083D4149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3454" y="706556"/>
              <a:ext cx="894866" cy="89486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C2BBCC-51E9-AA4E-8587-36FBFF92C66C}"/>
              </a:ext>
            </a:extLst>
          </p:cNvPr>
          <p:cNvGrpSpPr/>
          <p:nvPr/>
        </p:nvGrpSpPr>
        <p:grpSpPr>
          <a:xfrm>
            <a:off x="3302816" y="426747"/>
            <a:ext cx="1448693" cy="1794012"/>
            <a:chOff x="3302816" y="426747"/>
            <a:chExt cx="1091055" cy="1422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FD6CA9-C706-5844-B21A-6362D38A3CD6}"/>
                </a:ext>
              </a:extLst>
            </p:cNvPr>
            <p:cNvSpPr/>
            <p:nvPr/>
          </p:nvSpPr>
          <p:spPr>
            <a:xfrm>
              <a:off x="3356201" y="426747"/>
              <a:ext cx="1003300" cy="1422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A6CB86-5861-DE4F-B3EA-5764A86D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2816" y="592419"/>
              <a:ext cx="1091055" cy="109105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67B84B-B98E-164D-8144-FDB9645B0FDF}"/>
              </a:ext>
            </a:extLst>
          </p:cNvPr>
          <p:cNvGrpSpPr/>
          <p:nvPr/>
        </p:nvGrpSpPr>
        <p:grpSpPr>
          <a:xfrm>
            <a:off x="4810236" y="426746"/>
            <a:ext cx="1372057" cy="1794012"/>
            <a:chOff x="4810237" y="426746"/>
            <a:chExt cx="1033338" cy="1422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2534DB-4379-C94B-8B3A-BA41E62EBD49}"/>
                </a:ext>
              </a:extLst>
            </p:cNvPr>
            <p:cNvSpPr/>
            <p:nvPr/>
          </p:nvSpPr>
          <p:spPr>
            <a:xfrm>
              <a:off x="4826931" y="426746"/>
              <a:ext cx="1003300" cy="142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E7170FE-76D7-4F41-9876-0CBA3E43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0237" y="621277"/>
              <a:ext cx="1033338" cy="1033338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674146-EE64-9843-A765-92BEB1A03EE3}"/>
              </a:ext>
            </a:extLst>
          </p:cNvPr>
          <p:cNvGrpSpPr/>
          <p:nvPr/>
        </p:nvGrpSpPr>
        <p:grpSpPr>
          <a:xfrm>
            <a:off x="6300094" y="423805"/>
            <a:ext cx="1332173" cy="1794012"/>
            <a:chOff x="6300095" y="423805"/>
            <a:chExt cx="1003300" cy="14224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C8169B-2181-BB4B-B28C-785574CD2D1A}"/>
                </a:ext>
              </a:extLst>
            </p:cNvPr>
            <p:cNvSpPr/>
            <p:nvPr/>
          </p:nvSpPr>
          <p:spPr>
            <a:xfrm>
              <a:off x="6300095" y="423805"/>
              <a:ext cx="1003300" cy="142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6322A6-AA2F-724E-B148-336D96C60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396" r="24687"/>
            <a:stretch/>
          </p:blipFill>
          <p:spPr>
            <a:xfrm>
              <a:off x="6312723" y="621277"/>
              <a:ext cx="990672" cy="103333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2940CBF-219E-E54A-8EAE-DA1B95DE2A2C}"/>
              </a:ext>
            </a:extLst>
          </p:cNvPr>
          <p:cNvSpPr/>
          <p:nvPr/>
        </p:nvSpPr>
        <p:spPr>
          <a:xfrm>
            <a:off x="7742513" y="442789"/>
            <a:ext cx="1332173" cy="1794012"/>
          </a:xfrm>
          <a:prstGeom prst="rect">
            <a:avLst/>
          </a:prstGeom>
          <a:solidFill>
            <a:srgbClr val="AEA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7C04B4C-89DA-D54C-82E2-4A9955B80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646" y="739471"/>
            <a:ext cx="1100785" cy="110078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7AE3367-6EF5-5B4F-A24B-21B2DF2E41C1}"/>
              </a:ext>
            </a:extLst>
          </p:cNvPr>
          <p:cNvSpPr/>
          <p:nvPr/>
        </p:nvSpPr>
        <p:spPr>
          <a:xfrm>
            <a:off x="9126209" y="442789"/>
            <a:ext cx="1332173" cy="179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7F61FEA-F993-BD44-8F08-3B8ACE01C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6108" y="749828"/>
            <a:ext cx="1146552" cy="11465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E33A3A7-8E5C-514E-867F-4AD042DE20BD}"/>
              </a:ext>
            </a:extLst>
          </p:cNvPr>
          <p:cNvSpPr/>
          <p:nvPr/>
        </p:nvSpPr>
        <p:spPr>
          <a:xfrm>
            <a:off x="1860880" y="3986412"/>
            <a:ext cx="1332173" cy="1794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F38CAF2-D5C6-854C-9796-2340B90756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9236" y="4244317"/>
            <a:ext cx="1203762" cy="120376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2CB6AD3-C4A2-3B43-A3DD-15B4395F3565}"/>
              </a:ext>
            </a:extLst>
          </p:cNvPr>
          <p:cNvSpPr/>
          <p:nvPr/>
        </p:nvSpPr>
        <p:spPr>
          <a:xfrm>
            <a:off x="3299492" y="3986412"/>
            <a:ext cx="1332173" cy="1794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9152E76-565F-774B-892F-98B19F3A7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777" y="4170136"/>
            <a:ext cx="1381874" cy="138187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10B63C6-8D61-BF49-A909-CDFD682D3B55}"/>
              </a:ext>
            </a:extLst>
          </p:cNvPr>
          <p:cNvSpPr/>
          <p:nvPr/>
        </p:nvSpPr>
        <p:spPr>
          <a:xfrm>
            <a:off x="4783606" y="3986412"/>
            <a:ext cx="1332173" cy="1794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3CB9C4D-3C6D-7F43-A9F3-892AB65249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306" t="9905" r="13637"/>
          <a:stretch/>
        </p:blipFill>
        <p:spPr>
          <a:xfrm flipH="1">
            <a:off x="4874095" y="4284716"/>
            <a:ext cx="1140836" cy="107759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373B28E-D292-EA49-B8A8-A97F0BE43BBA}"/>
              </a:ext>
            </a:extLst>
          </p:cNvPr>
          <p:cNvSpPr/>
          <p:nvPr/>
        </p:nvSpPr>
        <p:spPr>
          <a:xfrm>
            <a:off x="6212432" y="3986412"/>
            <a:ext cx="1332173" cy="1794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289329D-B0DE-C14E-B633-5C299F0718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9006" y="4222052"/>
            <a:ext cx="1244001" cy="124400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EA6191-E449-D24D-95E6-89CEBEF3002D}"/>
              </a:ext>
            </a:extLst>
          </p:cNvPr>
          <p:cNvSpPr/>
          <p:nvPr/>
        </p:nvSpPr>
        <p:spPr>
          <a:xfrm>
            <a:off x="9242679" y="3986412"/>
            <a:ext cx="1332173" cy="1794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7F829-8353-7548-A11B-FB4068899AEF}"/>
              </a:ext>
            </a:extLst>
          </p:cNvPr>
          <p:cNvSpPr/>
          <p:nvPr/>
        </p:nvSpPr>
        <p:spPr>
          <a:xfrm>
            <a:off x="7758565" y="3979299"/>
            <a:ext cx="1332173" cy="1794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3C2B615-B57A-224D-B9FB-1B9B3F02C1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745937" y="4170136"/>
            <a:ext cx="1332173" cy="144869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C399257-C77A-2742-9386-CFE0F912E0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4699" y="4222052"/>
            <a:ext cx="1160796" cy="11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AB8A66-4339-5947-B334-50C299AF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4108450" y="2665284"/>
            <a:ext cx="2787025" cy="266236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79F94-84B8-5342-94EB-A85D3F0F2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l="19684" t="19132" r="19340" b="19684"/>
          <a:stretch/>
        </p:blipFill>
        <p:spPr>
          <a:xfrm>
            <a:off x="4175332" y="2665284"/>
            <a:ext cx="2653259" cy="2662366"/>
          </a:xfrm>
        </p:spPr>
      </p:pic>
    </p:spTree>
    <p:extLst>
      <p:ext uri="{BB962C8B-B14F-4D97-AF65-F5344CB8AC3E}">
        <p14:creationId xmlns:p14="http://schemas.microsoft.com/office/powerpoint/2010/main" val="85025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En Shao</dc:creator>
  <cp:lastModifiedBy>Yu En Shao</cp:lastModifiedBy>
  <cp:revision>6</cp:revision>
  <dcterms:created xsi:type="dcterms:W3CDTF">2019-09-08T20:15:52Z</dcterms:created>
  <dcterms:modified xsi:type="dcterms:W3CDTF">2019-09-09T21:29:35Z</dcterms:modified>
</cp:coreProperties>
</file>