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kiewicz, Krzysztof" userId="9da430b9-a61d-4aa5-bd71-a40458ee96f4" providerId="ADAL" clId="{1B718650-9991-4FBF-B16F-424F0A2A9E26}"/>
    <pc:docChg chg="custSel addSld modSld">
      <pc:chgData name="Mickiewicz, Krzysztof" userId="9da430b9-a61d-4aa5-bd71-a40458ee96f4" providerId="ADAL" clId="{1B718650-9991-4FBF-B16F-424F0A2A9E26}" dt="2018-10-21T16:59:39.469" v="1433" actId="20577"/>
      <pc:docMkLst>
        <pc:docMk/>
      </pc:docMkLst>
      <pc:sldChg chg="addSp delSp modSp">
        <pc:chgData name="Mickiewicz, Krzysztof" userId="9da430b9-a61d-4aa5-bd71-a40458ee96f4" providerId="ADAL" clId="{1B718650-9991-4FBF-B16F-424F0A2A9E26}" dt="2018-10-21T16:38:43.598" v="19" actId="14100"/>
        <pc:sldMkLst>
          <pc:docMk/>
          <pc:sldMk cId="1850108520" sldId="259"/>
        </pc:sldMkLst>
        <pc:spChg chg="mod">
          <ac:chgData name="Mickiewicz, Krzysztof" userId="9da430b9-a61d-4aa5-bd71-a40458ee96f4" providerId="ADAL" clId="{1B718650-9991-4FBF-B16F-424F0A2A9E26}" dt="2018-10-21T16:26:28" v="14" actId="20577"/>
          <ac:spMkLst>
            <pc:docMk/>
            <pc:sldMk cId="1850108520" sldId="259"/>
            <ac:spMk id="2" creationId="{3E795D15-2C31-46A7-939C-21798E468B1E}"/>
          </ac:spMkLst>
        </pc:spChg>
        <pc:spChg chg="del">
          <ac:chgData name="Mickiewicz, Krzysztof" userId="9da430b9-a61d-4aa5-bd71-a40458ee96f4" providerId="ADAL" clId="{1B718650-9991-4FBF-B16F-424F0A2A9E26}" dt="2018-10-21T16:24:43.293" v="0"/>
          <ac:spMkLst>
            <pc:docMk/>
            <pc:sldMk cId="1850108520" sldId="259"/>
            <ac:spMk id="3" creationId="{CA0A7D6D-E320-4A6C-81E2-950C46762694}"/>
          </ac:spMkLst>
        </pc:spChg>
        <pc:spChg chg="add del mod">
          <ac:chgData name="Mickiewicz, Krzysztof" userId="9da430b9-a61d-4aa5-bd71-a40458ee96f4" providerId="ADAL" clId="{1B718650-9991-4FBF-B16F-424F0A2A9E26}" dt="2018-10-21T16:25:36.027" v="3"/>
          <ac:spMkLst>
            <pc:docMk/>
            <pc:sldMk cId="1850108520" sldId="259"/>
            <ac:spMk id="6" creationId="{2463F40B-6642-46F6-8733-70E6C219D2C8}"/>
          </ac:spMkLst>
        </pc:spChg>
        <pc:spChg chg="add mod">
          <ac:chgData name="Mickiewicz, Krzysztof" userId="9da430b9-a61d-4aa5-bd71-a40458ee96f4" providerId="ADAL" clId="{1B718650-9991-4FBF-B16F-424F0A2A9E26}" dt="2018-10-21T16:38:33.460" v="15" actId="478"/>
          <ac:spMkLst>
            <pc:docMk/>
            <pc:sldMk cId="1850108520" sldId="259"/>
            <ac:spMk id="9" creationId="{99145CB0-0BE3-4D2F-835F-3E4D233D6FA8}"/>
          </ac:spMkLst>
        </pc:spChg>
        <pc:picChg chg="add del mod">
          <ac:chgData name="Mickiewicz, Krzysztof" userId="9da430b9-a61d-4aa5-bd71-a40458ee96f4" providerId="ADAL" clId="{1B718650-9991-4FBF-B16F-424F0A2A9E26}" dt="2018-10-21T16:25:34.201" v="2" actId="478"/>
          <ac:picMkLst>
            <pc:docMk/>
            <pc:sldMk cId="1850108520" sldId="259"/>
            <ac:picMk id="4" creationId="{2E4E578E-D34F-4DC6-8700-906B476E4CD7}"/>
          </ac:picMkLst>
        </pc:picChg>
        <pc:picChg chg="add del mod">
          <ac:chgData name="Mickiewicz, Krzysztof" userId="9da430b9-a61d-4aa5-bd71-a40458ee96f4" providerId="ADAL" clId="{1B718650-9991-4FBF-B16F-424F0A2A9E26}" dt="2018-10-21T16:38:33.460" v="15" actId="478"/>
          <ac:picMkLst>
            <pc:docMk/>
            <pc:sldMk cId="1850108520" sldId="259"/>
            <ac:picMk id="7" creationId="{3FA5E8D5-9676-494C-80E6-A454198AE2BD}"/>
          </ac:picMkLst>
        </pc:picChg>
        <pc:picChg chg="add mod">
          <ac:chgData name="Mickiewicz, Krzysztof" userId="9da430b9-a61d-4aa5-bd71-a40458ee96f4" providerId="ADAL" clId="{1B718650-9991-4FBF-B16F-424F0A2A9E26}" dt="2018-10-21T16:38:43.598" v="19" actId="14100"/>
          <ac:picMkLst>
            <pc:docMk/>
            <pc:sldMk cId="1850108520" sldId="259"/>
            <ac:picMk id="10" creationId="{067BD720-913B-48CA-8CBF-13F1938E8ECF}"/>
          </ac:picMkLst>
        </pc:picChg>
      </pc:sldChg>
      <pc:sldChg chg="modSp add">
        <pc:chgData name="Mickiewicz, Krzysztof" userId="9da430b9-a61d-4aa5-bd71-a40458ee96f4" providerId="ADAL" clId="{1B718650-9991-4FBF-B16F-424F0A2A9E26}" dt="2018-10-21T16:49:16.456" v="722" actId="20577"/>
        <pc:sldMkLst>
          <pc:docMk/>
          <pc:sldMk cId="3818406595" sldId="260"/>
        </pc:sldMkLst>
        <pc:spChg chg="mod">
          <ac:chgData name="Mickiewicz, Krzysztof" userId="9da430b9-a61d-4aa5-bd71-a40458ee96f4" providerId="ADAL" clId="{1B718650-9991-4FBF-B16F-424F0A2A9E26}" dt="2018-10-21T16:43:50.873" v="44" actId="20577"/>
          <ac:spMkLst>
            <pc:docMk/>
            <pc:sldMk cId="3818406595" sldId="260"/>
            <ac:spMk id="2" creationId="{8EC34F80-6B74-4980-A071-EA097D4FEFCE}"/>
          </ac:spMkLst>
        </pc:spChg>
        <pc:spChg chg="mod">
          <ac:chgData name="Mickiewicz, Krzysztof" userId="9da430b9-a61d-4aa5-bd71-a40458ee96f4" providerId="ADAL" clId="{1B718650-9991-4FBF-B16F-424F0A2A9E26}" dt="2018-10-21T16:49:16.456" v="722" actId="20577"/>
          <ac:spMkLst>
            <pc:docMk/>
            <pc:sldMk cId="3818406595" sldId="260"/>
            <ac:spMk id="3" creationId="{C6E8ECDD-E7C6-443A-B80F-93DC92F103A8}"/>
          </ac:spMkLst>
        </pc:spChg>
      </pc:sldChg>
      <pc:sldChg chg="modSp add">
        <pc:chgData name="Mickiewicz, Krzysztof" userId="9da430b9-a61d-4aa5-bd71-a40458ee96f4" providerId="ADAL" clId="{1B718650-9991-4FBF-B16F-424F0A2A9E26}" dt="2018-10-21T16:50:59.524" v="934"/>
        <pc:sldMkLst>
          <pc:docMk/>
          <pc:sldMk cId="636671087" sldId="261"/>
        </pc:sldMkLst>
        <pc:spChg chg="mod">
          <ac:chgData name="Mickiewicz, Krzysztof" userId="9da430b9-a61d-4aa5-bd71-a40458ee96f4" providerId="ADAL" clId="{1B718650-9991-4FBF-B16F-424F0A2A9E26}" dt="2018-10-21T16:50:59.524" v="934"/>
          <ac:spMkLst>
            <pc:docMk/>
            <pc:sldMk cId="636671087" sldId="261"/>
            <ac:spMk id="2" creationId="{A6C1EF9F-AE32-4CD7-8FD1-1427E5952A4C}"/>
          </ac:spMkLst>
        </pc:spChg>
        <pc:spChg chg="mod">
          <ac:chgData name="Mickiewicz, Krzysztof" userId="9da430b9-a61d-4aa5-bd71-a40458ee96f4" providerId="ADAL" clId="{1B718650-9991-4FBF-B16F-424F0A2A9E26}" dt="2018-10-21T16:50:22.486" v="933" actId="20577"/>
          <ac:spMkLst>
            <pc:docMk/>
            <pc:sldMk cId="636671087" sldId="261"/>
            <ac:spMk id="3" creationId="{BCF14C2A-67D5-4985-847F-29E57CE7DD95}"/>
          </ac:spMkLst>
        </pc:spChg>
      </pc:sldChg>
      <pc:sldChg chg="modSp add">
        <pc:chgData name="Mickiewicz, Krzysztof" userId="9da430b9-a61d-4aa5-bd71-a40458ee96f4" providerId="ADAL" clId="{1B718650-9991-4FBF-B16F-424F0A2A9E26}" dt="2018-10-21T16:54:26.151" v="1145" actId="20577"/>
        <pc:sldMkLst>
          <pc:docMk/>
          <pc:sldMk cId="1289606840" sldId="262"/>
        </pc:sldMkLst>
        <pc:spChg chg="mod">
          <ac:chgData name="Mickiewicz, Krzysztof" userId="9da430b9-a61d-4aa5-bd71-a40458ee96f4" providerId="ADAL" clId="{1B718650-9991-4FBF-B16F-424F0A2A9E26}" dt="2018-10-21T16:54:26.151" v="1145" actId="20577"/>
          <ac:spMkLst>
            <pc:docMk/>
            <pc:sldMk cId="1289606840" sldId="262"/>
            <ac:spMk id="2" creationId="{2FFEB3BE-F94F-42D2-ADC2-8CA3D26E5964}"/>
          </ac:spMkLst>
        </pc:spChg>
        <pc:spChg chg="mod">
          <ac:chgData name="Mickiewicz, Krzysztof" userId="9da430b9-a61d-4aa5-bd71-a40458ee96f4" providerId="ADAL" clId="{1B718650-9991-4FBF-B16F-424F0A2A9E26}" dt="2018-10-21T16:54:15.229" v="1115" actId="20577"/>
          <ac:spMkLst>
            <pc:docMk/>
            <pc:sldMk cId="1289606840" sldId="262"/>
            <ac:spMk id="3" creationId="{A089598C-1D62-414B-957F-6FAC78F419B0}"/>
          </ac:spMkLst>
        </pc:spChg>
      </pc:sldChg>
      <pc:sldChg chg="modSp add">
        <pc:chgData name="Mickiewicz, Krzysztof" userId="9da430b9-a61d-4aa5-bd71-a40458ee96f4" providerId="ADAL" clId="{1B718650-9991-4FBF-B16F-424F0A2A9E26}" dt="2018-10-21T16:59:39.469" v="1433" actId="20577"/>
        <pc:sldMkLst>
          <pc:docMk/>
          <pc:sldMk cId="133240590" sldId="263"/>
        </pc:sldMkLst>
        <pc:spChg chg="mod">
          <ac:chgData name="Mickiewicz, Krzysztof" userId="9da430b9-a61d-4aa5-bd71-a40458ee96f4" providerId="ADAL" clId="{1B718650-9991-4FBF-B16F-424F0A2A9E26}" dt="2018-10-21T16:55:02.042" v="1147"/>
          <ac:spMkLst>
            <pc:docMk/>
            <pc:sldMk cId="133240590" sldId="263"/>
            <ac:spMk id="2" creationId="{63A3017D-8CF0-4D83-8C9A-C74887E04BE9}"/>
          </ac:spMkLst>
        </pc:spChg>
        <pc:spChg chg="mod">
          <ac:chgData name="Mickiewicz, Krzysztof" userId="9da430b9-a61d-4aa5-bd71-a40458ee96f4" providerId="ADAL" clId="{1B718650-9991-4FBF-B16F-424F0A2A9E26}" dt="2018-10-21T16:59:39.469" v="1433" actId="20577"/>
          <ac:spMkLst>
            <pc:docMk/>
            <pc:sldMk cId="133240590" sldId="263"/>
            <ac:spMk id="3" creationId="{E38AB98F-2F8B-4B82-AD80-919A15034F9B}"/>
          </ac:spMkLst>
        </pc:spChg>
      </pc:sldChg>
    </pc:docChg>
  </pc:docChgLst>
  <pc:docChgLst>
    <pc:chgData name="Mickiewicz, Krzysztof" userId="9da430b9-a61d-4aa5-bd71-a40458ee96f4" providerId="ADAL" clId="{9AF2E901-6095-4BA8-975C-24C79892A58B}"/>
    <pc:docChg chg="custSel addSld modSld">
      <pc:chgData name="Mickiewicz, Krzysztof" userId="9da430b9-a61d-4aa5-bd71-a40458ee96f4" providerId="ADAL" clId="{9AF2E901-6095-4BA8-975C-24C79892A58B}" dt="2018-10-21T13:32:38.109" v="1287" actId="5793"/>
      <pc:docMkLst>
        <pc:docMk/>
      </pc:docMkLst>
      <pc:sldChg chg="modSp">
        <pc:chgData name="Mickiewicz, Krzysztof" userId="9da430b9-a61d-4aa5-bd71-a40458ee96f4" providerId="ADAL" clId="{9AF2E901-6095-4BA8-975C-24C79892A58B}" dt="2018-10-21T13:26:22.904" v="633" actId="20577"/>
        <pc:sldMkLst>
          <pc:docMk/>
          <pc:sldMk cId="1912741660" sldId="256"/>
        </pc:sldMkLst>
        <pc:spChg chg="mod">
          <ac:chgData name="Mickiewicz, Krzysztof" userId="9da430b9-a61d-4aa5-bd71-a40458ee96f4" providerId="ADAL" clId="{9AF2E901-6095-4BA8-975C-24C79892A58B}" dt="2018-10-21T13:26:22.904" v="633" actId="20577"/>
          <ac:spMkLst>
            <pc:docMk/>
            <pc:sldMk cId="1912741660" sldId="256"/>
            <ac:spMk id="2" creationId="{CF539B5D-C612-4814-B5E8-719266C814C4}"/>
          </ac:spMkLst>
        </pc:spChg>
      </pc:sldChg>
      <pc:sldChg chg="delSp modSp">
        <pc:chgData name="Mickiewicz, Krzysztof" userId="9da430b9-a61d-4aa5-bd71-a40458ee96f4" providerId="ADAL" clId="{9AF2E901-6095-4BA8-975C-24C79892A58B}" dt="2018-10-21T13:26:38.046" v="636" actId="1076"/>
        <pc:sldMkLst>
          <pc:docMk/>
          <pc:sldMk cId="1485576358" sldId="257"/>
        </pc:sldMkLst>
        <pc:picChg chg="mod">
          <ac:chgData name="Mickiewicz, Krzysztof" userId="9da430b9-a61d-4aa5-bd71-a40458ee96f4" providerId="ADAL" clId="{9AF2E901-6095-4BA8-975C-24C79892A58B}" dt="2018-10-21T13:26:34.783" v="635" actId="1076"/>
          <ac:picMkLst>
            <pc:docMk/>
            <pc:sldMk cId="1485576358" sldId="257"/>
            <ac:picMk id="1042" creationId="{D3FB2A8A-ADB1-4219-AFDF-7C842C38DFDC}"/>
          </ac:picMkLst>
        </pc:picChg>
        <pc:picChg chg="del">
          <ac:chgData name="Mickiewicz, Krzysztof" userId="9da430b9-a61d-4aa5-bd71-a40458ee96f4" providerId="ADAL" clId="{9AF2E901-6095-4BA8-975C-24C79892A58B}" dt="2018-10-21T13:26:29.484" v="634" actId="478"/>
          <ac:picMkLst>
            <pc:docMk/>
            <pc:sldMk cId="1485576358" sldId="257"/>
            <ac:picMk id="1052" creationId="{6E56ED8A-24E2-4518-A86A-68459235E2C2}"/>
          </ac:picMkLst>
        </pc:picChg>
        <pc:picChg chg="mod">
          <ac:chgData name="Mickiewicz, Krzysztof" userId="9da430b9-a61d-4aa5-bd71-a40458ee96f4" providerId="ADAL" clId="{9AF2E901-6095-4BA8-975C-24C79892A58B}" dt="2018-10-21T13:26:38.046" v="636" actId="1076"/>
          <ac:picMkLst>
            <pc:docMk/>
            <pc:sldMk cId="1485576358" sldId="257"/>
            <ac:picMk id="1054" creationId="{6B9D4D53-AF5E-41E3-8BC5-E1DA5B7025CE}"/>
          </ac:picMkLst>
        </pc:picChg>
      </pc:sldChg>
      <pc:sldChg chg="modSp add">
        <pc:chgData name="Mickiewicz, Krzysztof" userId="9da430b9-a61d-4aa5-bd71-a40458ee96f4" providerId="ADAL" clId="{9AF2E901-6095-4BA8-975C-24C79892A58B}" dt="2018-10-21T13:31:53.004" v="1254" actId="20577"/>
        <pc:sldMkLst>
          <pc:docMk/>
          <pc:sldMk cId="1664488536" sldId="258"/>
        </pc:sldMkLst>
        <pc:spChg chg="mod">
          <ac:chgData name="Mickiewicz, Krzysztof" userId="9da430b9-a61d-4aa5-bd71-a40458ee96f4" providerId="ADAL" clId="{9AF2E901-6095-4BA8-975C-24C79892A58B}" dt="2018-10-09T10:00:05.992" v="24" actId="20577"/>
          <ac:spMkLst>
            <pc:docMk/>
            <pc:sldMk cId="1664488536" sldId="258"/>
            <ac:spMk id="2" creationId="{48213C8F-C6B0-4AA5-96D1-48EB0C425DC0}"/>
          </ac:spMkLst>
        </pc:spChg>
        <pc:spChg chg="mod">
          <ac:chgData name="Mickiewicz, Krzysztof" userId="9da430b9-a61d-4aa5-bd71-a40458ee96f4" providerId="ADAL" clId="{9AF2E901-6095-4BA8-975C-24C79892A58B}" dt="2018-10-21T13:31:53.004" v="1254" actId="20577"/>
          <ac:spMkLst>
            <pc:docMk/>
            <pc:sldMk cId="1664488536" sldId="258"/>
            <ac:spMk id="3" creationId="{AB27D2E4-9E7D-4E31-A972-AAD0535B0F19}"/>
          </ac:spMkLst>
        </pc:spChg>
      </pc:sldChg>
      <pc:sldChg chg="modSp add">
        <pc:chgData name="Mickiewicz, Krzysztof" userId="9da430b9-a61d-4aa5-bd71-a40458ee96f4" providerId="ADAL" clId="{9AF2E901-6095-4BA8-975C-24C79892A58B}" dt="2018-10-21T13:32:38.109" v="1287" actId="5793"/>
        <pc:sldMkLst>
          <pc:docMk/>
          <pc:sldMk cId="1850108520" sldId="259"/>
        </pc:sldMkLst>
        <pc:spChg chg="mod">
          <ac:chgData name="Mickiewicz, Krzysztof" userId="9da430b9-a61d-4aa5-bd71-a40458ee96f4" providerId="ADAL" clId="{9AF2E901-6095-4BA8-975C-24C79892A58B}" dt="2018-10-21T13:32:30.774" v="1270" actId="20577"/>
          <ac:spMkLst>
            <pc:docMk/>
            <pc:sldMk cId="1850108520" sldId="259"/>
            <ac:spMk id="2" creationId="{3E795D15-2C31-46A7-939C-21798E468B1E}"/>
          </ac:spMkLst>
        </pc:spChg>
        <pc:spChg chg="mod">
          <ac:chgData name="Mickiewicz, Krzysztof" userId="9da430b9-a61d-4aa5-bd71-a40458ee96f4" providerId="ADAL" clId="{9AF2E901-6095-4BA8-975C-24C79892A58B}" dt="2018-10-21T13:32:38.109" v="1287" actId="5793"/>
          <ac:spMkLst>
            <pc:docMk/>
            <pc:sldMk cId="1850108520" sldId="259"/>
            <ac:spMk id="3" creationId="{CA0A7D6D-E320-4A6C-81E2-950C467626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9B5D-C612-4814-B5E8-719266C81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Aplikacja generująca grafiki dla pracy zmianowej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5BC78-4AF5-4362-A34C-B7F671428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Krzysztof Mickiewicz</a:t>
            </a:r>
          </a:p>
          <a:p>
            <a:r>
              <a:rPr lang="pl-PL" dirty="0"/>
              <a:t>Promotor:  prof. Dr hab. Inż. Adam Pelikant</a:t>
            </a:r>
          </a:p>
        </p:txBody>
      </p:sp>
    </p:spTree>
    <p:extLst>
      <p:ext uri="{BB962C8B-B14F-4D97-AF65-F5344CB8AC3E}">
        <p14:creationId xmlns:p14="http://schemas.microsoft.com/office/powerpoint/2010/main" val="191274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1B35BB-39E3-4A78-8684-B1708E7C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– opis tabel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0E696-BD6D-4270-9308-D5C163F8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err="1"/>
              <a:t>EmpRequirements</a:t>
            </a:r>
            <a:r>
              <a:rPr lang="pl-PL" dirty="0"/>
              <a:t>(przechowuje informacje o koniecznych wymaganiach pracowników):</a:t>
            </a:r>
          </a:p>
          <a:p>
            <a:r>
              <a:rPr lang="en-US" dirty="0" err="1"/>
              <a:t>idEmpRequirements</a:t>
            </a:r>
            <a:r>
              <a:rPr lang="en-US" dirty="0"/>
              <a:t>  int identity(1,1) PRIMARY KEY</a:t>
            </a:r>
            <a:r>
              <a:rPr lang="pl-PL" dirty="0"/>
              <a:t> – klucz główny</a:t>
            </a:r>
            <a:endParaRPr lang="en-US" dirty="0"/>
          </a:p>
          <a:p>
            <a:r>
              <a:rPr lang="en-US" dirty="0" err="1"/>
              <a:t>idEmployee</a:t>
            </a:r>
            <a:r>
              <a:rPr lang="en-US" dirty="0"/>
              <a:t> int FOREIGN KEY REFERENCES Employees(</a:t>
            </a:r>
            <a:r>
              <a:rPr lang="en-US" dirty="0" err="1"/>
              <a:t>idEmployee</a:t>
            </a:r>
            <a:r>
              <a:rPr lang="en-US" dirty="0"/>
              <a:t>)</a:t>
            </a:r>
            <a:r>
              <a:rPr lang="pl-PL" dirty="0"/>
              <a:t>- klucz obcy łączący się z tabelą </a:t>
            </a:r>
            <a:r>
              <a:rPr lang="pl-PL" dirty="0" err="1"/>
              <a:t>Employees</a:t>
            </a:r>
            <a:endParaRPr lang="en-US" dirty="0"/>
          </a:p>
          <a:p>
            <a:r>
              <a:rPr lang="pl-PL" dirty="0" err="1"/>
              <a:t>reqDesc</a:t>
            </a:r>
            <a:r>
              <a:rPr lang="pl-PL" dirty="0"/>
              <a:t> </a:t>
            </a:r>
            <a:r>
              <a:rPr lang="pl-PL" dirty="0" err="1"/>
              <a:t>varchar</a:t>
            </a:r>
            <a:r>
              <a:rPr lang="pl-PL" dirty="0"/>
              <a:t>(50) – opis wymagania pracownika</a:t>
            </a:r>
          </a:p>
          <a:p>
            <a:r>
              <a:rPr lang="pl-PL" dirty="0" err="1"/>
              <a:t>dateReq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– data, której dotyczy wymaganie</a:t>
            </a:r>
          </a:p>
          <a:p>
            <a:r>
              <a:rPr lang="pl-PL" dirty="0" err="1"/>
              <a:t>dayNight</a:t>
            </a:r>
            <a:r>
              <a:rPr lang="pl-PL" dirty="0"/>
              <a:t> </a:t>
            </a:r>
            <a:r>
              <a:rPr lang="pl-PL" dirty="0" err="1"/>
              <a:t>varchar</a:t>
            </a:r>
            <a:r>
              <a:rPr lang="pl-PL" dirty="0"/>
              <a:t>(1) – zmiana dzienna/nocna, której dotyczy wymaganie</a:t>
            </a:r>
          </a:p>
          <a:p>
            <a:r>
              <a:rPr lang="pl-PL" dirty="0" err="1"/>
              <a:t>fulfilled</a:t>
            </a:r>
            <a:r>
              <a:rPr lang="pl-PL" dirty="0"/>
              <a:t> bit – przechowuje informację czy wdrożono to wymaganie</a:t>
            </a:r>
          </a:p>
        </p:txBody>
      </p:sp>
    </p:spTree>
    <p:extLst>
      <p:ext uri="{BB962C8B-B14F-4D97-AF65-F5344CB8AC3E}">
        <p14:creationId xmlns:p14="http://schemas.microsoft.com/office/powerpoint/2010/main" val="412118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1B35BB-39E3-4A78-8684-B1708E7C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– opis tabel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90E696-BD6D-4270-9308-D5C163F8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 err="1"/>
              <a:t>EmpRequests</a:t>
            </a:r>
            <a:r>
              <a:rPr lang="pl-PL" dirty="0"/>
              <a:t>(przechowuje informacje o prośbach grafikowych pracowników):</a:t>
            </a:r>
          </a:p>
          <a:p>
            <a:r>
              <a:rPr lang="en-US" dirty="0" err="1"/>
              <a:t>idEmpRequ</a:t>
            </a:r>
            <a:r>
              <a:rPr lang="pl-PL" dirty="0"/>
              <a:t>es</a:t>
            </a:r>
            <a:r>
              <a:rPr lang="en-US" dirty="0" err="1"/>
              <a:t>ts</a:t>
            </a:r>
            <a:r>
              <a:rPr lang="en-US" dirty="0"/>
              <a:t>  int identity(1,1) PRIMARY KEY</a:t>
            </a:r>
            <a:r>
              <a:rPr lang="pl-PL" dirty="0"/>
              <a:t> – klucz główny</a:t>
            </a:r>
            <a:endParaRPr lang="en-US" dirty="0"/>
          </a:p>
          <a:p>
            <a:r>
              <a:rPr lang="en-US" dirty="0" err="1"/>
              <a:t>idEmployee</a:t>
            </a:r>
            <a:r>
              <a:rPr lang="en-US" dirty="0"/>
              <a:t> int FOREIGN KEY REFERENCES Employees(</a:t>
            </a:r>
            <a:r>
              <a:rPr lang="en-US" dirty="0" err="1"/>
              <a:t>idEmployee</a:t>
            </a:r>
            <a:r>
              <a:rPr lang="en-US" dirty="0"/>
              <a:t>)</a:t>
            </a:r>
            <a:r>
              <a:rPr lang="pl-PL" dirty="0"/>
              <a:t>- klucz obcy łączący się z tabelą </a:t>
            </a:r>
            <a:r>
              <a:rPr lang="pl-PL" dirty="0" err="1"/>
              <a:t>Employees</a:t>
            </a:r>
            <a:endParaRPr lang="en-US" dirty="0"/>
          </a:p>
          <a:p>
            <a:r>
              <a:rPr lang="pl-PL" dirty="0" err="1"/>
              <a:t>reqDesc</a:t>
            </a:r>
            <a:r>
              <a:rPr lang="pl-PL" dirty="0"/>
              <a:t> </a:t>
            </a:r>
            <a:r>
              <a:rPr lang="pl-PL" dirty="0" err="1"/>
              <a:t>varchar</a:t>
            </a:r>
            <a:r>
              <a:rPr lang="pl-PL" dirty="0"/>
              <a:t>(50) – opis wymagania pracownika</a:t>
            </a:r>
          </a:p>
          <a:p>
            <a:r>
              <a:rPr lang="pl-PL" dirty="0" err="1"/>
              <a:t>dateReq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– data, której dotyczy wymaganie</a:t>
            </a:r>
          </a:p>
          <a:p>
            <a:r>
              <a:rPr lang="pl-PL" dirty="0" err="1"/>
              <a:t>dayNight</a:t>
            </a:r>
            <a:r>
              <a:rPr lang="pl-PL" dirty="0"/>
              <a:t> </a:t>
            </a:r>
            <a:r>
              <a:rPr lang="pl-PL" dirty="0" err="1"/>
              <a:t>varchar</a:t>
            </a:r>
            <a:r>
              <a:rPr lang="pl-PL" dirty="0"/>
              <a:t>(1) – zmiana dzienna/nocna, której dotyczy wymaganie</a:t>
            </a:r>
          </a:p>
          <a:p>
            <a:r>
              <a:rPr lang="pl-PL" dirty="0" err="1"/>
              <a:t>accepted</a:t>
            </a:r>
            <a:r>
              <a:rPr lang="pl-PL" dirty="0"/>
              <a:t> </a:t>
            </a:r>
            <a:r>
              <a:rPr lang="pl-PL" dirty="0" err="1"/>
              <a:t>varchar</a:t>
            </a:r>
            <a:r>
              <a:rPr lang="pl-PL" dirty="0"/>
              <a:t>(10) – informacja czy zaakceptowano prośbę grafikową</a:t>
            </a:r>
          </a:p>
          <a:p>
            <a:r>
              <a:rPr lang="pl-PL" dirty="0" err="1"/>
              <a:t>fulfilled</a:t>
            </a:r>
            <a:r>
              <a:rPr lang="pl-PL" dirty="0"/>
              <a:t> bit – przechowuje informację czy spełniono wdrożono tą prośbę</a:t>
            </a:r>
          </a:p>
        </p:txBody>
      </p:sp>
    </p:spTree>
    <p:extLst>
      <p:ext uri="{BB962C8B-B14F-4D97-AF65-F5344CB8AC3E}">
        <p14:creationId xmlns:p14="http://schemas.microsoft.com/office/powerpoint/2010/main" val="321786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2EEC06-44F6-40C4-AA5A-EB430D3D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B2EA1C-DC93-4B18-8A54-19551C9E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FTE – przechowuje informacje na temat przepracowanych godzin:</a:t>
            </a:r>
          </a:p>
          <a:p>
            <a:r>
              <a:rPr lang="pl-PL" dirty="0" err="1"/>
              <a:t>idFTE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 PRIMARY KEY – klucz główny</a:t>
            </a:r>
          </a:p>
          <a:p>
            <a:r>
              <a:rPr lang="en-US" dirty="0" err="1"/>
              <a:t>idEmployee</a:t>
            </a:r>
            <a:r>
              <a:rPr lang="en-US" dirty="0"/>
              <a:t> int FOREIGN KEY REFERENCES Employees(</a:t>
            </a:r>
            <a:r>
              <a:rPr lang="en-US" dirty="0" err="1"/>
              <a:t>idEmployee</a:t>
            </a:r>
            <a:r>
              <a:rPr lang="en-US" dirty="0"/>
              <a:t>)</a:t>
            </a:r>
            <a:r>
              <a:rPr lang="pl-PL" dirty="0"/>
              <a:t> – klucz obcy</a:t>
            </a:r>
            <a:endParaRPr lang="en-US" dirty="0"/>
          </a:p>
          <a:p>
            <a:r>
              <a:rPr lang="pl-PL" dirty="0" err="1"/>
              <a:t>workingHours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 – ilość godzin, którą pracownik musi przepracować w tym okresie</a:t>
            </a:r>
          </a:p>
          <a:p>
            <a:r>
              <a:rPr lang="pl-PL" dirty="0" err="1"/>
              <a:t>workingHoursLast</a:t>
            </a:r>
            <a:r>
              <a:rPr lang="pl-PL" dirty="0"/>
              <a:t> </a:t>
            </a:r>
            <a:r>
              <a:rPr lang="pl-PL" dirty="0" err="1"/>
              <a:t>int</a:t>
            </a:r>
            <a:r>
              <a:rPr lang="pl-PL" dirty="0"/>
              <a:t> – ilość godzin, która została do przepracowania przez pracownika</a:t>
            </a:r>
          </a:p>
          <a:p>
            <a:r>
              <a:rPr lang="pl-PL" dirty="0"/>
              <a:t>SPM </a:t>
            </a:r>
            <a:r>
              <a:rPr lang="pl-PL" dirty="0" err="1"/>
              <a:t>int</a:t>
            </a:r>
            <a:r>
              <a:rPr lang="pl-PL" dirty="0"/>
              <a:t> – (</a:t>
            </a:r>
            <a:r>
              <a:rPr lang="pl-PL" dirty="0" err="1"/>
              <a:t>Shifts</a:t>
            </a:r>
            <a:r>
              <a:rPr lang="pl-PL" dirty="0"/>
              <a:t> per </a:t>
            </a:r>
            <a:r>
              <a:rPr lang="pl-PL" dirty="0" err="1"/>
              <a:t>month</a:t>
            </a:r>
            <a:r>
              <a:rPr lang="pl-PL" dirty="0"/>
              <a:t>) ile zmian jeszcze przypada pracownikowi w tym okresie rozliczeniowym. Liczone jako </a:t>
            </a:r>
            <a:r>
              <a:rPr lang="pl-PL" dirty="0" err="1"/>
              <a:t>workingHours</a:t>
            </a:r>
            <a:r>
              <a:rPr lang="pl-PL" dirty="0"/>
              <a:t>/12*</a:t>
            </a:r>
            <a:br>
              <a:rPr lang="pl-PL" dirty="0"/>
            </a:br>
            <a:r>
              <a:rPr lang="pl-PL" dirty="0"/>
              <a:t>*12 godzinne zmiany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070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7A8C-CA89-4AE4-8018-253108B2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pic>
        <p:nvPicPr>
          <p:cNvPr id="1034" name="Picture 10" descr="Znalezione obrazy dla zapytania c# logo">
            <a:extLst>
              <a:ext uri="{FF2B5EF4-FFF2-40B4-BE49-F238E27FC236}">
                <a16:creationId xmlns:a16="http://schemas.microsoft.com/office/drawing/2014/main" id="{9842362B-3565-4323-86B9-B9589E81AA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49" y="2016670"/>
            <a:ext cx="1983798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odobny obraz">
            <a:extLst>
              <a:ext uri="{FF2B5EF4-FFF2-40B4-BE49-F238E27FC236}">
                <a16:creationId xmlns:a16="http://schemas.microsoft.com/office/drawing/2014/main" id="{D3FB2A8A-ADB1-4219-AFDF-7C842C38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49" y="1892726"/>
            <a:ext cx="2379899" cy="237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Znalezione obrazy dla zapytania SQL SERVER logo">
            <a:extLst>
              <a:ext uri="{FF2B5EF4-FFF2-40B4-BE49-F238E27FC236}">
                <a16:creationId xmlns:a16="http://schemas.microsoft.com/office/drawing/2014/main" id="{6B9D4D53-AF5E-41E3-8BC5-E1DA5B70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0" y="2140612"/>
            <a:ext cx="2637379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7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3C8F-C6B0-4AA5-96D1-48EB0C42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D2E4-9E7D-4E31-A972-AAD0535B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Stworzenie aplikacji generującej grafik dla pracy zmianowej dla 30 pracowników w trybie dziennym i nocnym.</a:t>
            </a:r>
          </a:p>
          <a:p>
            <a:r>
              <a:rPr lang="pl-PL" dirty="0"/>
              <a:t>Aplikacja ma generować grafik zgodny z prawem pracy, wielkością etatu, założeniami projektowymi i z prośbami grafikowymi</a:t>
            </a:r>
          </a:p>
          <a:p>
            <a:r>
              <a:rPr lang="pl-PL" dirty="0"/>
              <a:t>Okres czasu dla jednego graiku ma wynosić miesiąc</a:t>
            </a:r>
          </a:p>
          <a:p>
            <a:r>
              <a:rPr lang="pl-PL" dirty="0"/>
              <a:t>Jedna zmiana ma długość 12 godzin</a:t>
            </a:r>
          </a:p>
          <a:p>
            <a:r>
              <a:rPr lang="pl-PL" dirty="0"/>
              <a:t>Aplikację obsługuje tylko administrator i ma on mieć prawo zmiany składu poszczególnych zmian.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44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69A21-7C5A-4ABE-B862-FE962B06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projektu</a:t>
            </a:r>
            <a:br>
              <a:rPr lang="pl-PL" dirty="0"/>
            </a:br>
            <a:r>
              <a:rPr lang="pl-PL" dirty="0"/>
              <a:t>Przykładowy grafik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4C497613-4877-48BB-B074-7019EB086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507" y="1957589"/>
            <a:ext cx="7082363" cy="4001233"/>
          </a:xfrm>
        </p:spPr>
      </p:pic>
    </p:spTree>
    <p:extLst>
      <p:ext uri="{BB962C8B-B14F-4D97-AF65-F5344CB8AC3E}">
        <p14:creationId xmlns:p14="http://schemas.microsoft.com/office/powerpoint/2010/main" val="40479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5D15-2C31-46A7-939C-21798E46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- graf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145CB0-0BE3-4D2F-835F-3E4D233D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7BD720-913B-48CA-8CBF-13F1938E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471638"/>
            <a:ext cx="9603275" cy="44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0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4F80-6B74-4980-A071-EA097D4F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- Opis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ECDD-E7C6-443A-B80F-93DC92F1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Employees (tabela zawierająca dane o pracownikach):</a:t>
            </a:r>
          </a:p>
          <a:p>
            <a:r>
              <a:rPr lang="en-US" dirty="0" err="1"/>
              <a:t>idEmployee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identity(1,1) PRIMARY KEY</a:t>
            </a:r>
            <a:r>
              <a:rPr lang="pl-PL" dirty="0"/>
              <a:t> – klucz główny tabeli identyfikujący pracownika</a:t>
            </a:r>
            <a:endParaRPr lang="en-US" dirty="0"/>
          </a:p>
          <a:p>
            <a:r>
              <a:rPr lang="en-US" dirty="0"/>
              <a:t>name varchar(50) NOT NULL</a:t>
            </a:r>
            <a:r>
              <a:rPr lang="pl-PL" dirty="0"/>
              <a:t> – imię pracownika</a:t>
            </a:r>
            <a:endParaRPr lang="en-US" dirty="0"/>
          </a:p>
          <a:p>
            <a:r>
              <a:rPr lang="en-US" dirty="0"/>
              <a:t>surname varchar(50) NOT NULL</a:t>
            </a:r>
            <a:r>
              <a:rPr lang="pl-PL" dirty="0"/>
              <a:t> – nazwisko pracownika</a:t>
            </a:r>
            <a:endParaRPr lang="en-US" dirty="0"/>
          </a:p>
          <a:p>
            <a:r>
              <a:rPr lang="pl-PL" dirty="0"/>
              <a:t>jobContract varchar(20) – informacja o umowie pracownika(pracownik/stażysta)</a:t>
            </a:r>
          </a:p>
          <a:p>
            <a:r>
              <a:rPr lang="en-US" dirty="0" err="1"/>
              <a:t>idTeam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FOREIGN KEY</a:t>
            </a:r>
            <a:r>
              <a:rPr lang="pl-PL" dirty="0"/>
              <a:t> – klucz główny informujący o przynależności do grupy( część kanałowa/ mainframe)</a:t>
            </a:r>
            <a:endParaRPr lang="en-US" dirty="0"/>
          </a:p>
          <a:p>
            <a:r>
              <a:rPr lang="pl-PL" dirty="0"/>
              <a:t>independent bit – informacja czy pracownik jest samodzielny</a:t>
            </a:r>
          </a:p>
          <a:p>
            <a:r>
              <a:rPr lang="pl-PL" dirty="0"/>
              <a:t>idLanguageSupport int FOREIGN KEY – klucz główny dający informację na jakim poziomie pracownik ma opanowany język obcy (francuski) oraz czy może wystąpić w roli wsparcia jeżykowego</a:t>
            </a:r>
          </a:p>
        </p:txBody>
      </p:sp>
    </p:spTree>
    <p:extLst>
      <p:ext uri="{BB962C8B-B14F-4D97-AF65-F5344CB8AC3E}">
        <p14:creationId xmlns:p14="http://schemas.microsoft.com/office/powerpoint/2010/main" val="381840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EF9F-AE32-4CD7-8FD1-1427E595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- Opis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4C2A-67D5-4985-847F-29E57CE7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LawRequirements(tabela zawierająca informacje o ograniczeniach związanych z prawem pracy:</a:t>
            </a:r>
          </a:p>
          <a:p>
            <a:r>
              <a:rPr lang="en-US" dirty="0" err="1"/>
              <a:t>idRequirements</a:t>
            </a: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identity(1,1) PRIMARY KEY</a:t>
            </a:r>
            <a:r>
              <a:rPr lang="pl-PL" dirty="0"/>
              <a:t> – klucz główny identyfikujący regulacje prawną</a:t>
            </a:r>
            <a:endParaRPr lang="en-US" dirty="0"/>
          </a:p>
          <a:p>
            <a:r>
              <a:rPr lang="pl-PL" dirty="0"/>
              <a:t>reqDesc varchar(50) – opis regulacji prawnej</a:t>
            </a:r>
          </a:p>
          <a:p>
            <a:r>
              <a:rPr lang="pl-PL" dirty="0"/>
              <a:t>fulfilled bit – pole mające na celu sprawdzanie czy określone prawo zostało spełnione</a:t>
            </a:r>
          </a:p>
        </p:txBody>
      </p:sp>
    </p:spTree>
    <p:extLst>
      <p:ext uri="{BB962C8B-B14F-4D97-AF65-F5344CB8AC3E}">
        <p14:creationId xmlns:p14="http://schemas.microsoft.com/office/powerpoint/2010/main" val="63667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B3BE-F94F-42D2-ADC2-8CA3D26E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– opis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598C-1D62-414B-957F-6FAC78F4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Teams(tabela przechowuje informacje na temat drużyn &lt;kanały i mainframe&gt;):</a:t>
            </a:r>
          </a:p>
          <a:p>
            <a:r>
              <a:rPr lang="en-US" dirty="0" err="1"/>
              <a:t>idTeam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identity(1,1) PRIMARY KEY</a:t>
            </a:r>
            <a:r>
              <a:rPr lang="pl-PL" dirty="0"/>
              <a:t> – klucz główny identyfikujący grupę</a:t>
            </a:r>
            <a:endParaRPr lang="en-US" dirty="0"/>
          </a:p>
          <a:p>
            <a:r>
              <a:rPr lang="pl-PL" dirty="0"/>
              <a:t>name varchar(20) – nazwa grupy</a:t>
            </a:r>
          </a:p>
          <a:p>
            <a:r>
              <a:rPr lang="pl-PL" dirty="0"/>
              <a:t>countEmp int – ilość pracowników należących do grupy</a:t>
            </a:r>
          </a:p>
        </p:txBody>
      </p:sp>
    </p:spTree>
    <p:extLst>
      <p:ext uri="{BB962C8B-B14F-4D97-AF65-F5344CB8AC3E}">
        <p14:creationId xmlns:p14="http://schemas.microsoft.com/office/powerpoint/2010/main" val="128960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17D-8CF0-4D83-8C9A-C74887E0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Baza danych – opis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B98F-2F8B-4B82-AD80-919A1503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LanguageSupport( tabela przechowuje informacje na temat poziomów języka obcego i zdolności do bycia wsparciem językowym):</a:t>
            </a:r>
          </a:p>
          <a:p>
            <a:r>
              <a:rPr lang="pl-PL" dirty="0"/>
              <a:t>idLanguage int PRIMARY KEY – klucz główny identyfikujący poziom języka pracownika</a:t>
            </a:r>
          </a:p>
          <a:p>
            <a:r>
              <a:rPr lang="pl-PL" dirty="0"/>
              <a:t>isLanguageSupport bit – </a:t>
            </a:r>
            <a:r>
              <a:rPr lang="pl-PL"/>
              <a:t>informacja na temat zdolności pracownika do bycia wsparciem językowym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240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</TotalTime>
  <Words>606</Words>
  <Application>Microsoft Office PowerPoint</Application>
  <PresentationFormat>Panoramiczny</PresentationFormat>
  <Paragraphs>58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Aplikacja generująca grafiki dla pracy zmianowej</vt:lpstr>
      <vt:lpstr>Technologie</vt:lpstr>
      <vt:lpstr>Założenia projektu</vt:lpstr>
      <vt:lpstr>Założenia projektu Przykładowy grafik</vt:lpstr>
      <vt:lpstr>Baza danych - graf</vt:lpstr>
      <vt:lpstr>Baza danych - Opis TABEL</vt:lpstr>
      <vt:lpstr>Baza danych - Opis TABEL</vt:lpstr>
      <vt:lpstr>Baza danych – opis tabel</vt:lpstr>
      <vt:lpstr>Baza danych – opis tabel</vt:lpstr>
      <vt:lpstr>Baza danych – opis tabel</vt:lpstr>
      <vt:lpstr>Baza danych – opis tabel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Aplikacja webowa wspomagająca pracę punktów naprawy</dc:title>
  <dc:creator>Mickiewicz, Krzysztof</dc:creator>
  <cp:lastModifiedBy>Krzysztof Mickiewicz</cp:lastModifiedBy>
  <cp:revision>14</cp:revision>
  <dcterms:created xsi:type="dcterms:W3CDTF">2018-10-09T09:32:22Z</dcterms:created>
  <dcterms:modified xsi:type="dcterms:W3CDTF">2018-10-22T11:41:46Z</dcterms:modified>
</cp:coreProperties>
</file>