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50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4e1955ed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4e1955ed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" y="6"/>
            <a:ext cx="914399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3700" y="445025"/>
            <a:ext cx="1800300" cy="3084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824275" y="445025"/>
            <a:ext cx="1800300" cy="1355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824000" y="1800300"/>
            <a:ext cx="1800300" cy="172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624300" y="0"/>
            <a:ext cx="1800300" cy="352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424600" y="0"/>
            <a:ext cx="1800300" cy="180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424600" y="1800300"/>
            <a:ext cx="1800300" cy="172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224900" y="0"/>
            <a:ext cx="1875000" cy="352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3700" y="3529800"/>
            <a:ext cx="4527900" cy="161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572000" y="3529800"/>
            <a:ext cx="4527900" cy="161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71075" y="342900"/>
            <a:ext cx="1800300" cy="3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7. Key Partners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LSU Course Administrators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My Professor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Domain Name Registrar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800450" y="342900"/>
            <a:ext cx="18003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8. Key Activities</a:t>
            </a:r>
            <a:endParaRPr u="sng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Developing software code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Building website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Marketing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Feedback and maintenance</a:t>
            </a:r>
            <a:endParaRPr sz="1200"/>
          </a:p>
        </p:txBody>
      </p:sp>
      <p:sp>
        <p:nvSpPr>
          <p:cNvPr id="68" name="Google Shape;68;p13"/>
          <p:cNvSpPr txBox="1"/>
          <p:nvPr/>
        </p:nvSpPr>
        <p:spPr>
          <a:xfrm>
            <a:off x="1800450" y="1868600"/>
            <a:ext cx="180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6. Key Resources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Software Dev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Marketing Team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Website Administrator</a:t>
            </a:r>
            <a:endParaRPr sz="1200"/>
          </a:p>
        </p:txBody>
      </p:sp>
      <p:sp>
        <p:nvSpPr>
          <p:cNvPr id="69" name="Google Shape;69;p13"/>
          <p:cNvSpPr txBox="1"/>
          <p:nvPr/>
        </p:nvSpPr>
        <p:spPr>
          <a:xfrm>
            <a:off x="3624375" y="0"/>
            <a:ext cx="17532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1. Value Propositions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LSU students who need to plan their semesters, we offer a website that streamlines the course scheduling process. Unlike manual scheduling methods, our website much faster and can be tailored to the student’s needs </a:t>
            </a:r>
            <a:endParaRPr sz="1200"/>
          </a:p>
        </p:txBody>
      </p:sp>
      <p:sp>
        <p:nvSpPr>
          <p:cNvPr id="70" name="Google Shape;70;p13"/>
          <p:cNvSpPr txBox="1"/>
          <p:nvPr/>
        </p:nvSpPr>
        <p:spPr>
          <a:xfrm>
            <a:off x="5401200" y="47175"/>
            <a:ext cx="18003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4. Customer Relationship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Dedicated email for user feedback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Feedback Link</a:t>
            </a:r>
            <a:endParaRPr sz="1200"/>
          </a:p>
        </p:txBody>
      </p:sp>
      <p:sp>
        <p:nvSpPr>
          <p:cNvPr id="71" name="Google Shape;71;p13"/>
          <p:cNvSpPr txBox="1"/>
          <p:nvPr/>
        </p:nvSpPr>
        <p:spPr>
          <a:xfrm>
            <a:off x="5448300" y="1868600"/>
            <a:ext cx="17532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3. Channels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</a:t>
            </a:r>
            <a:r>
              <a:rPr lang="en" sz="1000" b="1"/>
              <a:t>earch Engines</a:t>
            </a:r>
            <a:r>
              <a:rPr lang="en" sz="1000"/>
              <a:t>: Google, Yahoo, Bing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Social Media</a:t>
            </a:r>
            <a:r>
              <a:rPr lang="en" sz="1000"/>
              <a:t>: FB, INstagram, Twitter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Messaging Apps</a:t>
            </a:r>
            <a:r>
              <a:rPr lang="en" sz="1000"/>
              <a:t>: GroupMe, Discord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7197925" y="23600"/>
            <a:ext cx="18750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2. Customer Segments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LSU Students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Incoming Freshmen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Transfer Students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Double Majors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Other University Students (in the future)</a:t>
            </a:r>
            <a:endParaRPr sz="1200" b="1"/>
          </a:p>
        </p:txBody>
      </p:sp>
      <p:sp>
        <p:nvSpPr>
          <p:cNvPr id="73" name="Google Shape;73;p13"/>
          <p:cNvSpPr txBox="1"/>
          <p:nvPr/>
        </p:nvSpPr>
        <p:spPr>
          <a:xfrm>
            <a:off x="71075" y="3597900"/>
            <a:ext cx="44535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9. Cost Structure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Marketing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Development 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Domain Name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572000" y="3503150"/>
            <a:ext cx="44772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5. Revenue Streams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 revenue from website visitors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Sale of software to other Universities in the future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150" y="0"/>
            <a:ext cx="3624600" cy="444900"/>
          </a:xfrm>
          <a:prstGeom prst="rect">
            <a:avLst/>
          </a:prstGeom>
          <a:solidFill>
            <a:srgbClr val="A738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Matthew Miceli, Christopher Chee,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 Shawn McFadden, Kareem Abdo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On-screen Show (16:9)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Matthew J Miceli</cp:lastModifiedBy>
  <cp:revision>1</cp:revision>
  <dcterms:modified xsi:type="dcterms:W3CDTF">2019-09-21T01:19:39Z</dcterms:modified>
</cp:coreProperties>
</file>