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  <p:sldId id="263" r:id="rId5"/>
    <p:sldId id="261" r:id="rId6"/>
    <p:sldId id="264" r:id="rId7"/>
    <p:sldId id="265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4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5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8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1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6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삼각형 추상 배경">
            <a:extLst>
              <a:ext uri="{FF2B5EF4-FFF2-40B4-BE49-F238E27FC236}">
                <a16:creationId xmlns:a16="http://schemas.microsoft.com/office/drawing/2014/main" id="{D1B92354-F5FD-17E1-8633-C59487F66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409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C27D5A-73F6-C689-3F87-25682258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sz="7400">
                <a:solidFill>
                  <a:schemeClr val="bg1"/>
                </a:solidFill>
              </a:rPr>
              <a:t>프로젝트 </a:t>
            </a:r>
            <a:br>
              <a:rPr lang="en-US" altLang="ko-KR" sz="7400">
                <a:solidFill>
                  <a:schemeClr val="bg1"/>
                </a:solidFill>
              </a:rPr>
            </a:br>
            <a:r>
              <a:rPr lang="ko-KR" altLang="en-US" sz="7400">
                <a:solidFill>
                  <a:schemeClr val="bg1"/>
                </a:solidFill>
              </a:rPr>
              <a:t>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ABCEB-B3F7-361B-7F6B-3BB7827DA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지원자 </a:t>
            </a:r>
            <a:r>
              <a:rPr lang="en-US" altLang="ko-KR" sz="3200" dirty="0">
                <a:solidFill>
                  <a:schemeClr val="bg1"/>
                </a:solidFill>
              </a:rPr>
              <a:t>: </a:t>
            </a:r>
            <a:r>
              <a:rPr lang="ko-KR" altLang="en-US" sz="3200" dirty="0">
                <a:solidFill>
                  <a:schemeClr val="bg1"/>
                </a:solidFill>
              </a:rPr>
              <a:t>임규상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6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A3-3C35-57BE-C19C-E2E8971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4. 2</a:t>
            </a:r>
            <a:r>
              <a:rPr lang="ko-KR" altLang="en-US" dirty="0"/>
              <a:t>차 프로젝트 </a:t>
            </a:r>
            <a:r>
              <a:rPr lang="en-US" altLang="ko-KR" dirty="0"/>
              <a:t>– </a:t>
            </a:r>
            <a:r>
              <a:rPr lang="ko-KR" altLang="en-US" dirty="0"/>
              <a:t>소규모 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FFA-77A2-EF0F-48C5-0FD4C2FB6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의의 및 한계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인공지능을 </a:t>
            </a:r>
            <a:r>
              <a:rPr lang="ko-KR" altLang="en-US" dirty="0" err="1"/>
              <a:t>활용해야할</a:t>
            </a:r>
            <a:r>
              <a:rPr lang="ko-KR" altLang="en-US" dirty="0"/>
              <a:t> 만큼 복잡한 </a:t>
            </a:r>
            <a:r>
              <a:rPr lang="ko-KR" altLang="en-US" dirty="0" err="1"/>
              <a:t>매커니즘이</a:t>
            </a:r>
            <a:r>
              <a:rPr lang="ko-KR" altLang="en-US" dirty="0"/>
              <a:t> 아님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코딩으로 충분히 구현 가능하였으며 난이도 조절이 힘들었음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 끝말잇기 코드 용량보다 압도적으로 많은 용량을 차지하는 단점을 보였음</a:t>
            </a:r>
            <a:endParaRPr lang="en-US" altLang="ko-KR" dirty="0"/>
          </a:p>
        </p:txBody>
      </p:sp>
      <p:pic>
        <p:nvPicPr>
          <p:cNvPr id="6" name="내용 개체 틀 5" descr="텍스트, 영수증, 폰트, 번호이(가) 표시된 사진&#10;&#10;자동 생성된 설명">
            <a:extLst>
              <a:ext uri="{FF2B5EF4-FFF2-40B4-BE49-F238E27FC236}">
                <a16:creationId xmlns:a16="http://schemas.microsoft.com/office/drawing/2014/main" id="{467134E6-1F17-AEAD-CF92-427B3D3E7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9384"/>
            <a:ext cx="5181600" cy="1805463"/>
          </a:xfrm>
        </p:spPr>
      </p:pic>
      <p:pic>
        <p:nvPicPr>
          <p:cNvPr id="8" name="그림 7" descr="텍스트, 그래픽 디자인, 로고, 폰트이(가) 표시된 사진&#10;&#10;자동 생성된 설명">
            <a:extLst>
              <a:ext uri="{FF2B5EF4-FFF2-40B4-BE49-F238E27FC236}">
                <a16:creationId xmlns:a16="http://schemas.microsoft.com/office/drawing/2014/main" id="{DA4728F6-C8C5-B93D-FD55-BA2FE674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398436"/>
            <a:ext cx="5181600" cy="20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A3-3C35-57BE-C19C-E2E8971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5. 3</a:t>
            </a:r>
            <a:r>
              <a:rPr lang="ko-KR" altLang="en-US" dirty="0"/>
              <a:t>차 프로젝트 </a:t>
            </a:r>
            <a:r>
              <a:rPr lang="en-US" altLang="ko-KR" dirty="0"/>
              <a:t>– </a:t>
            </a:r>
            <a:r>
              <a:rPr lang="ko-KR" altLang="en-US" dirty="0"/>
              <a:t>면접프로그램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FFA-77A2-EF0F-48C5-0FD4C2FB6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프로젝트 상세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면접프로그램에 도움을 줄 수 있는 </a:t>
            </a:r>
            <a:r>
              <a:rPr lang="ko-KR" altLang="en-US" dirty="0" err="1"/>
              <a:t>챗봇을</a:t>
            </a:r>
            <a:r>
              <a:rPr lang="ko-KR" altLang="en-US" dirty="0"/>
              <a:t> 구현하고자 하였음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Llama2</a:t>
            </a:r>
            <a:r>
              <a:rPr lang="ko-KR" altLang="en-US" dirty="0"/>
              <a:t> </a:t>
            </a:r>
            <a:r>
              <a:rPr lang="en-US" altLang="ko-KR" dirty="0"/>
              <a:t>7B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하드웨어 문제로 실패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Llama2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이용 </a:t>
            </a:r>
            <a:r>
              <a:rPr lang="en-US" altLang="ko-KR" dirty="0"/>
              <a:t>: </a:t>
            </a:r>
            <a:r>
              <a:rPr lang="ko-KR" altLang="en-US" dirty="0"/>
              <a:t>속도</a:t>
            </a:r>
            <a:r>
              <a:rPr lang="en-US" altLang="ko-KR" dirty="0"/>
              <a:t> </a:t>
            </a:r>
            <a:r>
              <a:rPr lang="ko-KR" altLang="en-US" dirty="0"/>
              <a:t>및 번역품질 문제로 실패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RWKV : </a:t>
            </a:r>
            <a:r>
              <a:rPr lang="ko-KR" altLang="en-US" dirty="0" err="1"/>
              <a:t>헐루시네이션</a:t>
            </a:r>
            <a:r>
              <a:rPr lang="ko-KR" altLang="en-US" dirty="0"/>
              <a:t> 문제로 실패</a:t>
            </a:r>
            <a:endParaRPr lang="en-US" altLang="ko-KR" dirty="0"/>
          </a:p>
        </p:txBody>
      </p:sp>
      <p:pic>
        <p:nvPicPr>
          <p:cNvPr id="6" name="내용 개체 틀 5" descr="라마, 포유류, 알파카, 낙타과이(가) 표시된 사진&#10;&#10;자동 생성된 설명">
            <a:extLst>
              <a:ext uri="{FF2B5EF4-FFF2-40B4-BE49-F238E27FC236}">
                <a16:creationId xmlns:a16="http://schemas.microsoft.com/office/drawing/2014/main" id="{7EC379F9-9328-D1B2-207C-D7E55F6DCF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29384"/>
            <a:ext cx="4197283" cy="2274971"/>
          </a:xfrm>
        </p:spPr>
      </p:pic>
      <p:pic>
        <p:nvPicPr>
          <p:cNvPr id="8" name="그림 7" descr="예술, 만화 영화, 새이(가) 표시된 사진&#10;&#10;자동 생성된 설명">
            <a:extLst>
              <a:ext uri="{FF2B5EF4-FFF2-40B4-BE49-F238E27FC236}">
                <a16:creationId xmlns:a16="http://schemas.microsoft.com/office/drawing/2014/main" id="{2482CF99-98CD-9F9B-DAFF-AAAC06034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14" y="4262086"/>
            <a:ext cx="1919258" cy="19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A3-3C35-57BE-C19C-E2E8971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5. 3</a:t>
            </a:r>
            <a:r>
              <a:rPr lang="ko-KR" altLang="en-US" dirty="0"/>
              <a:t>차 프로젝트 </a:t>
            </a:r>
            <a:r>
              <a:rPr lang="en-US" altLang="ko-KR" dirty="0"/>
              <a:t>– </a:t>
            </a:r>
            <a:r>
              <a:rPr lang="ko-KR" altLang="en-US" dirty="0"/>
              <a:t>면접프로그램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FFA-77A2-EF0F-48C5-0FD4C2FB6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의의 및 한계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인공지능을 통한 </a:t>
            </a:r>
            <a:r>
              <a:rPr lang="ko-KR" altLang="en-US" dirty="0" err="1"/>
              <a:t>챗봇구현의</a:t>
            </a:r>
            <a:r>
              <a:rPr lang="ko-KR" altLang="en-US" dirty="0"/>
              <a:t> 한계에 봉착하게 되었음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인공지능 구현을 위한 </a:t>
            </a:r>
            <a:r>
              <a:rPr lang="en-US" altLang="ko-KR" dirty="0"/>
              <a:t>GPU </a:t>
            </a:r>
            <a:r>
              <a:rPr lang="ko-KR" altLang="en-US" dirty="0"/>
              <a:t>확보</a:t>
            </a:r>
            <a:r>
              <a:rPr lang="en-US" altLang="ko-KR" dirty="0"/>
              <a:t>, CUDA</a:t>
            </a:r>
            <a:r>
              <a:rPr lang="ko-KR" altLang="en-US" dirty="0"/>
              <a:t>사용에 대한 필요성을 체감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이후 </a:t>
            </a:r>
            <a:r>
              <a:rPr lang="en-US" altLang="ko-KR" dirty="0"/>
              <a:t>Django</a:t>
            </a:r>
            <a:r>
              <a:rPr lang="ko-KR" altLang="en-US" dirty="0"/>
              <a:t>에 결과표 구현을 위한 코드 작성을 담당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또한 홈페이지 </a:t>
            </a:r>
            <a:r>
              <a:rPr lang="en-US" altLang="ko-KR" dirty="0"/>
              <a:t>CSS</a:t>
            </a:r>
            <a:r>
              <a:rPr lang="ko-KR" altLang="en-US" dirty="0"/>
              <a:t>모델링을 담당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10" name="내용 개체 틀 9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D459EF88-B51D-FD6D-D889-363EAAEA4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41" y="1929384"/>
            <a:ext cx="5181600" cy="2237263"/>
          </a:xfrm>
        </p:spPr>
      </p:pic>
      <p:pic>
        <p:nvPicPr>
          <p:cNvPr id="12" name="그림 11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F441650-C373-99C9-405A-823228511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41" y="4180307"/>
            <a:ext cx="5181600" cy="23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3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66F7E-9EC0-E143-94A1-BCE569DF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82296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293447-5FDD-1D75-961F-85948390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20837"/>
            <a:ext cx="3931920" cy="455933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지표 코딩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실시간 가격기록기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차 프로젝트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차 프로젝트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차 프로젝트</a:t>
            </a:r>
          </a:p>
        </p:txBody>
      </p:sp>
    </p:spTree>
    <p:extLst>
      <p:ext uri="{BB962C8B-B14F-4D97-AF65-F5344CB8AC3E}">
        <p14:creationId xmlns:p14="http://schemas.microsoft.com/office/powerpoint/2010/main" val="240612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948A-199F-D98A-A1CC-BBD15F5A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지표 코딩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D4CC1-2AF9-7A42-6F8D-CD81E938F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/>
              <a:t>상세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2017</a:t>
            </a:r>
            <a:r>
              <a:rPr lang="ko-KR" altLang="en-US"/>
              <a:t>년 기점으로 시작하였으며 기술적 지표를 이용한 투자법을 연구하기 시작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2020</a:t>
            </a:r>
            <a:r>
              <a:rPr lang="ko-KR" altLang="en-US"/>
              <a:t>년 지표를 직접 코딩</a:t>
            </a:r>
            <a:r>
              <a:rPr lang="en-US" altLang="ko-KR"/>
              <a:t>, </a:t>
            </a:r>
            <a:r>
              <a:rPr lang="ko-KR" altLang="en-US"/>
              <a:t>제작하여 전략을 작성하기 시작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2023</a:t>
            </a:r>
            <a:r>
              <a:rPr lang="ko-KR" altLang="en-US"/>
              <a:t>년까지 </a:t>
            </a:r>
            <a:r>
              <a:rPr lang="en-US" altLang="ko-KR"/>
              <a:t>100</a:t>
            </a:r>
            <a:r>
              <a:rPr lang="ko-KR" altLang="en-US"/>
              <a:t>개 이상의 기술적 지표를 직접 제작하였음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6" name="내용 개체 틀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BDE74466-AD10-9852-A16A-C04534976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67" y="2040831"/>
            <a:ext cx="6209390" cy="3327036"/>
          </a:xfrm>
        </p:spPr>
      </p:pic>
    </p:spTree>
    <p:extLst>
      <p:ext uri="{BB962C8B-B14F-4D97-AF65-F5344CB8AC3E}">
        <p14:creationId xmlns:p14="http://schemas.microsoft.com/office/powerpoint/2010/main" val="35827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E948A-199F-D98A-A1CC-BBD15F5A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지표 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D4CC1-2AF9-7A42-6F8D-CD81E938F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의의 및 한계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파인 스크립트를 이용한 지표제작 및 </a:t>
            </a:r>
            <a:r>
              <a:rPr lang="ko-KR" altLang="en-US" dirty="0" err="1"/>
              <a:t>키움증권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언어를 이용한 지표제작의 시작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기초적인 코딩 요령에 대해 숙지하게 되었으며 데이터 분석기술을 업그레이드 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코딩기술의 부족을 체감하여 부트캠프 참여의 계기가 됨</a:t>
            </a:r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8A9EF8F-AC46-423E-612D-3F2C298B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26311"/>
            <a:ext cx="5493960" cy="39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1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010C-546F-7F55-F3EC-ED014E21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실시간 가격기록기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FD3E3-3AA6-004C-BD58-7B7AE28153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상세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가격을 초 단위로 기록하는 프로그램이 필요하였음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키움증권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와 연동하여 엑셀 </a:t>
            </a:r>
            <a:r>
              <a:rPr lang="en-US" altLang="ko-KR" dirty="0"/>
              <a:t>VBA</a:t>
            </a:r>
            <a:r>
              <a:rPr lang="ko-KR" altLang="en-US" dirty="0"/>
              <a:t>언어를 이용한 실시간 가격기록기를 제작하였음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이를 통해 초 단위로 가격을 기록하여 데이터베이스화를 가능하게 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127498A9-0D8D-18C6-C03E-0B49E124B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9384"/>
            <a:ext cx="5181600" cy="2613751"/>
          </a:xfrm>
        </p:spPr>
      </p:pic>
      <p:pic>
        <p:nvPicPr>
          <p:cNvPr id="8" name="그림 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B9C35787-9DBD-BA8A-AA91-4472DE41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18" y="2828635"/>
            <a:ext cx="4291127" cy="3429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17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4010C-546F-7F55-F3EC-ED014E21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실시간 가격기록기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FD3E3-3AA6-004C-BD58-7B7AE28153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의의 및 한계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VBA</a:t>
            </a:r>
            <a:r>
              <a:rPr lang="ko-KR" altLang="en-US" dirty="0"/>
              <a:t>를 이용한 코딩을 통해 엑셀에 데이터를 실시간으로 기록할 수 있게 되었음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엑셀을 통한 기록</a:t>
            </a:r>
            <a:r>
              <a:rPr lang="en-US" altLang="ko-KR" dirty="0"/>
              <a:t>, </a:t>
            </a:r>
            <a:r>
              <a:rPr lang="ko-KR" altLang="en-US" dirty="0"/>
              <a:t>알람</a:t>
            </a:r>
            <a:r>
              <a:rPr lang="en-US" altLang="ko-KR" dirty="0"/>
              <a:t>, </a:t>
            </a:r>
            <a:r>
              <a:rPr lang="ko-KR" altLang="en-US" dirty="0"/>
              <a:t>데이터화를 달성함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지정 가능한 </a:t>
            </a:r>
            <a:r>
              <a:rPr lang="ko-KR" altLang="en-US" dirty="0" err="1"/>
              <a:t>종목갯수가</a:t>
            </a:r>
            <a:r>
              <a:rPr lang="ko-KR" altLang="en-US" dirty="0"/>
              <a:t> 한정적이었으며 끝내 해결하지 못하였음</a:t>
            </a:r>
            <a:r>
              <a:rPr lang="en-US" altLang="ko-KR" dirty="0"/>
              <a:t>.</a:t>
            </a:r>
          </a:p>
        </p:txBody>
      </p:sp>
      <p:pic>
        <p:nvPicPr>
          <p:cNvPr id="6" name="내용 개체 틀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5FB83FB-AEE9-8B0E-DDFF-3B9EB7ADF5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3542"/>
            <a:ext cx="5181600" cy="2643453"/>
          </a:xfrm>
        </p:spPr>
      </p:pic>
    </p:spTree>
    <p:extLst>
      <p:ext uri="{BB962C8B-B14F-4D97-AF65-F5344CB8AC3E}">
        <p14:creationId xmlns:p14="http://schemas.microsoft.com/office/powerpoint/2010/main" val="2662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A3-3C35-57BE-C19C-E2E8971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</a:t>
            </a:r>
            <a:r>
              <a:rPr lang="ko-KR" altLang="en-US" dirty="0"/>
              <a:t>차 프로젝트 </a:t>
            </a:r>
            <a:r>
              <a:rPr lang="en-US" altLang="ko-KR" dirty="0"/>
              <a:t>- </a:t>
            </a:r>
            <a:r>
              <a:rPr lang="ko-KR" altLang="en-US" dirty="0"/>
              <a:t>개인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FFA-77A2-EF0F-48C5-0FD4C2FB6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프로젝트 상세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파이썬 교육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지식을 활용하여 시행한 개인프로젝트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세계 곡물 현황 데이터를 통하여 상관관계를 분석하고자 하였음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곡물의 생산지</a:t>
            </a:r>
            <a:r>
              <a:rPr lang="en-US" altLang="ko-KR" dirty="0"/>
              <a:t>, </a:t>
            </a:r>
            <a:r>
              <a:rPr lang="ko-KR" altLang="en-US" dirty="0"/>
              <a:t>생산량</a:t>
            </a:r>
            <a:r>
              <a:rPr lang="en-US" altLang="ko-KR" dirty="0"/>
              <a:t>, </a:t>
            </a:r>
            <a:r>
              <a:rPr lang="ko-KR" altLang="en-US" dirty="0"/>
              <a:t>소비량을 파악하여 시각화를 시행</a:t>
            </a:r>
          </a:p>
        </p:txBody>
      </p:sp>
      <p:pic>
        <p:nvPicPr>
          <p:cNvPr id="6" name="내용 개체 틀 5" descr="텍스트, 스크린샷, 폰트, 지도이(가) 표시된 사진&#10;&#10;자동 생성된 설명">
            <a:extLst>
              <a:ext uri="{FF2B5EF4-FFF2-40B4-BE49-F238E27FC236}">
                <a16:creationId xmlns:a16="http://schemas.microsoft.com/office/drawing/2014/main" id="{5B584B52-F4C3-9D0D-116D-DFCC7146E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251" y="2042572"/>
            <a:ext cx="5181600" cy="2772856"/>
          </a:xfrm>
        </p:spPr>
      </p:pic>
      <p:pic>
        <p:nvPicPr>
          <p:cNvPr id="8" name="그림 7" descr="텍스트, 폰트, 스크린샷, 지도이(가) 표시된 사진&#10;&#10;자동 생성된 설명">
            <a:extLst>
              <a:ext uri="{FF2B5EF4-FFF2-40B4-BE49-F238E27FC236}">
                <a16:creationId xmlns:a16="http://schemas.microsoft.com/office/drawing/2014/main" id="{41A0758B-6EF7-B2B0-F60B-DE5080A87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40062"/>
            <a:ext cx="5123313" cy="27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5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A3-3C35-57BE-C19C-E2E8971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</a:t>
            </a:r>
            <a:r>
              <a:rPr lang="ko-KR" altLang="en-US" dirty="0"/>
              <a:t>차 프로젝트 </a:t>
            </a:r>
            <a:r>
              <a:rPr lang="en-US" altLang="ko-KR" dirty="0"/>
              <a:t>- </a:t>
            </a:r>
            <a:r>
              <a:rPr lang="ko-KR" altLang="en-US" dirty="0"/>
              <a:t>개인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FFA-77A2-EF0F-48C5-0FD4C2FB6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의의 및 한계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기존에 궁금하던 정보들을 직접 가공할 수 있는 기회였음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데이터의 시각화를 통하여 설명하고자 하는 내용을 쉽게 설명할 수 있었음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PPT </a:t>
            </a:r>
            <a:r>
              <a:rPr lang="ko-KR" altLang="en-US" dirty="0"/>
              <a:t>내용을 직접적으로 이용하는 방안에 대한 내용보충이 부족했음</a:t>
            </a:r>
            <a:endParaRPr lang="en-US" altLang="ko-KR" dirty="0"/>
          </a:p>
        </p:txBody>
      </p:sp>
      <p:pic>
        <p:nvPicPr>
          <p:cNvPr id="12" name="내용 개체 틀 11" descr="텍스트, 스크린샷, 사각형, 번호이(가) 표시된 사진&#10;&#10;자동 생성된 설명">
            <a:extLst>
              <a:ext uri="{FF2B5EF4-FFF2-40B4-BE49-F238E27FC236}">
                <a16:creationId xmlns:a16="http://schemas.microsoft.com/office/drawing/2014/main" id="{6488FA40-1862-626A-8CB0-7341F0CE2F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2255044"/>
            <a:ext cx="3610806" cy="2774156"/>
          </a:xfrm>
        </p:spPr>
      </p:pic>
      <p:pic>
        <p:nvPicPr>
          <p:cNvPr id="14" name="그림 13" descr="텍스트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1EDE89E0-099F-F513-997D-D19BF47FF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49" y="3642122"/>
            <a:ext cx="4152546" cy="27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67EA3-3C35-57BE-C19C-E2E8971A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4. 2</a:t>
            </a:r>
            <a:r>
              <a:rPr lang="ko-KR" altLang="en-US" dirty="0"/>
              <a:t>차 프로젝트 </a:t>
            </a:r>
            <a:r>
              <a:rPr lang="en-US" altLang="ko-KR" dirty="0"/>
              <a:t>– </a:t>
            </a:r>
            <a:r>
              <a:rPr lang="ko-KR" altLang="en-US" dirty="0"/>
              <a:t>소규모 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10FFA-77A2-EF0F-48C5-0FD4C2FB6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프로젝트 상세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인공지능을 이용하여 게임을 구현하고자 하였음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끝말잇기를 구현하고자 하였으며 인공지능 </a:t>
            </a:r>
            <a:r>
              <a:rPr lang="en-US" altLang="ko-KR" dirty="0"/>
              <a:t>BERT</a:t>
            </a:r>
            <a:r>
              <a:rPr lang="ko-KR" altLang="en-US" dirty="0"/>
              <a:t>를 학습하여 진행하려고 하였음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최초 끝말잇기 코드를 작성하였으며 이를 바탕으로 인공지능 </a:t>
            </a:r>
            <a:r>
              <a:rPr lang="ko-KR" altLang="en-US" dirty="0" err="1"/>
              <a:t>학습예정이었음</a:t>
            </a:r>
            <a:r>
              <a:rPr lang="en-US" altLang="ko-KR" dirty="0"/>
              <a:t>.</a:t>
            </a:r>
          </a:p>
        </p:txBody>
      </p:sp>
      <p:pic>
        <p:nvPicPr>
          <p:cNvPr id="6" name="내용 개체 틀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A3761B7-ED88-C714-ABBC-AE873A3FF9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38653"/>
            <a:ext cx="5181600" cy="3633231"/>
          </a:xfrm>
        </p:spPr>
      </p:pic>
    </p:spTree>
    <p:extLst>
      <p:ext uri="{BB962C8B-B14F-4D97-AF65-F5344CB8AC3E}">
        <p14:creationId xmlns:p14="http://schemas.microsoft.com/office/powerpoint/2010/main" val="401834578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377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Microsoft GothicNeo</vt:lpstr>
      <vt:lpstr>Arial</vt:lpstr>
      <vt:lpstr>SketchyVTI</vt:lpstr>
      <vt:lpstr>프로젝트  포트폴리오</vt:lpstr>
      <vt:lpstr>목차</vt:lpstr>
      <vt:lpstr>1. 지표 코딩</vt:lpstr>
      <vt:lpstr>1. 지표 코딩</vt:lpstr>
      <vt:lpstr>2. 실시간 가격기록기</vt:lpstr>
      <vt:lpstr>2. 실시간 가격기록기</vt:lpstr>
      <vt:lpstr>3. 1차 프로젝트 - 개인</vt:lpstr>
      <vt:lpstr>3. 1차 프로젝트 - 개인</vt:lpstr>
      <vt:lpstr>4. 2차 프로젝트 – 소규모 팀</vt:lpstr>
      <vt:lpstr>4. 2차 프로젝트 – 소규모 팀</vt:lpstr>
      <vt:lpstr>5. 3차 프로젝트 – 면접프로그램</vt:lpstr>
      <vt:lpstr>5. 3차 프로젝트 – 면접프로그램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 포트폴리오</dc:title>
  <dc:creator>규상 임</dc:creator>
  <cp:lastModifiedBy>규상 임</cp:lastModifiedBy>
  <cp:revision>10</cp:revision>
  <dcterms:created xsi:type="dcterms:W3CDTF">2024-05-27T04:36:24Z</dcterms:created>
  <dcterms:modified xsi:type="dcterms:W3CDTF">2024-07-24T04:53:02Z</dcterms:modified>
</cp:coreProperties>
</file>