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89750" cy="100218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F7F545-F596-41C3-B594-056BFBA6E170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4AA2136-9E48-46B2-BD5C-6C8A524D881C}">
      <dgm:prSet/>
      <dgm:spPr/>
      <dgm:t>
        <a:bodyPr/>
        <a:lstStyle/>
        <a:p>
          <a:r>
            <a:rPr lang="en-US"/>
            <a:t>1 – 1 : </a:t>
          </a:r>
          <a:r>
            <a:rPr lang="ko-KR"/>
            <a:t>샘플확인</a:t>
          </a:r>
          <a:endParaRPr lang="en-US"/>
        </a:p>
      </dgm:t>
    </dgm:pt>
    <dgm:pt modelId="{BAA739A4-DE4D-4838-A667-CDDD74FBD5DC}" type="parTrans" cxnId="{A4113C64-0D0B-4B8E-BDD0-84F70EDFFFE2}">
      <dgm:prSet/>
      <dgm:spPr/>
      <dgm:t>
        <a:bodyPr/>
        <a:lstStyle/>
        <a:p>
          <a:endParaRPr lang="en-US"/>
        </a:p>
      </dgm:t>
    </dgm:pt>
    <dgm:pt modelId="{4DC56394-BE85-446B-973B-24BE7271E058}" type="sibTrans" cxnId="{A4113C64-0D0B-4B8E-BDD0-84F70EDFFFE2}">
      <dgm:prSet/>
      <dgm:spPr/>
      <dgm:t>
        <a:bodyPr/>
        <a:lstStyle/>
        <a:p>
          <a:endParaRPr lang="en-US"/>
        </a:p>
      </dgm:t>
    </dgm:pt>
    <dgm:pt modelId="{44DFE054-AC3A-49FD-993C-285B92FF9A25}">
      <dgm:prSet/>
      <dgm:spPr/>
      <dgm:t>
        <a:bodyPr/>
        <a:lstStyle/>
        <a:p>
          <a:r>
            <a:rPr lang="en-US" dirty="0"/>
            <a:t>- </a:t>
          </a:r>
          <a:r>
            <a:rPr lang="ko-KR" dirty="0"/>
            <a:t>샘플이 </a:t>
          </a:r>
          <a:r>
            <a:rPr lang="en-US" dirty="0"/>
            <a:t>50</a:t>
          </a:r>
          <a:r>
            <a:rPr lang="ko-KR" dirty="0"/>
            <a:t>개보다 많은가</a:t>
          </a:r>
          <a:r>
            <a:rPr lang="en-US" dirty="0"/>
            <a:t>?</a:t>
          </a:r>
        </a:p>
      </dgm:t>
    </dgm:pt>
    <dgm:pt modelId="{11A9F697-C6CD-45AD-BBFC-C42B5D6E0E48}" type="parTrans" cxnId="{1ABF2639-0095-4484-9646-4A1D62DEE5EB}">
      <dgm:prSet/>
      <dgm:spPr/>
      <dgm:t>
        <a:bodyPr/>
        <a:lstStyle/>
        <a:p>
          <a:endParaRPr lang="en-US"/>
        </a:p>
      </dgm:t>
    </dgm:pt>
    <dgm:pt modelId="{65465C06-A0A1-47FB-84A4-D604B49B7F35}" type="sibTrans" cxnId="{1ABF2639-0095-4484-9646-4A1D62DEE5EB}">
      <dgm:prSet/>
      <dgm:spPr/>
      <dgm:t>
        <a:bodyPr/>
        <a:lstStyle/>
        <a:p>
          <a:endParaRPr lang="en-US"/>
        </a:p>
      </dgm:t>
    </dgm:pt>
    <dgm:pt modelId="{20EC7CB5-CE00-4135-9C27-5FCFABB51D6E}">
      <dgm:prSet/>
      <dgm:spPr/>
      <dgm:t>
        <a:bodyPr/>
        <a:lstStyle/>
        <a:p>
          <a:r>
            <a:rPr lang="en-US" dirty="0"/>
            <a:t>- yes : 1-2</a:t>
          </a:r>
          <a:r>
            <a:rPr lang="ko-KR" dirty="0"/>
            <a:t>로 이동</a:t>
          </a:r>
          <a:endParaRPr lang="en-US" dirty="0"/>
        </a:p>
      </dgm:t>
    </dgm:pt>
    <dgm:pt modelId="{650DF8CC-1D36-460F-BDED-BACAD3CA896E}" type="parTrans" cxnId="{D10B210C-0D93-461C-B7B9-F993A960C92B}">
      <dgm:prSet/>
      <dgm:spPr/>
      <dgm:t>
        <a:bodyPr/>
        <a:lstStyle/>
        <a:p>
          <a:endParaRPr lang="en-US"/>
        </a:p>
      </dgm:t>
    </dgm:pt>
    <dgm:pt modelId="{EFF9A348-4713-4615-A57F-EDB498F0B6AB}" type="sibTrans" cxnId="{D10B210C-0D93-461C-B7B9-F993A960C92B}">
      <dgm:prSet/>
      <dgm:spPr/>
      <dgm:t>
        <a:bodyPr/>
        <a:lstStyle/>
        <a:p>
          <a:endParaRPr lang="en-US"/>
        </a:p>
      </dgm:t>
    </dgm:pt>
    <dgm:pt modelId="{CBEEBFCF-36E7-4FD0-80EE-C194209E5A61}">
      <dgm:prSet/>
      <dgm:spPr/>
      <dgm:t>
        <a:bodyPr/>
        <a:lstStyle/>
        <a:p>
          <a:r>
            <a:rPr lang="en-US" dirty="0"/>
            <a:t>- no : </a:t>
          </a:r>
          <a:r>
            <a:rPr lang="ko-KR" dirty="0"/>
            <a:t>데이터를 더 모아야 합니다</a:t>
          </a:r>
          <a:r>
            <a:rPr lang="en-US" dirty="0"/>
            <a:t>.</a:t>
          </a:r>
        </a:p>
      </dgm:t>
    </dgm:pt>
    <dgm:pt modelId="{1F0F6C98-300D-4A2E-8B92-A4F10B1752B6}" type="parTrans" cxnId="{11C26D44-391D-4B64-B460-47A3DAD87186}">
      <dgm:prSet/>
      <dgm:spPr/>
      <dgm:t>
        <a:bodyPr/>
        <a:lstStyle/>
        <a:p>
          <a:endParaRPr lang="en-US"/>
        </a:p>
      </dgm:t>
    </dgm:pt>
    <dgm:pt modelId="{9E23C45B-D9EA-4CCC-AC40-0153CF8B2443}" type="sibTrans" cxnId="{11C26D44-391D-4B64-B460-47A3DAD87186}">
      <dgm:prSet/>
      <dgm:spPr/>
      <dgm:t>
        <a:bodyPr/>
        <a:lstStyle/>
        <a:p>
          <a:endParaRPr lang="en-US"/>
        </a:p>
      </dgm:t>
    </dgm:pt>
    <dgm:pt modelId="{73660B56-7661-41BD-BAF5-221CAF9C6DBB}" type="pres">
      <dgm:prSet presAssocID="{EBF7F545-F596-41C3-B594-056BFBA6E17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DE54381-75CD-481B-8976-197463B2B584}" type="pres">
      <dgm:prSet presAssocID="{C4AA2136-9E48-46B2-BD5C-6C8A524D881C}" presName="root1" presStyleCnt="0"/>
      <dgm:spPr/>
    </dgm:pt>
    <dgm:pt modelId="{7CCDDFD8-DDCB-4270-A704-4B952B607C89}" type="pres">
      <dgm:prSet presAssocID="{C4AA2136-9E48-46B2-BD5C-6C8A524D881C}" presName="LevelOneTextNode" presStyleLbl="node0" presStyleIdx="0" presStyleCnt="2">
        <dgm:presLayoutVars>
          <dgm:chPref val="3"/>
        </dgm:presLayoutVars>
      </dgm:prSet>
      <dgm:spPr/>
    </dgm:pt>
    <dgm:pt modelId="{C381FFF4-941C-446B-BD3F-DA135028A8E9}" type="pres">
      <dgm:prSet presAssocID="{C4AA2136-9E48-46B2-BD5C-6C8A524D881C}" presName="level2hierChild" presStyleCnt="0"/>
      <dgm:spPr/>
    </dgm:pt>
    <dgm:pt modelId="{70ADE289-0DEB-4919-895F-216748F76CC8}" type="pres">
      <dgm:prSet presAssocID="{44DFE054-AC3A-49FD-993C-285B92FF9A25}" presName="root1" presStyleCnt="0"/>
      <dgm:spPr/>
    </dgm:pt>
    <dgm:pt modelId="{B2900ED0-08AE-4B1C-9218-D4949A6C2DE2}" type="pres">
      <dgm:prSet presAssocID="{44DFE054-AC3A-49FD-993C-285B92FF9A25}" presName="LevelOneTextNode" presStyleLbl="node0" presStyleIdx="1" presStyleCnt="2">
        <dgm:presLayoutVars>
          <dgm:chPref val="3"/>
        </dgm:presLayoutVars>
      </dgm:prSet>
      <dgm:spPr/>
    </dgm:pt>
    <dgm:pt modelId="{A4743D45-2AA6-45D7-AAC0-9D4285CA5051}" type="pres">
      <dgm:prSet presAssocID="{44DFE054-AC3A-49FD-993C-285B92FF9A25}" presName="level2hierChild" presStyleCnt="0"/>
      <dgm:spPr/>
    </dgm:pt>
    <dgm:pt modelId="{6DECFEC5-B71B-4A1E-B575-80185CD7B5DF}" type="pres">
      <dgm:prSet presAssocID="{650DF8CC-1D36-460F-BDED-BACAD3CA896E}" presName="conn2-1" presStyleLbl="parChTrans1D2" presStyleIdx="0" presStyleCnt="2"/>
      <dgm:spPr/>
    </dgm:pt>
    <dgm:pt modelId="{36BC5351-EA5D-49E1-B18F-4DF3D1F0C3BB}" type="pres">
      <dgm:prSet presAssocID="{650DF8CC-1D36-460F-BDED-BACAD3CA896E}" presName="connTx" presStyleLbl="parChTrans1D2" presStyleIdx="0" presStyleCnt="2"/>
      <dgm:spPr/>
    </dgm:pt>
    <dgm:pt modelId="{40125F82-8F9B-4FCA-9D54-C1ADC089AC7A}" type="pres">
      <dgm:prSet presAssocID="{20EC7CB5-CE00-4135-9C27-5FCFABB51D6E}" presName="root2" presStyleCnt="0"/>
      <dgm:spPr/>
    </dgm:pt>
    <dgm:pt modelId="{A87514CE-0CA6-46FF-87C4-B23410968453}" type="pres">
      <dgm:prSet presAssocID="{20EC7CB5-CE00-4135-9C27-5FCFABB51D6E}" presName="LevelTwoTextNode" presStyleLbl="node2" presStyleIdx="0" presStyleCnt="2">
        <dgm:presLayoutVars>
          <dgm:chPref val="3"/>
        </dgm:presLayoutVars>
      </dgm:prSet>
      <dgm:spPr/>
    </dgm:pt>
    <dgm:pt modelId="{A3490344-723A-4ABA-963D-4164E2EF49CD}" type="pres">
      <dgm:prSet presAssocID="{20EC7CB5-CE00-4135-9C27-5FCFABB51D6E}" presName="level3hierChild" presStyleCnt="0"/>
      <dgm:spPr/>
    </dgm:pt>
    <dgm:pt modelId="{706CCD04-8928-461F-BB66-5E93634FB97B}" type="pres">
      <dgm:prSet presAssocID="{1F0F6C98-300D-4A2E-8B92-A4F10B1752B6}" presName="conn2-1" presStyleLbl="parChTrans1D2" presStyleIdx="1" presStyleCnt="2"/>
      <dgm:spPr/>
    </dgm:pt>
    <dgm:pt modelId="{50C4868D-5F09-4987-93DE-E6E899A7F77F}" type="pres">
      <dgm:prSet presAssocID="{1F0F6C98-300D-4A2E-8B92-A4F10B1752B6}" presName="connTx" presStyleLbl="parChTrans1D2" presStyleIdx="1" presStyleCnt="2"/>
      <dgm:spPr/>
    </dgm:pt>
    <dgm:pt modelId="{9DB2C42D-1A6E-49B9-A4BB-C5530511EA8D}" type="pres">
      <dgm:prSet presAssocID="{CBEEBFCF-36E7-4FD0-80EE-C194209E5A61}" presName="root2" presStyleCnt="0"/>
      <dgm:spPr/>
    </dgm:pt>
    <dgm:pt modelId="{50B99D5A-5EC0-4D4E-B05E-19FC8FC4BF93}" type="pres">
      <dgm:prSet presAssocID="{CBEEBFCF-36E7-4FD0-80EE-C194209E5A61}" presName="LevelTwoTextNode" presStyleLbl="node2" presStyleIdx="1" presStyleCnt="2">
        <dgm:presLayoutVars>
          <dgm:chPref val="3"/>
        </dgm:presLayoutVars>
      </dgm:prSet>
      <dgm:spPr/>
    </dgm:pt>
    <dgm:pt modelId="{BD062BCB-E1C3-4643-B2ED-A763B6BAFB74}" type="pres">
      <dgm:prSet presAssocID="{CBEEBFCF-36E7-4FD0-80EE-C194209E5A61}" presName="level3hierChild" presStyleCnt="0"/>
      <dgm:spPr/>
    </dgm:pt>
  </dgm:ptLst>
  <dgm:cxnLst>
    <dgm:cxn modelId="{D10B210C-0D93-461C-B7B9-F993A960C92B}" srcId="{44DFE054-AC3A-49FD-993C-285B92FF9A25}" destId="{20EC7CB5-CE00-4135-9C27-5FCFABB51D6E}" srcOrd="0" destOrd="0" parTransId="{650DF8CC-1D36-460F-BDED-BACAD3CA896E}" sibTransId="{EFF9A348-4713-4615-A57F-EDB498F0B6AB}"/>
    <dgm:cxn modelId="{DD96D01F-7406-41FD-A1F9-B924691958E8}" type="presOf" srcId="{CBEEBFCF-36E7-4FD0-80EE-C194209E5A61}" destId="{50B99D5A-5EC0-4D4E-B05E-19FC8FC4BF93}" srcOrd="0" destOrd="0" presId="urn:microsoft.com/office/officeart/2005/8/layout/hierarchy2"/>
    <dgm:cxn modelId="{1ABF2639-0095-4484-9646-4A1D62DEE5EB}" srcId="{EBF7F545-F596-41C3-B594-056BFBA6E170}" destId="{44DFE054-AC3A-49FD-993C-285B92FF9A25}" srcOrd="1" destOrd="0" parTransId="{11A9F697-C6CD-45AD-BBFC-C42B5D6E0E48}" sibTransId="{65465C06-A0A1-47FB-84A4-D604B49B7F35}"/>
    <dgm:cxn modelId="{99BA6C3C-205B-4248-B465-D793470CF545}" type="presOf" srcId="{650DF8CC-1D36-460F-BDED-BACAD3CA896E}" destId="{6DECFEC5-B71B-4A1E-B575-80185CD7B5DF}" srcOrd="0" destOrd="0" presId="urn:microsoft.com/office/officeart/2005/8/layout/hierarchy2"/>
    <dgm:cxn modelId="{1850565B-B734-4FCF-8C77-16DE75F407DD}" type="presOf" srcId="{C4AA2136-9E48-46B2-BD5C-6C8A524D881C}" destId="{7CCDDFD8-DDCB-4270-A704-4B952B607C89}" srcOrd="0" destOrd="0" presId="urn:microsoft.com/office/officeart/2005/8/layout/hierarchy2"/>
    <dgm:cxn modelId="{A4113C64-0D0B-4B8E-BDD0-84F70EDFFFE2}" srcId="{EBF7F545-F596-41C3-B594-056BFBA6E170}" destId="{C4AA2136-9E48-46B2-BD5C-6C8A524D881C}" srcOrd="0" destOrd="0" parTransId="{BAA739A4-DE4D-4838-A667-CDDD74FBD5DC}" sibTransId="{4DC56394-BE85-446B-973B-24BE7271E058}"/>
    <dgm:cxn modelId="{11C26D44-391D-4B64-B460-47A3DAD87186}" srcId="{44DFE054-AC3A-49FD-993C-285B92FF9A25}" destId="{CBEEBFCF-36E7-4FD0-80EE-C194209E5A61}" srcOrd="1" destOrd="0" parTransId="{1F0F6C98-300D-4A2E-8B92-A4F10B1752B6}" sibTransId="{9E23C45B-D9EA-4CCC-AC40-0153CF8B2443}"/>
    <dgm:cxn modelId="{4EA3C94D-B08B-4424-A17B-B359748D0D69}" type="presOf" srcId="{1F0F6C98-300D-4A2E-8B92-A4F10B1752B6}" destId="{50C4868D-5F09-4987-93DE-E6E899A7F77F}" srcOrd="1" destOrd="0" presId="urn:microsoft.com/office/officeart/2005/8/layout/hierarchy2"/>
    <dgm:cxn modelId="{C8042799-02E1-486F-9A6B-0B51676077BE}" type="presOf" srcId="{650DF8CC-1D36-460F-BDED-BACAD3CA896E}" destId="{36BC5351-EA5D-49E1-B18F-4DF3D1F0C3BB}" srcOrd="1" destOrd="0" presId="urn:microsoft.com/office/officeart/2005/8/layout/hierarchy2"/>
    <dgm:cxn modelId="{4CF35A9B-25CF-4C56-8270-26DC60A64685}" type="presOf" srcId="{EBF7F545-F596-41C3-B594-056BFBA6E170}" destId="{73660B56-7661-41BD-BAF5-221CAF9C6DBB}" srcOrd="0" destOrd="0" presId="urn:microsoft.com/office/officeart/2005/8/layout/hierarchy2"/>
    <dgm:cxn modelId="{BCC785D4-E3EA-482D-8A80-AF18A971B776}" type="presOf" srcId="{20EC7CB5-CE00-4135-9C27-5FCFABB51D6E}" destId="{A87514CE-0CA6-46FF-87C4-B23410968453}" srcOrd="0" destOrd="0" presId="urn:microsoft.com/office/officeart/2005/8/layout/hierarchy2"/>
    <dgm:cxn modelId="{035D53DE-A39D-4A97-AD76-F2BCB734BB81}" type="presOf" srcId="{44DFE054-AC3A-49FD-993C-285B92FF9A25}" destId="{B2900ED0-08AE-4B1C-9218-D4949A6C2DE2}" srcOrd="0" destOrd="0" presId="urn:microsoft.com/office/officeart/2005/8/layout/hierarchy2"/>
    <dgm:cxn modelId="{EF11F9EB-5EDC-4544-9FFE-AC637C981794}" type="presOf" srcId="{1F0F6C98-300D-4A2E-8B92-A4F10B1752B6}" destId="{706CCD04-8928-461F-BB66-5E93634FB97B}" srcOrd="0" destOrd="0" presId="urn:microsoft.com/office/officeart/2005/8/layout/hierarchy2"/>
    <dgm:cxn modelId="{AB97DDB0-467B-414E-B4A3-D14D7FE71548}" type="presParOf" srcId="{73660B56-7661-41BD-BAF5-221CAF9C6DBB}" destId="{FDE54381-75CD-481B-8976-197463B2B584}" srcOrd="0" destOrd="0" presId="urn:microsoft.com/office/officeart/2005/8/layout/hierarchy2"/>
    <dgm:cxn modelId="{7F30CFAF-01D4-4023-A6CA-04124FD01073}" type="presParOf" srcId="{FDE54381-75CD-481B-8976-197463B2B584}" destId="{7CCDDFD8-DDCB-4270-A704-4B952B607C89}" srcOrd="0" destOrd="0" presId="urn:microsoft.com/office/officeart/2005/8/layout/hierarchy2"/>
    <dgm:cxn modelId="{085A0DD1-A5FA-4DC1-85FD-8B2638763C33}" type="presParOf" srcId="{FDE54381-75CD-481B-8976-197463B2B584}" destId="{C381FFF4-941C-446B-BD3F-DA135028A8E9}" srcOrd="1" destOrd="0" presId="urn:microsoft.com/office/officeart/2005/8/layout/hierarchy2"/>
    <dgm:cxn modelId="{76EC5DEA-86BB-4186-9BCE-6AE888BCD195}" type="presParOf" srcId="{73660B56-7661-41BD-BAF5-221CAF9C6DBB}" destId="{70ADE289-0DEB-4919-895F-216748F76CC8}" srcOrd="1" destOrd="0" presId="urn:microsoft.com/office/officeart/2005/8/layout/hierarchy2"/>
    <dgm:cxn modelId="{518D5F9C-E0E7-40A9-8EE1-352D0DE236C4}" type="presParOf" srcId="{70ADE289-0DEB-4919-895F-216748F76CC8}" destId="{B2900ED0-08AE-4B1C-9218-D4949A6C2DE2}" srcOrd="0" destOrd="0" presId="urn:microsoft.com/office/officeart/2005/8/layout/hierarchy2"/>
    <dgm:cxn modelId="{04C2440C-E12C-4378-8C04-BB4ADDAC39E5}" type="presParOf" srcId="{70ADE289-0DEB-4919-895F-216748F76CC8}" destId="{A4743D45-2AA6-45D7-AAC0-9D4285CA5051}" srcOrd="1" destOrd="0" presId="urn:microsoft.com/office/officeart/2005/8/layout/hierarchy2"/>
    <dgm:cxn modelId="{97298575-D5BD-456B-A98E-8B64240EBA9B}" type="presParOf" srcId="{A4743D45-2AA6-45D7-AAC0-9D4285CA5051}" destId="{6DECFEC5-B71B-4A1E-B575-80185CD7B5DF}" srcOrd="0" destOrd="0" presId="urn:microsoft.com/office/officeart/2005/8/layout/hierarchy2"/>
    <dgm:cxn modelId="{5D155172-F248-4E82-AFC9-86AD0CF8D8FE}" type="presParOf" srcId="{6DECFEC5-B71B-4A1E-B575-80185CD7B5DF}" destId="{36BC5351-EA5D-49E1-B18F-4DF3D1F0C3BB}" srcOrd="0" destOrd="0" presId="urn:microsoft.com/office/officeart/2005/8/layout/hierarchy2"/>
    <dgm:cxn modelId="{3CB4B66B-BAB2-447B-A2D1-2BFBE6B3516C}" type="presParOf" srcId="{A4743D45-2AA6-45D7-AAC0-9D4285CA5051}" destId="{40125F82-8F9B-4FCA-9D54-C1ADC089AC7A}" srcOrd="1" destOrd="0" presId="urn:microsoft.com/office/officeart/2005/8/layout/hierarchy2"/>
    <dgm:cxn modelId="{C52C0B9F-CAEB-4933-B382-1418B25B0C13}" type="presParOf" srcId="{40125F82-8F9B-4FCA-9D54-C1ADC089AC7A}" destId="{A87514CE-0CA6-46FF-87C4-B23410968453}" srcOrd="0" destOrd="0" presId="urn:microsoft.com/office/officeart/2005/8/layout/hierarchy2"/>
    <dgm:cxn modelId="{73E9C911-E2DD-4366-BC30-96429592203A}" type="presParOf" srcId="{40125F82-8F9B-4FCA-9D54-C1ADC089AC7A}" destId="{A3490344-723A-4ABA-963D-4164E2EF49CD}" srcOrd="1" destOrd="0" presId="urn:microsoft.com/office/officeart/2005/8/layout/hierarchy2"/>
    <dgm:cxn modelId="{5E59E510-58F6-43B3-AADE-2F08E8C60E34}" type="presParOf" srcId="{A4743D45-2AA6-45D7-AAC0-9D4285CA5051}" destId="{706CCD04-8928-461F-BB66-5E93634FB97B}" srcOrd="2" destOrd="0" presId="urn:microsoft.com/office/officeart/2005/8/layout/hierarchy2"/>
    <dgm:cxn modelId="{D119A800-48B4-4762-A7E8-239A44442469}" type="presParOf" srcId="{706CCD04-8928-461F-BB66-5E93634FB97B}" destId="{50C4868D-5F09-4987-93DE-E6E899A7F77F}" srcOrd="0" destOrd="0" presId="urn:microsoft.com/office/officeart/2005/8/layout/hierarchy2"/>
    <dgm:cxn modelId="{2C35CC8B-E3D7-40DA-85DB-8E43AEBF6014}" type="presParOf" srcId="{A4743D45-2AA6-45D7-AAC0-9D4285CA5051}" destId="{9DB2C42D-1A6E-49B9-A4BB-C5530511EA8D}" srcOrd="3" destOrd="0" presId="urn:microsoft.com/office/officeart/2005/8/layout/hierarchy2"/>
    <dgm:cxn modelId="{538ECC0A-306E-4A57-9C54-6FB7D0A7ABD2}" type="presParOf" srcId="{9DB2C42D-1A6E-49B9-A4BB-C5530511EA8D}" destId="{50B99D5A-5EC0-4D4E-B05E-19FC8FC4BF93}" srcOrd="0" destOrd="0" presId="urn:microsoft.com/office/officeart/2005/8/layout/hierarchy2"/>
    <dgm:cxn modelId="{01CF71CD-C138-4221-9FFF-B056B13B667E}" type="presParOf" srcId="{9DB2C42D-1A6E-49B9-A4BB-C5530511EA8D}" destId="{BD062BCB-E1C3-4643-B2ED-A763B6BAFB7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F7F545-F596-41C3-B594-056BFBA6E170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4AA2136-9E48-46B2-BD5C-6C8A524D881C}">
      <dgm:prSet/>
      <dgm:spPr/>
      <dgm:t>
        <a:bodyPr/>
        <a:lstStyle/>
        <a:p>
          <a:r>
            <a:rPr lang="en-US" dirty="0"/>
            <a:t>1 – 2 : </a:t>
          </a:r>
          <a:r>
            <a:rPr lang="ko-KR" altLang="en-US" dirty="0"/>
            <a:t>카테고리화</a:t>
          </a:r>
          <a:endParaRPr lang="en-US" dirty="0"/>
        </a:p>
      </dgm:t>
    </dgm:pt>
    <dgm:pt modelId="{BAA739A4-DE4D-4838-A667-CDDD74FBD5DC}" type="parTrans" cxnId="{A4113C64-0D0B-4B8E-BDD0-84F70EDFFFE2}">
      <dgm:prSet/>
      <dgm:spPr/>
      <dgm:t>
        <a:bodyPr/>
        <a:lstStyle/>
        <a:p>
          <a:endParaRPr lang="en-US"/>
        </a:p>
      </dgm:t>
    </dgm:pt>
    <dgm:pt modelId="{4DC56394-BE85-446B-973B-24BE7271E058}" type="sibTrans" cxnId="{A4113C64-0D0B-4B8E-BDD0-84F70EDFFFE2}">
      <dgm:prSet/>
      <dgm:spPr/>
      <dgm:t>
        <a:bodyPr/>
        <a:lstStyle/>
        <a:p>
          <a:endParaRPr lang="en-US"/>
        </a:p>
      </dgm:t>
    </dgm:pt>
    <dgm:pt modelId="{44DFE054-AC3A-49FD-993C-285B92FF9A25}">
      <dgm:prSet/>
      <dgm:spPr/>
      <dgm:t>
        <a:bodyPr/>
        <a:lstStyle/>
        <a:p>
          <a:r>
            <a:rPr lang="en-US" dirty="0"/>
            <a:t>- </a:t>
          </a:r>
          <a:r>
            <a:rPr lang="ko-KR" altLang="en-US" dirty="0"/>
            <a:t>카테고리로 </a:t>
          </a:r>
          <a:endParaRPr lang="en-US" altLang="ko-KR" dirty="0"/>
        </a:p>
        <a:p>
          <a:r>
            <a:rPr lang="ko-KR" altLang="en-US" dirty="0"/>
            <a:t>분류되었는가</a:t>
          </a:r>
          <a:endParaRPr lang="en-US" altLang="ko-KR" dirty="0"/>
        </a:p>
        <a:p>
          <a:r>
            <a:rPr lang="ko-KR" altLang="en-US" dirty="0"/>
            <a:t>예</a:t>
          </a:r>
          <a:r>
            <a:rPr lang="en-US" altLang="ko-KR" dirty="0"/>
            <a:t>: </a:t>
          </a:r>
          <a:r>
            <a:rPr lang="ko-KR" altLang="en-US" dirty="0"/>
            <a:t>교육</a:t>
          </a:r>
          <a:r>
            <a:rPr lang="en-US" altLang="ko-KR" dirty="0"/>
            <a:t>, </a:t>
          </a:r>
          <a:r>
            <a:rPr lang="ko-KR" altLang="en-US" dirty="0"/>
            <a:t>환경</a:t>
          </a:r>
          <a:endParaRPr lang="en-US" dirty="0"/>
        </a:p>
      </dgm:t>
    </dgm:pt>
    <dgm:pt modelId="{11A9F697-C6CD-45AD-BBFC-C42B5D6E0E48}" type="parTrans" cxnId="{1ABF2639-0095-4484-9646-4A1D62DEE5EB}">
      <dgm:prSet/>
      <dgm:spPr/>
      <dgm:t>
        <a:bodyPr/>
        <a:lstStyle/>
        <a:p>
          <a:endParaRPr lang="en-US"/>
        </a:p>
      </dgm:t>
    </dgm:pt>
    <dgm:pt modelId="{65465C06-A0A1-47FB-84A4-D604B49B7F35}" type="sibTrans" cxnId="{1ABF2639-0095-4484-9646-4A1D62DEE5EB}">
      <dgm:prSet/>
      <dgm:spPr/>
      <dgm:t>
        <a:bodyPr/>
        <a:lstStyle/>
        <a:p>
          <a:endParaRPr lang="en-US"/>
        </a:p>
      </dgm:t>
    </dgm:pt>
    <dgm:pt modelId="{20EC7CB5-CE00-4135-9C27-5FCFABB51D6E}">
      <dgm:prSet/>
      <dgm:spPr/>
      <dgm:t>
        <a:bodyPr/>
        <a:lstStyle/>
        <a:p>
          <a:r>
            <a:rPr lang="en-US" dirty="0"/>
            <a:t>- yes : </a:t>
          </a:r>
          <a:r>
            <a:rPr lang="ko-KR" altLang="en-US" dirty="0"/>
            <a:t>라벨데이터를 </a:t>
          </a:r>
          <a:r>
            <a:rPr lang="ko-KR" altLang="en-US" dirty="0" err="1"/>
            <a:t>가지고있는가</a:t>
          </a:r>
          <a:r>
            <a:rPr lang="en-US" altLang="ko-KR" dirty="0"/>
            <a:t>?</a:t>
          </a:r>
          <a:r>
            <a:rPr lang="ko-KR" altLang="en-US" dirty="0"/>
            <a:t>                예 </a:t>
          </a:r>
          <a:r>
            <a:rPr lang="en-US" altLang="ko-KR" dirty="0"/>
            <a:t>: </a:t>
          </a:r>
          <a:r>
            <a:rPr lang="ko-KR" altLang="en-US" dirty="0"/>
            <a:t>성별</a:t>
          </a:r>
          <a:r>
            <a:rPr lang="en-US" altLang="ko-KR" dirty="0"/>
            <a:t>, </a:t>
          </a:r>
          <a:r>
            <a:rPr lang="ko-KR" altLang="en-US" dirty="0"/>
            <a:t>탑승인원</a:t>
          </a:r>
          <a:r>
            <a:rPr lang="en-US" altLang="ko-KR" dirty="0"/>
            <a:t>, </a:t>
          </a:r>
          <a:r>
            <a:rPr lang="ko-KR" altLang="en-US" dirty="0"/>
            <a:t>가격</a:t>
          </a:r>
          <a:endParaRPr lang="en-US" dirty="0"/>
        </a:p>
      </dgm:t>
    </dgm:pt>
    <dgm:pt modelId="{650DF8CC-1D36-460F-BDED-BACAD3CA896E}" type="parTrans" cxnId="{D10B210C-0D93-461C-B7B9-F993A960C92B}">
      <dgm:prSet/>
      <dgm:spPr/>
      <dgm:t>
        <a:bodyPr/>
        <a:lstStyle/>
        <a:p>
          <a:endParaRPr lang="en-US"/>
        </a:p>
      </dgm:t>
    </dgm:pt>
    <dgm:pt modelId="{EFF9A348-4713-4615-A57F-EDB498F0B6AB}" type="sibTrans" cxnId="{D10B210C-0D93-461C-B7B9-F993A960C92B}">
      <dgm:prSet/>
      <dgm:spPr/>
      <dgm:t>
        <a:bodyPr/>
        <a:lstStyle/>
        <a:p>
          <a:endParaRPr lang="en-US"/>
        </a:p>
      </dgm:t>
    </dgm:pt>
    <dgm:pt modelId="{CBEEBFCF-36E7-4FD0-80EE-C194209E5A61}">
      <dgm:prSet/>
      <dgm:spPr/>
      <dgm:t>
        <a:bodyPr/>
        <a:lstStyle/>
        <a:p>
          <a:r>
            <a:rPr lang="en-US" dirty="0"/>
            <a:t>- no : </a:t>
          </a:r>
          <a:r>
            <a:rPr lang="ko-KR" altLang="en-US" dirty="0"/>
            <a:t>수량파악이 가능한가</a:t>
          </a:r>
          <a:r>
            <a:rPr lang="en-US" altLang="ko-KR" dirty="0"/>
            <a:t>? </a:t>
          </a:r>
          <a:r>
            <a:rPr lang="ko-KR" altLang="en-US" dirty="0"/>
            <a:t>예</a:t>
          </a:r>
          <a:r>
            <a:rPr lang="en-US" altLang="ko-KR" dirty="0"/>
            <a:t>: </a:t>
          </a:r>
          <a:r>
            <a:rPr lang="ko-KR" altLang="en-US" dirty="0"/>
            <a:t>개수</a:t>
          </a:r>
          <a:r>
            <a:rPr lang="en-US" altLang="ko-KR" dirty="0"/>
            <a:t>, </a:t>
          </a:r>
          <a:r>
            <a:rPr lang="ko-KR" altLang="en-US" dirty="0"/>
            <a:t>가격</a:t>
          </a:r>
          <a:r>
            <a:rPr lang="en-US" altLang="ko-KR" dirty="0"/>
            <a:t>, </a:t>
          </a:r>
          <a:r>
            <a:rPr lang="ko-KR" altLang="en-US" dirty="0"/>
            <a:t>질량</a:t>
          </a:r>
          <a:endParaRPr lang="en-US" dirty="0"/>
        </a:p>
      </dgm:t>
    </dgm:pt>
    <dgm:pt modelId="{1F0F6C98-300D-4A2E-8B92-A4F10B1752B6}" type="parTrans" cxnId="{11C26D44-391D-4B64-B460-47A3DAD87186}">
      <dgm:prSet/>
      <dgm:spPr/>
      <dgm:t>
        <a:bodyPr/>
        <a:lstStyle/>
        <a:p>
          <a:endParaRPr lang="en-US"/>
        </a:p>
      </dgm:t>
    </dgm:pt>
    <dgm:pt modelId="{9E23C45B-D9EA-4CCC-AC40-0153CF8B2443}" type="sibTrans" cxnId="{11C26D44-391D-4B64-B460-47A3DAD87186}">
      <dgm:prSet/>
      <dgm:spPr/>
      <dgm:t>
        <a:bodyPr/>
        <a:lstStyle/>
        <a:p>
          <a:endParaRPr lang="en-US"/>
        </a:p>
      </dgm:t>
    </dgm:pt>
    <dgm:pt modelId="{7726C46D-A7FA-4675-84FA-D333FD329045}">
      <dgm:prSet/>
      <dgm:spPr/>
      <dgm:t>
        <a:bodyPr/>
        <a:lstStyle/>
        <a:p>
          <a:r>
            <a:rPr lang="en-US" dirty="0"/>
            <a:t>-yes : </a:t>
          </a:r>
          <a:r>
            <a:rPr lang="ko-KR" altLang="en-US" dirty="0"/>
            <a:t>분류모델 </a:t>
          </a:r>
          <a:r>
            <a:rPr lang="en-US" altLang="ko-KR" dirty="0"/>
            <a:t>(classification)</a:t>
          </a:r>
          <a:endParaRPr lang="en-US" dirty="0"/>
        </a:p>
      </dgm:t>
    </dgm:pt>
    <dgm:pt modelId="{852243A4-EE0E-4BC7-B32D-4488F9B97165}" type="parTrans" cxnId="{BC98AA9A-980E-435D-91D9-A6CC1C60FDA1}">
      <dgm:prSet/>
      <dgm:spPr/>
      <dgm:t>
        <a:bodyPr/>
        <a:lstStyle/>
        <a:p>
          <a:pPr latinLnBrk="1"/>
          <a:endParaRPr lang="ko-KR" altLang="en-US"/>
        </a:p>
      </dgm:t>
    </dgm:pt>
    <dgm:pt modelId="{DED89C01-8060-4C30-AA96-03F3CE078712}" type="sibTrans" cxnId="{BC98AA9A-980E-435D-91D9-A6CC1C60FDA1}">
      <dgm:prSet/>
      <dgm:spPr/>
      <dgm:t>
        <a:bodyPr/>
        <a:lstStyle/>
        <a:p>
          <a:pPr latinLnBrk="1"/>
          <a:endParaRPr lang="ko-KR" altLang="en-US"/>
        </a:p>
      </dgm:t>
    </dgm:pt>
    <dgm:pt modelId="{4A568D2A-DAD5-4D95-901D-F5C7947FBC1C}">
      <dgm:prSet/>
      <dgm:spPr/>
      <dgm:t>
        <a:bodyPr/>
        <a:lstStyle/>
        <a:p>
          <a:r>
            <a:rPr lang="en-US" dirty="0"/>
            <a:t>-no : </a:t>
          </a:r>
          <a:r>
            <a:rPr lang="ko-KR" altLang="en-US" dirty="0"/>
            <a:t>군집모델   </a:t>
          </a:r>
          <a:r>
            <a:rPr lang="en-US" altLang="ko-KR" dirty="0"/>
            <a:t>(clustering)</a:t>
          </a:r>
          <a:endParaRPr lang="en-US" dirty="0"/>
        </a:p>
      </dgm:t>
    </dgm:pt>
    <dgm:pt modelId="{7EA835F7-154C-444D-88A0-F65ED1528C20}" type="parTrans" cxnId="{38A2994D-9B1E-4EC4-A07A-9447C6E66CF4}">
      <dgm:prSet/>
      <dgm:spPr/>
      <dgm:t>
        <a:bodyPr/>
        <a:lstStyle/>
        <a:p>
          <a:pPr latinLnBrk="1"/>
          <a:endParaRPr lang="ko-KR" altLang="en-US"/>
        </a:p>
      </dgm:t>
    </dgm:pt>
    <dgm:pt modelId="{4CE4291B-EAC9-41E6-B740-814448174359}" type="sibTrans" cxnId="{38A2994D-9B1E-4EC4-A07A-9447C6E66CF4}">
      <dgm:prSet/>
      <dgm:spPr/>
      <dgm:t>
        <a:bodyPr/>
        <a:lstStyle/>
        <a:p>
          <a:pPr latinLnBrk="1"/>
          <a:endParaRPr lang="ko-KR" altLang="en-US"/>
        </a:p>
      </dgm:t>
    </dgm:pt>
    <dgm:pt modelId="{C9F74CBE-18C0-441B-992E-EEE1A0031ED1}">
      <dgm:prSet/>
      <dgm:spPr/>
      <dgm:t>
        <a:bodyPr/>
        <a:lstStyle/>
        <a:p>
          <a:r>
            <a:rPr lang="en-US" dirty="0"/>
            <a:t>-yes : </a:t>
          </a:r>
          <a:r>
            <a:rPr lang="ko-KR" altLang="en-US" dirty="0"/>
            <a:t>회귀모델  </a:t>
          </a:r>
          <a:r>
            <a:rPr lang="en-US" altLang="ko-KR" dirty="0"/>
            <a:t>(regression)</a:t>
          </a:r>
          <a:endParaRPr lang="en-US" dirty="0"/>
        </a:p>
      </dgm:t>
    </dgm:pt>
    <dgm:pt modelId="{60C6C73F-155D-4855-BDE7-84AEBF5A5AE5}" type="parTrans" cxnId="{C2941D98-A47F-4605-8E77-FA8E773E876E}">
      <dgm:prSet/>
      <dgm:spPr/>
      <dgm:t>
        <a:bodyPr/>
        <a:lstStyle/>
        <a:p>
          <a:pPr latinLnBrk="1"/>
          <a:endParaRPr lang="ko-KR" altLang="en-US"/>
        </a:p>
      </dgm:t>
    </dgm:pt>
    <dgm:pt modelId="{08EB9701-0609-4C55-A4AE-400AD9AC8A1B}" type="sibTrans" cxnId="{C2941D98-A47F-4605-8E77-FA8E773E876E}">
      <dgm:prSet/>
      <dgm:spPr/>
      <dgm:t>
        <a:bodyPr/>
        <a:lstStyle/>
        <a:p>
          <a:pPr latinLnBrk="1"/>
          <a:endParaRPr lang="ko-KR" altLang="en-US"/>
        </a:p>
      </dgm:t>
    </dgm:pt>
    <dgm:pt modelId="{39606EF1-A2CD-4ACD-A3F1-46FCA4771641}">
      <dgm:prSet/>
      <dgm:spPr/>
      <dgm:t>
        <a:bodyPr/>
        <a:lstStyle/>
        <a:p>
          <a:r>
            <a:rPr lang="en-US" dirty="0"/>
            <a:t>-no : 1-3</a:t>
          </a:r>
          <a:r>
            <a:rPr lang="ko-KR" altLang="en-US" dirty="0"/>
            <a:t>로 이동</a:t>
          </a:r>
          <a:endParaRPr lang="en-US" dirty="0"/>
        </a:p>
      </dgm:t>
    </dgm:pt>
    <dgm:pt modelId="{A379D301-0648-424D-91D5-B8532BE73998}" type="parTrans" cxnId="{1E4EC199-03DA-428C-B270-E1EBB5FCF612}">
      <dgm:prSet/>
      <dgm:spPr/>
      <dgm:t>
        <a:bodyPr/>
        <a:lstStyle/>
        <a:p>
          <a:pPr latinLnBrk="1"/>
          <a:endParaRPr lang="ko-KR" altLang="en-US"/>
        </a:p>
      </dgm:t>
    </dgm:pt>
    <dgm:pt modelId="{B0F7E9B1-179D-45FD-A3FC-C20933FD054F}" type="sibTrans" cxnId="{1E4EC199-03DA-428C-B270-E1EBB5FCF612}">
      <dgm:prSet/>
      <dgm:spPr/>
      <dgm:t>
        <a:bodyPr/>
        <a:lstStyle/>
        <a:p>
          <a:pPr latinLnBrk="1"/>
          <a:endParaRPr lang="ko-KR" altLang="en-US"/>
        </a:p>
      </dgm:t>
    </dgm:pt>
    <dgm:pt modelId="{73660B56-7661-41BD-BAF5-221CAF9C6DBB}" type="pres">
      <dgm:prSet presAssocID="{EBF7F545-F596-41C3-B594-056BFBA6E17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DE54381-75CD-481B-8976-197463B2B584}" type="pres">
      <dgm:prSet presAssocID="{C4AA2136-9E48-46B2-BD5C-6C8A524D881C}" presName="root1" presStyleCnt="0"/>
      <dgm:spPr/>
    </dgm:pt>
    <dgm:pt modelId="{7CCDDFD8-DDCB-4270-A704-4B952B607C89}" type="pres">
      <dgm:prSet presAssocID="{C4AA2136-9E48-46B2-BD5C-6C8A524D881C}" presName="LevelOneTextNode" presStyleLbl="node0" presStyleIdx="0" presStyleCnt="2">
        <dgm:presLayoutVars>
          <dgm:chPref val="3"/>
        </dgm:presLayoutVars>
      </dgm:prSet>
      <dgm:spPr/>
    </dgm:pt>
    <dgm:pt modelId="{C381FFF4-941C-446B-BD3F-DA135028A8E9}" type="pres">
      <dgm:prSet presAssocID="{C4AA2136-9E48-46B2-BD5C-6C8A524D881C}" presName="level2hierChild" presStyleCnt="0"/>
      <dgm:spPr/>
    </dgm:pt>
    <dgm:pt modelId="{70ADE289-0DEB-4919-895F-216748F76CC8}" type="pres">
      <dgm:prSet presAssocID="{44DFE054-AC3A-49FD-993C-285B92FF9A25}" presName="root1" presStyleCnt="0"/>
      <dgm:spPr/>
    </dgm:pt>
    <dgm:pt modelId="{B2900ED0-08AE-4B1C-9218-D4949A6C2DE2}" type="pres">
      <dgm:prSet presAssocID="{44DFE054-AC3A-49FD-993C-285B92FF9A25}" presName="LevelOneTextNode" presStyleLbl="node0" presStyleIdx="1" presStyleCnt="2">
        <dgm:presLayoutVars>
          <dgm:chPref val="3"/>
        </dgm:presLayoutVars>
      </dgm:prSet>
      <dgm:spPr/>
    </dgm:pt>
    <dgm:pt modelId="{A4743D45-2AA6-45D7-AAC0-9D4285CA5051}" type="pres">
      <dgm:prSet presAssocID="{44DFE054-AC3A-49FD-993C-285B92FF9A25}" presName="level2hierChild" presStyleCnt="0"/>
      <dgm:spPr/>
    </dgm:pt>
    <dgm:pt modelId="{6DECFEC5-B71B-4A1E-B575-80185CD7B5DF}" type="pres">
      <dgm:prSet presAssocID="{650DF8CC-1D36-460F-BDED-BACAD3CA896E}" presName="conn2-1" presStyleLbl="parChTrans1D2" presStyleIdx="0" presStyleCnt="2"/>
      <dgm:spPr/>
    </dgm:pt>
    <dgm:pt modelId="{36BC5351-EA5D-49E1-B18F-4DF3D1F0C3BB}" type="pres">
      <dgm:prSet presAssocID="{650DF8CC-1D36-460F-BDED-BACAD3CA896E}" presName="connTx" presStyleLbl="parChTrans1D2" presStyleIdx="0" presStyleCnt="2"/>
      <dgm:spPr/>
    </dgm:pt>
    <dgm:pt modelId="{40125F82-8F9B-4FCA-9D54-C1ADC089AC7A}" type="pres">
      <dgm:prSet presAssocID="{20EC7CB5-CE00-4135-9C27-5FCFABB51D6E}" presName="root2" presStyleCnt="0"/>
      <dgm:spPr/>
    </dgm:pt>
    <dgm:pt modelId="{A87514CE-0CA6-46FF-87C4-B23410968453}" type="pres">
      <dgm:prSet presAssocID="{20EC7CB5-CE00-4135-9C27-5FCFABB51D6E}" presName="LevelTwoTextNode" presStyleLbl="node2" presStyleIdx="0" presStyleCnt="2" custLinFactNeighborX="-1334">
        <dgm:presLayoutVars>
          <dgm:chPref val="3"/>
        </dgm:presLayoutVars>
      </dgm:prSet>
      <dgm:spPr/>
    </dgm:pt>
    <dgm:pt modelId="{A3490344-723A-4ABA-963D-4164E2EF49CD}" type="pres">
      <dgm:prSet presAssocID="{20EC7CB5-CE00-4135-9C27-5FCFABB51D6E}" presName="level3hierChild" presStyleCnt="0"/>
      <dgm:spPr/>
    </dgm:pt>
    <dgm:pt modelId="{FBEEB7BB-AD4D-4126-B3E5-844F0E9EBE18}" type="pres">
      <dgm:prSet presAssocID="{852243A4-EE0E-4BC7-B32D-4488F9B97165}" presName="conn2-1" presStyleLbl="parChTrans1D3" presStyleIdx="0" presStyleCnt="4"/>
      <dgm:spPr/>
    </dgm:pt>
    <dgm:pt modelId="{17C088C0-300B-419B-B4D4-A883DC8F4414}" type="pres">
      <dgm:prSet presAssocID="{852243A4-EE0E-4BC7-B32D-4488F9B97165}" presName="connTx" presStyleLbl="parChTrans1D3" presStyleIdx="0" presStyleCnt="4"/>
      <dgm:spPr/>
    </dgm:pt>
    <dgm:pt modelId="{D881D506-B3DA-4DD8-9457-92E9FEDFC199}" type="pres">
      <dgm:prSet presAssocID="{7726C46D-A7FA-4675-84FA-D333FD329045}" presName="root2" presStyleCnt="0"/>
      <dgm:spPr/>
    </dgm:pt>
    <dgm:pt modelId="{44DFD39D-4BCF-4E1D-8B8C-D2112FF61B3B}" type="pres">
      <dgm:prSet presAssocID="{7726C46D-A7FA-4675-84FA-D333FD329045}" presName="LevelTwoTextNode" presStyleLbl="node3" presStyleIdx="0" presStyleCnt="4">
        <dgm:presLayoutVars>
          <dgm:chPref val="3"/>
        </dgm:presLayoutVars>
      </dgm:prSet>
      <dgm:spPr/>
    </dgm:pt>
    <dgm:pt modelId="{545133D9-1F23-45E8-97B7-4733BCF6B1D2}" type="pres">
      <dgm:prSet presAssocID="{7726C46D-A7FA-4675-84FA-D333FD329045}" presName="level3hierChild" presStyleCnt="0"/>
      <dgm:spPr/>
    </dgm:pt>
    <dgm:pt modelId="{372E0896-FCAA-4BE9-B2F5-D9D7D1E2DC2A}" type="pres">
      <dgm:prSet presAssocID="{7EA835F7-154C-444D-88A0-F65ED1528C20}" presName="conn2-1" presStyleLbl="parChTrans1D3" presStyleIdx="1" presStyleCnt="4"/>
      <dgm:spPr/>
    </dgm:pt>
    <dgm:pt modelId="{7397614A-94C7-42E4-A527-9FDDB4C784EA}" type="pres">
      <dgm:prSet presAssocID="{7EA835F7-154C-444D-88A0-F65ED1528C20}" presName="connTx" presStyleLbl="parChTrans1D3" presStyleIdx="1" presStyleCnt="4"/>
      <dgm:spPr/>
    </dgm:pt>
    <dgm:pt modelId="{48FB08A3-1FF7-4605-9850-0A62F6E8E3B0}" type="pres">
      <dgm:prSet presAssocID="{4A568D2A-DAD5-4D95-901D-F5C7947FBC1C}" presName="root2" presStyleCnt="0"/>
      <dgm:spPr/>
    </dgm:pt>
    <dgm:pt modelId="{3A85AE40-6EF7-4526-8D11-BA78986AF2F5}" type="pres">
      <dgm:prSet presAssocID="{4A568D2A-DAD5-4D95-901D-F5C7947FBC1C}" presName="LevelTwoTextNode" presStyleLbl="node3" presStyleIdx="1" presStyleCnt="4">
        <dgm:presLayoutVars>
          <dgm:chPref val="3"/>
        </dgm:presLayoutVars>
      </dgm:prSet>
      <dgm:spPr/>
    </dgm:pt>
    <dgm:pt modelId="{45093EBF-B88A-4CF8-B70F-FBF830F2A10F}" type="pres">
      <dgm:prSet presAssocID="{4A568D2A-DAD5-4D95-901D-F5C7947FBC1C}" presName="level3hierChild" presStyleCnt="0"/>
      <dgm:spPr/>
    </dgm:pt>
    <dgm:pt modelId="{03491F3D-940B-418F-BD9E-E86DD28BFFF5}" type="pres">
      <dgm:prSet presAssocID="{1F0F6C98-300D-4A2E-8B92-A4F10B1752B6}" presName="conn2-1" presStyleLbl="parChTrans1D2" presStyleIdx="1" presStyleCnt="2"/>
      <dgm:spPr/>
    </dgm:pt>
    <dgm:pt modelId="{D9287B5F-71C6-4539-92CA-F19C167C5C7D}" type="pres">
      <dgm:prSet presAssocID="{1F0F6C98-300D-4A2E-8B92-A4F10B1752B6}" presName="connTx" presStyleLbl="parChTrans1D2" presStyleIdx="1" presStyleCnt="2"/>
      <dgm:spPr/>
    </dgm:pt>
    <dgm:pt modelId="{709E28D9-B035-47C9-8E53-E06AD04E6B59}" type="pres">
      <dgm:prSet presAssocID="{CBEEBFCF-36E7-4FD0-80EE-C194209E5A61}" presName="root2" presStyleCnt="0"/>
      <dgm:spPr/>
    </dgm:pt>
    <dgm:pt modelId="{A85FF4A4-5469-4489-B30E-CEEB65659807}" type="pres">
      <dgm:prSet presAssocID="{CBEEBFCF-36E7-4FD0-80EE-C194209E5A61}" presName="LevelTwoTextNode" presStyleLbl="node2" presStyleIdx="1" presStyleCnt="2">
        <dgm:presLayoutVars>
          <dgm:chPref val="3"/>
        </dgm:presLayoutVars>
      </dgm:prSet>
      <dgm:spPr/>
    </dgm:pt>
    <dgm:pt modelId="{91CC99BF-AD1D-4321-ADB2-B09531E12C62}" type="pres">
      <dgm:prSet presAssocID="{CBEEBFCF-36E7-4FD0-80EE-C194209E5A61}" presName="level3hierChild" presStyleCnt="0"/>
      <dgm:spPr/>
    </dgm:pt>
    <dgm:pt modelId="{399B17D0-5B0D-4A94-B87C-9C8956F8F0B6}" type="pres">
      <dgm:prSet presAssocID="{60C6C73F-155D-4855-BDE7-84AEBF5A5AE5}" presName="conn2-1" presStyleLbl="parChTrans1D3" presStyleIdx="2" presStyleCnt="4"/>
      <dgm:spPr/>
    </dgm:pt>
    <dgm:pt modelId="{54C5ABAB-62F0-47FF-B6D7-E046B84B6BF8}" type="pres">
      <dgm:prSet presAssocID="{60C6C73F-155D-4855-BDE7-84AEBF5A5AE5}" presName="connTx" presStyleLbl="parChTrans1D3" presStyleIdx="2" presStyleCnt="4"/>
      <dgm:spPr/>
    </dgm:pt>
    <dgm:pt modelId="{C34424AC-7F3E-4F60-B7D1-A12D0206B430}" type="pres">
      <dgm:prSet presAssocID="{C9F74CBE-18C0-441B-992E-EEE1A0031ED1}" presName="root2" presStyleCnt="0"/>
      <dgm:spPr/>
    </dgm:pt>
    <dgm:pt modelId="{9381D598-3E26-4BAE-BAA0-29A1758B381E}" type="pres">
      <dgm:prSet presAssocID="{C9F74CBE-18C0-441B-992E-EEE1A0031ED1}" presName="LevelTwoTextNode" presStyleLbl="node3" presStyleIdx="2" presStyleCnt="4">
        <dgm:presLayoutVars>
          <dgm:chPref val="3"/>
        </dgm:presLayoutVars>
      </dgm:prSet>
      <dgm:spPr/>
    </dgm:pt>
    <dgm:pt modelId="{655CF7E3-22C4-47D9-8DF0-8532ADB39443}" type="pres">
      <dgm:prSet presAssocID="{C9F74CBE-18C0-441B-992E-EEE1A0031ED1}" presName="level3hierChild" presStyleCnt="0"/>
      <dgm:spPr/>
    </dgm:pt>
    <dgm:pt modelId="{361EC073-D265-474C-9F03-F832D3AFCDC8}" type="pres">
      <dgm:prSet presAssocID="{A379D301-0648-424D-91D5-B8532BE73998}" presName="conn2-1" presStyleLbl="parChTrans1D3" presStyleIdx="3" presStyleCnt="4"/>
      <dgm:spPr/>
    </dgm:pt>
    <dgm:pt modelId="{60DC10D7-E24D-480B-9FD5-E733BD214BDC}" type="pres">
      <dgm:prSet presAssocID="{A379D301-0648-424D-91D5-B8532BE73998}" presName="connTx" presStyleLbl="parChTrans1D3" presStyleIdx="3" presStyleCnt="4"/>
      <dgm:spPr/>
    </dgm:pt>
    <dgm:pt modelId="{F8A6DA61-9ED1-41EC-977F-582D69A7CDE9}" type="pres">
      <dgm:prSet presAssocID="{39606EF1-A2CD-4ACD-A3F1-46FCA4771641}" presName="root2" presStyleCnt="0"/>
      <dgm:spPr/>
    </dgm:pt>
    <dgm:pt modelId="{E769DC8F-791F-4C0F-AC14-6E6EC733C50A}" type="pres">
      <dgm:prSet presAssocID="{39606EF1-A2CD-4ACD-A3F1-46FCA4771641}" presName="LevelTwoTextNode" presStyleLbl="node3" presStyleIdx="3" presStyleCnt="4" custLinFactNeighborX="2178">
        <dgm:presLayoutVars>
          <dgm:chPref val="3"/>
        </dgm:presLayoutVars>
      </dgm:prSet>
      <dgm:spPr/>
    </dgm:pt>
    <dgm:pt modelId="{7E87685A-1247-48F1-B795-80B9F9CD44F9}" type="pres">
      <dgm:prSet presAssocID="{39606EF1-A2CD-4ACD-A3F1-46FCA4771641}" presName="level3hierChild" presStyleCnt="0"/>
      <dgm:spPr/>
    </dgm:pt>
  </dgm:ptLst>
  <dgm:cxnLst>
    <dgm:cxn modelId="{C554740A-D1A2-4966-B65E-1C2202940908}" type="presOf" srcId="{7EA835F7-154C-444D-88A0-F65ED1528C20}" destId="{7397614A-94C7-42E4-A527-9FDDB4C784EA}" srcOrd="1" destOrd="0" presId="urn:microsoft.com/office/officeart/2005/8/layout/hierarchy2"/>
    <dgm:cxn modelId="{D10B210C-0D93-461C-B7B9-F993A960C92B}" srcId="{44DFE054-AC3A-49FD-993C-285B92FF9A25}" destId="{20EC7CB5-CE00-4135-9C27-5FCFABB51D6E}" srcOrd="0" destOrd="0" parTransId="{650DF8CC-1D36-460F-BDED-BACAD3CA896E}" sibTransId="{EFF9A348-4713-4615-A57F-EDB498F0B6AB}"/>
    <dgm:cxn modelId="{7EEA250E-2C17-4F06-8412-4CDC4EDB1B5C}" type="presOf" srcId="{A379D301-0648-424D-91D5-B8532BE73998}" destId="{361EC073-D265-474C-9F03-F832D3AFCDC8}" srcOrd="0" destOrd="0" presId="urn:microsoft.com/office/officeart/2005/8/layout/hierarchy2"/>
    <dgm:cxn modelId="{2F3FAD28-68DF-4F49-ACB1-B8962CDE0E46}" type="presOf" srcId="{39606EF1-A2CD-4ACD-A3F1-46FCA4771641}" destId="{E769DC8F-791F-4C0F-AC14-6E6EC733C50A}" srcOrd="0" destOrd="0" presId="urn:microsoft.com/office/officeart/2005/8/layout/hierarchy2"/>
    <dgm:cxn modelId="{1ABF2639-0095-4484-9646-4A1D62DEE5EB}" srcId="{EBF7F545-F596-41C3-B594-056BFBA6E170}" destId="{44DFE054-AC3A-49FD-993C-285B92FF9A25}" srcOrd="1" destOrd="0" parTransId="{11A9F697-C6CD-45AD-BBFC-C42B5D6E0E48}" sibTransId="{65465C06-A0A1-47FB-84A4-D604B49B7F35}"/>
    <dgm:cxn modelId="{99BA6C3C-205B-4248-B465-D793470CF545}" type="presOf" srcId="{650DF8CC-1D36-460F-BDED-BACAD3CA896E}" destId="{6DECFEC5-B71B-4A1E-B575-80185CD7B5DF}" srcOrd="0" destOrd="0" presId="urn:microsoft.com/office/officeart/2005/8/layout/hierarchy2"/>
    <dgm:cxn modelId="{1850565B-B734-4FCF-8C77-16DE75F407DD}" type="presOf" srcId="{C4AA2136-9E48-46B2-BD5C-6C8A524D881C}" destId="{7CCDDFD8-DDCB-4270-A704-4B952B607C89}" srcOrd="0" destOrd="0" presId="urn:microsoft.com/office/officeart/2005/8/layout/hierarchy2"/>
    <dgm:cxn modelId="{F02A7C60-4350-4147-B56D-26BE4C560D11}" type="presOf" srcId="{1F0F6C98-300D-4A2E-8B92-A4F10B1752B6}" destId="{03491F3D-940B-418F-BD9E-E86DD28BFFF5}" srcOrd="0" destOrd="0" presId="urn:microsoft.com/office/officeart/2005/8/layout/hierarchy2"/>
    <dgm:cxn modelId="{A4113C64-0D0B-4B8E-BDD0-84F70EDFFFE2}" srcId="{EBF7F545-F596-41C3-B594-056BFBA6E170}" destId="{C4AA2136-9E48-46B2-BD5C-6C8A524D881C}" srcOrd="0" destOrd="0" parTransId="{BAA739A4-DE4D-4838-A667-CDDD74FBD5DC}" sibTransId="{4DC56394-BE85-446B-973B-24BE7271E058}"/>
    <dgm:cxn modelId="{11C26D44-391D-4B64-B460-47A3DAD87186}" srcId="{44DFE054-AC3A-49FD-993C-285B92FF9A25}" destId="{CBEEBFCF-36E7-4FD0-80EE-C194209E5A61}" srcOrd="1" destOrd="0" parTransId="{1F0F6C98-300D-4A2E-8B92-A4F10B1752B6}" sibTransId="{9E23C45B-D9EA-4CCC-AC40-0153CF8B2443}"/>
    <dgm:cxn modelId="{DF50BB47-3DE0-4D7C-97AC-4E5EB7A90604}" type="presOf" srcId="{1F0F6C98-300D-4A2E-8B92-A4F10B1752B6}" destId="{D9287B5F-71C6-4539-92CA-F19C167C5C7D}" srcOrd="1" destOrd="0" presId="urn:microsoft.com/office/officeart/2005/8/layout/hierarchy2"/>
    <dgm:cxn modelId="{06C1796A-9C2D-43AB-9F99-F834BFF50FA4}" type="presOf" srcId="{A379D301-0648-424D-91D5-B8532BE73998}" destId="{60DC10D7-E24D-480B-9FD5-E733BD214BDC}" srcOrd="1" destOrd="0" presId="urn:microsoft.com/office/officeart/2005/8/layout/hierarchy2"/>
    <dgm:cxn modelId="{38A2994D-9B1E-4EC4-A07A-9447C6E66CF4}" srcId="{20EC7CB5-CE00-4135-9C27-5FCFABB51D6E}" destId="{4A568D2A-DAD5-4D95-901D-F5C7947FBC1C}" srcOrd="1" destOrd="0" parTransId="{7EA835F7-154C-444D-88A0-F65ED1528C20}" sibTransId="{4CE4291B-EAC9-41E6-B740-814448174359}"/>
    <dgm:cxn modelId="{3E7A9D6E-D9EB-49CF-A220-73E53DE6DAA5}" type="presOf" srcId="{4A568D2A-DAD5-4D95-901D-F5C7947FBC1C}" destId="{3A85AE40-6EF7-4526-8D11-BA78986AF2F5}" srcOrd="0" destOrd="0" presId="urn:microsoft.com/office/officeart/2005/8/layout/hierarchy2"/>
    <dgm:cxn modelId="{79DAC850-123F-4F6C-8449-C3356D144AC6}" type="presOf" srcId="{852243A4-EE0E-4BC7-B32D-4488F9B97165}" destId="{17C088C0-300B-419B-B4D4-A883DC8F4414}" srcOrd="1" destOrd="0" presId="urn:microsoft.com/office/officeart/2005/8/layout/hierarchy2"/>
    <dgm:cxn modelId="{C2941D98-A47F-4605-8E77-FA8E773E876E}" srcId="{CBEEBFCF-36E7-4FD0-80EE-C194209E5A61}" destId="{C9F74CBE-18C0-441B-992E-EEE1A0031ED1}" srcOrd="0" destOrd="0" parTransId="{60C6C73F-155D-4855-BDE7-84AEBF5A5AE5}" sibTransId="{08EB9701-0609-4C55-A4AE-400AD9AC8A1B}"/>
    <dgm:cxn modelId="{C8042799-02E1-486F-9A6B-0B51676077BE}" type="presOf" srcId="{650DF8CC-1D36-460F-BDED-BACAD3CA896E}" destId="{36BC5351-EA5D-49E1-B18F-4DF3D1F0C3BB}" srcOrd="1" destOrd="0" presId="urn:microsoft.com/office/officeart/2005/8/layout/hierarchy2"/>
    <dgm:cxn modelId="{1E4EC199-03DA-428C-B270-E1EBB5FCF612}" srcId="{CBEEBFCF-36E7-4FD0-80EE-C194209E5A61}" destId="{39606EF1-A2CD-4ACD-A3F1-46FCA4771641}" srcOrd="1" destOrd="0" parTransId="{A379D301-0648-424D-91D5-B8532BE73998}" sibTransId="{B0F7E9B1-179D-45FD-A3FC-C20933FD054F}"/>
    <dgm:cxn modelId="{BC98AA9A-980E-435D-91D9-A6CC1C60FDA1}" srcId="{20EC7CB5-CE00-4135-9C27-5FCFABB51D6E}" destId="{7726C46D-A7FA-4675-84FA-D333FD329045}" srcOrd="0" destOrd="0" parTransId="{852243A4-EE0E-4BC7-B32D-4488F9B97165}" sibTransId="{DED89C01-8060-4C30-AA96-03F3CE078712}"/>
    <dgm:cxn modelId="{4CF35A9B-25CF-4C56-8270-26DC60A64685}" type="presOf" srcId="{EBF7F545-F596-41C3-B594-056BFBA6E170}" destId="{73660B56-7661-41BD-BAF5-221CAF9C6DBB}" srcOrd="0" destOrd="0" presId="urn:microsoft.com/office/officeart/2005/8/layout/hierarchy2"/>
    <dgm:cxn modelId="{259B00A9-C545-446B-B5F7-7C9AAD21766A}" type="presOf" srcId="{852243A4-EE0E-4BC7-B32D-4488F9B97165}" destId="{FBEEB7BB-AD4D-4126-B3E5-844F0E9EBE18}" srcOrd="0" destOrd="0" presId="urn:microsoft.com/office/officeart/2005/8/layout/hierarchy2"/>
    <dgm:cxn modelId="{7E8C87BF-A1F8-4D83-9E10-EBA9B484194E}" type="presOf" srcId="{60C6C73F-155D-4855-BDE7-84AEBF5A5AE5}" destId="{54C5ABAB-62F0-47FF-B6D7-E046B84B6BF8}" srcOrd="1" destOrd="0" presId="urn:microsoft.com/office/officeart/2005/8/layout/hierarchy2"/>
    <dgm:cxn modelId="{BCC785D4-E3EA-482D-8A80-AF18A971B776}" type="presOf" srcId="{20EC7CB5-CE00-4135-9C27-5FCFABB51D6E}" destId="{A87514CE-0CA6-46FF-87C4-B23410968453}" srcOrd="0" destOrd="0" presId="urn:microsoft.com/office/officeart/2005/8/layout/hierarchy2"/>
    <dgm:cxn modelId="{7DAE1FDD-C0FB-4199-8627-359392CC29C8}" type="presOf" srcId="{CBEEBFCF-36E7-4FD0-80EE-C194209E5A61}" destId="{A85FF4A4-5469-4489-B30E-CEEB65659807}" srcOrd="0" destOrd="0" presId="urn:microsoft.com/office/officeart/2005/8/layout/hierarchy2"/>
    <dgm:cxn modelId="{035D53DE-A39D-4A97-AD76-F2BCB734BB81}" type="presOf" srcId="{44DFE054-AC3A-49FD-993C-285B92FF9A25}" destId="{B2900ED0-08AE-4B1C-9218-D4949A6C2DE2}" srcOrd="0" destOrd="0" presId="urn:microsoft.com/office/officeart/2005/8/layout/hierarchy2"/>
    <dgm:cxn modelId="{51FA39E1-C5BC-4E08-A764-F2CAB4AA44D7}" type="presOf" srcId="{7EA835F7-154C-444D-88A0-F65ED1528C20}" destId="{372E0896-FCAA-4BE9-B2F5-D9D7D1E2DC2A}" srcOrd="0" destOrd="0" presId="urn:microsoft.com/office/officeart/2005/8/layout/hierarchy2"/>
    <dgm:cxn modelId="{2F8E72E3-F359-4835-972A-5CC5C8D1A301}" type="presOf" srcId="{7726C46D-A7FA-4675-84FA-D333FD329045}" destId="{44DFD39D-4BCF-4E1D-8B8C-D2112FF61B3B}" srcOrd="0" destOrd="0" presId="urn:microsoft.com/office/officeart/2005/8/layout/hierarchy2"/>
    <dgm:cxn modelId="{B34D82E6-AD11-4E7B-A1BA-A870529ADEC3}" type="presOf" srcId="{60C6C73F-155D-4855-BDE7-84AEBF5A5AE5}" destId="{399B17D0-5B0D-4A94-B87C-9C8956F8F0B6}" srcOrd="0" destOrd="0" presId="urn:microsoft.com/office/officeart/2005/8/layout/hierarchy2"/>
    <dgm:cxn modelId="{39B4C2FA-9104-4553-858A-F8B6161CD3B4}" type="presOf" srcId="{C9F74CBE-18C0-441B-992E-EEE1A0031ED1}" destId="{9381D598-3E26-4BAE-BAA0-29A1758B381E}" srcOrd="0" destOrd="0" presId="urn:microsoft.com/office/officeart/2005/8/layout/hierarchy2"/>
    <dgm:cxn modelId="{AB97DDB0-467B-414E-B4A3-D14D7FE71548}" type="presParOf" srcId="{73660B56-7661-41BD-BAF5-221CAF9C6DBB}" destId="{FDE54381-75CD-481B-8976-197463B2B584}" srcOrd="0" destOrd="0" presId="urn:microsoft.com/office/officeart/2005/8/layout/hierarchy2"/>
    <dgm:cxn modelId="{7F30CFAF-01D4-4023-A6CA-04124FD01073}" type="presParOf" srcId="{FDE54381-75CD-481B-8976-197463B2B584}" destId="{7CCDDFD8-DDCB-4270-A704-4B952B607C89}" srcOrd="0" destOrd="0" presId="urn:microsoft.com/office/officeart/2005/8/layout/hierarchy2"/>
    <dgm:cxn modelId="{085A0DD1-A5FA-4DC1-85FD-8B2638763C33}" type="presParOf" srcId="{FDE54381-75CD-481B-8976-197463B2B584}" destId="{C381FFF4-941C-446B-BD3F-DA135028A8E9}" srcOrd="1" destOrd="0" presId="urn:microsoft.com/office/officeart/2005/8/layout/hierarchy2"/>
    <dgm:cxn modelId="{76EC5DEA-86BB-4186-9BCE-6AE888BCD195}" type="presParOf" srcId="{73660B56-7661-41BD-BAF5-221CAF9C6DBB}" destId="{70ADE289-0DEB-4919-895F-216748F76CC8}" srcOrd="1" destOrd="0" presId="urn:microsoft.com/office/officeart/2005/8/layout/hierarchy2"/>
    <dgm:cxn modelId="{518D5F9C-E0E7-40A9-8EE1-352D0DE236C4}" type="presParOf" srcId="{70ADE289-0DEB-4919-895F-216748F76CC8}" destId="{B2900ED0-08AE-4B1C-9218-D4949A6C2DE2}" srcOrd="0" destOrd="0" presId="urn:microsoft.com/office/officeart/2005/8/layout/hierarchy2"/>
    <dgm:cxn modelId="{04C2440C-E12C-4378-8C04-BB4ADDAC39E5}" type="presParOf" srcId="{70ADE289-0DEB-4919-895F-216748F76CC8}" destId="{A4743D45-2AA6-45D7-AAC0-9D4285CA5051}" srcOrd="1" destOrd="0" presId="urn:microsoft.com/office/officeart/2005/8/layout/hierarchy2"/>
    <dgm:cxn modelId="{97298575-D5BD-456B-A98E-8B64240EBA9B}" type="presParOf" srcId="{A4743D45-2AA6-45D7-AAC0-9D4285CA5051}" destId="{6DECFEC5-B71B-4A1E-B575-80185CD7B5DF}" srcOrd="0" destOrd="0" presId="urn:microsoft.com/office/officeart/2005/8/layout/hierarchy2"/>
    <dgm:cxn modelId="{5D155172-F248-4E82-AFC9-86AD0CF8D8FE}" type="presParOf" srcId="{6DECFEC5-B71B-4A1E-B575-80185CD7B5DF}" destId="{36BC5351-EA5D-49E1-B18F-4DF3D1F0C3BB}" srcOrd="0" destOrd="0" presId="urn:microsoft.com/office/officeart/2005/8/layout/hierarchy2"/>
    <dgm:cxn modelId="{3CB4B66B-BAB2-447B-A2D1-2BFBE6B3516C}" type="presParOf" srcId="{A4743D45-2AA6-45D7-AAC0-9D4285CA5051}" destId="{40125F82-8F9B-4FCA-9D54-C1ADC089AC7A}" srcOrd="1" destOrd="0" presId="urn:microsoft.com/office/officeart/2005/8/layout/hierarchy2"/>
    <dgm:cxn modelId="{C52C0B9F-CAEB-4933-B382-1418B25B0C13}" type="presParOf" srcId="{40125F82-8F9B-4FCA-9D54-C1ADC089AC7A}" destId="{A87514CE-0CA6-46FF-87C4-B23410968453}" srcOrd="0" destOrd="0" presId="urn:microsoft.com/office/officeart/2005/8/layout/hierarchy2"/>
    <dgm:cxn modelId="{73E9C911-E2DD-4366-BC30-96429592203A}" type="presParOf" srcId="{40125F82-8F9B-4FCA-9D54-C1ADC089AC7A}" destId="{A3490344-723A-4ABA-963D-4164E2EF49CD}" srcOrd="1" destOrd="0" presId="urn:microsoft.com/office/officeart/2005/8/layout/hierarchy2"/>
    <dgm:cxn modelId="{5BAE2537-D55D-4135-BD6D-6FF37D7D8610}" type="presParOf" srcId="{A3490344-723A-4ABA-963D-4164E2EF49CD}" destId="{FBEEB7BB-AD4D-4126-B3E5-844F0E9EBE18}" srcOrd="0" destOrd="0" presId="urn:microsoft.com/office/officeart/2005/8/layout/hierarchy2"/>
    <dgm:cxn modelId="{76B59A89-91A1-4C9C-94A9-889533BE0212}" type="presParOf" srcId="{FBEEB7BB-AD4D-4126-B3E5-844F0E9EBE18}" destId="{17C088C0-300B-419B-B4D4-A883DC8F4414}" srcOrd="0" destOrd="0" presId="urn:microsoft.com/office/officeart/2005/8/layout/hierarchy2"/>
    <dgm:cxn modelId="{5F77F872-0BDC-44D4-85BE-3E494F7CD2E3}" type="presParOf" srcId="{A3490344-723A-4ABA-963D-4164E2EF49CD}" destId="{D881D506-B3DA-4DD8-9457-92E9FEDFC199}" srcOrd="1" destOrd="0" presId="urn:microsoft.com/office/officeart/2005/8/layout/hierarchy2"/>
    <dgm:cxn modelId="{577F79E5-3C82-4B5D-9555-0727A2DA1347}" type="presParOf" srcId="{D881D506-B3DA-4DD8-9457-92E9FEDFC199}" destId="{44DFD39D-4BCF-4E1D-8B8C-D2112FF61B3B}" srcOrd="0" destOrd="0" presId="urn:microsoft.com/office/officeart/2005/8/layout/hierarchy2"/>
    <dgm:cxn modelId="{151C8FFF-137A-407F-9D1E-BFAC9CFFEEAE}" type="presParOf" srcId="{D881D506-B3DA-4DD8-9457-92E9FEDFC199}" destId="{545133D9-1F23-45E8-97B7-4733BCF6B1D2}" srcOrd="1" destOrd="0" presId="urn:microsoft.com/office/officeart/2005/8/layout/hierarchy2"/>
    <dgm:cxn modelId="{382B98CB-8413-4CA8-8605-7FEA2704C183}" type="presParOf" srcId="{A3490344-723A-4ABA-963D-4164E2EF49CD}" destId="{372E0896-FCAA-4BE9-B2F5-D9D7D1E2DC2A}" srcOrd="2" destOrd="0" presId="urn:microsoft.com/office/officeart/2005/8/layout/hierarchy2"/>
    <dgm:cxn modelId="{53533B70-8C82-454D-AB9C-22A0A78358A0}" type="presParOf" srcId="{372E0896-FCAA-4BE9-B2F5-D9D7D1E2DC2A}" destId="{7397614A-94C7-42E4-A527-9FDDB4C784EA}" srcOrd="0" destOrd="0" presId="urn:microsoft.com/office/officeart/2005/8/layout/hierarchy2"/>
    <dgm:cxn modelId="{C39415D3-0AD5-4AA8-91FA-33C834D16BE8}" type="presParOf" srcId="{A3490344-723A-4ABA-963D-4164E2EF49CD}" destId="{48FB08A3-1FF7-4605-9850-0A62F6E8E3B0}" srcOrd="3" destOrd="0" presId="urn:microsoft.com/office/officeart/2005/8/layout/hierarchy2"/>
    <dgm:cxn modelId="{4FACD282-024E-4C8F-AEAB-B0071EB58BA1}" type="presParOf" srcId="{48FB08A3-1FF7-4605-9850-0A62F6E8E3B0}" destId="{3A85AE40-6EF7-4526-8D11-BA78986AF2F5}" srcOrd="0" destOrd="0" presId="urn:microsoft.com/office/officeart/2005/8/layout/hierarchy2"/>
    <dgm:cxn modelId="{5140C6C2-A840-4712-B220-83C9EE01D3B9}" type="presParOf" srcId="{48FB08A3-1FF7-4605-9850-0A62F6E8E3B0}" destId="{45093EBF-B88A-4CF8-B70F-FBF830F2A10F}" srcOrd="1" destOrd="0" presId="urn:microsoft.com/office/officeart/2005/8/layout/hierarchy2"/>
    <dgm:cxn modelId="{6FCCD63E-3EEB-4376-BDD3-A1D79492B48C}" type="presParOf" srcId="{A4743D45-2AA6-45D7-AAC0-9D4285CA5051}" destId="{03491F3D-940B-418F-BD9E-E86DD28BFFF5}" srcOrd="2" destOrd="0" presId="urn:microsoft.com/office/officeart/2005/8/layout/hierarchy2"/>
    <dgm:cxn modelId="{422D73D4-9118-422C-9DDF-07F2EA46658C}" type="presParOf" srcId="{03491F3D-940B-418F-BD9E-E86DD28BFFF5}" destId="{D9287B5F-71C6-4539-92CA-F19C167C5C7D}" srcOrd="0" destOrd="0" presId="urn:microsoft.com/office/officeart/2005/8/layout/hierarchy2"/>
    <dgm:cxn modelId="{428A12D1-09E6-49AA-A6DA-48E42DF76C5A}" type="presParOf" srcId="{A4743D45-2AA6-45D7-AAC0-9D4285CA5051}" destId="{709E28D9-B035-47C9-8E53-E06AD04E6B59}" srcOrd="3" destOrd="0" presId="urn:microsoft.com/office/officeart/2005/8/layout/hierarchy2"/>
    <dgm:cxn modelId="{3694250F-653F-4447-8806-64F77EC30CD9}" type="presParOf" srcId="{709E28D9-B035-47C9-8E53-E06AD04E6B59}" destId="{A85FF4A4-5469-4489-B30E-CEEB65659807}" srcOrd="0" destOrd="0" presId="urn:microsoft.com/office/officeart/2005/8/layout/hierarchy2"/>
    <dgm:cxn modelId="{0C7CCD86-87B0-4FC8-8321-62B6AAD47677}" type="presParOf" srcId="{709E28D9-B035-47C9-8E53-E06AD04E6B59}" destId="{91CC99BF-AD1D-4321-ADB2-B09531E12C62}" srcOrd="1" destOrd="0" presId="urn:microsoft.com/office/officeart/2005/8/layout/hierarchy2"/>
    <dgm:cxn modelId="{24A12D92-6C26-4019-BC97-195741D51FE2}" type="presParOf" srcId="{91CC99BF-AD1D-4321-ADB2-B09531E12C62}" destId="{399B17D0-5B0D-4A94-B87C-9C8956F8F0B6}" srcOrd="0" destOrd="0" presId="urn:microsoft.com/office/officeart/2005/8/layout/hierarchy2"/>
    <dgm:cxn modelId="{8F43F881-B489-42C3-B145-9F76FF2DD3D9}" type="presParOf" srcId="{399B17D0-5B0D-4A94-B87C-9C8956F8F0B6}" destId="{54C5ABAB-62F0-47FF-B6D7-E046B84B6BF8}" srcOrd="0" destOrd="0" presId="urn:microsoft.com/office/officeart/2005/8/layout/hierarchy2"/>
    <dgm:cxn modelId="{6D962179-7166-41AE-A5C1-B2EC81930B49}" type="presParOf" srcId="{91CC99BF-AD1D-4321-ADB2-B09531E12C62}" destId="{C34424AC-7F3E-4F60-B7D1-A12D0206B430}" srcOrd="1" destOrd="0" presId="urn:microsoft.com/office/officeart/2005/8/layout/hierarchy2"/>
    <dgm:cxn modelId="{7417FE08-624A-46F2-A380-CF31E0CF46E1}" type="presParOf" srcId="{C34424AC-7F3E-4F60-B7D1-A12D0206B430}" destId="{9381D598-3E26-4BAE-BAA0-29A1758B381E}" srcOrd="0" destOrd="0" presId="urn:microsoft.com/office/officeart/2005/8/layout/hierarchy2"/>
    <dgm:cxn modelId="{4698C438-BF03-48E2-A397-83E89EC7FA0A}" type="presParOf" srcId="{C34424AC-7F3E-4F60-B7D1-A12D0206B430}" destId="{655CF7E3-22C4-47D9-8DF0-8532ADB39443}" srcOrd="1" destOrd="0" presId="urn:microsoft.com/office/officeart/2005/8/layout/hierarchy2"/>
    <dgm:cxn modelId="{B905A8ED-B16A-4A8A-9C3C-743D8D4CCC12}" type="presParOf" srcId="{91CC99BF-AD1D-4321-ADB2-B09531E12C62}" destId="{361EC073-D265-474C-9F03-F832D3AFCDC8}" srcOrd="2" destOrd="0" presId="urn:microsoft.com/office/officeart/2005/8/layout/hierarchy2"/>
    <dgm:cxn modelId="{7EE7DE1F-88D1-4AAB-B4BE-46D49873C2A0}" type="presParOf" srcId="{361EC073-D265-474C-9F03-F832D3AFCDC8}" destId="{60DC10D7-E24D-480B-9FD5-E733BD214BDC}" srcOrd="0" destOrd="0" presId="urn:microsoft.com/office/officeart/2005/8/layout/hierarchy2"/>
    <dgm:cxn modelId="{5B92141D-EF28-4203-883B-D9F614F3F87F}" type="presParOf" srcId="{91CC99BF-AD1D-4321-ADB2-B09531E12C62}" destId="{F8A6DA61-9ED1-41EC-977F-582D69A7CDE9}" srcOrd="3" destOrd="0" presId="urn:microsoft.com/office/officeart/2005/8/layout/hierarchy2"/>
    <dgm:cxn modelId="{5B47B60E-EB5A-449A-AD9C-5590DBC4B309}" type="presParOf" srcId="{F8A6DA61-9ED1-41EC-977F-582D69A7CDE9}" destId="{E769DC8F-791F-4C0F-AC14-6E6EC733C50A}" srcOrd="0" destOrd="0" presId="urn:microsoft.com/office/officeart/2005/8/layout/hierarchy2"/>
    <dgm:cxn modelId="{06557190-F984-4E7B-AA2E-D93B24054862}" type="presParOf" srcId="{F8A6DA61-9ED1-41EC-977F-582D69A7CDE9}" destId="{7E87685A-1247-48F1-B795-80B9F9CD44F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F7F545-F596-41C3-B594-056BFBA6E170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4AA2136-9E48-46B2-BD5C-6C8A524D881C}">
      <dgm:prSet/>
      <dgm:spPr/>
      <dgm:t>
        <a:bodyPr/>
        <a:lstStyle/>
        <a:p>
          <a:r>
            <a:rPr lang="en-US" dirty="0"/>
            <a:t>1 – 3 :  </a:t>
          </a:r>
          <a:r>
            <a:rPr lang="ko-KR" altLang="en-US" dirty="0"/>
            <a:t>카테고리화</a:t>
          </a:r>
          <a:r>
            <a:rPr lang="en-US" altLang="ko-KR" dirty="0"/>
            <a:t>(</a:t>
          </a:r>
          <a:r>
            <a:rPr lang="ko-KR" altLang="en-US" dirty="0"/>
            <a:t>이어서</a:t>
          </a:r>
          <a:r>
            <a:rPr lang="en-US" altLang="ko-KR" dirty="0"/>
            <a:t>)</a:t>
          </a:r>
          <a:endParaRPr lang="en-US" dirty="0"/>
        </a:p>
      </dgm:t>
    </dgm:pt>
    <dgm:pt modelId="{BAA739A4-DE4D-4838-A667-CDDD74FBD5DC}" type="parTrans" cxnId="{A4113C64-0D0B-4B8E-BDD0-84F70EDFFFE2}">
      <dgm:prSet/>
      <dgm:spPr/>
      <dgm:t>
        <a:bodyPr/>
        <a:lstStyle/>
        <a:p>
          <a:endParaRPr lang="en-US"/>
        </a:p>
      </dgm:t>
    </dgm:pt>
    <dgm:pt modelId="{4DC56394-BE85-446B-973B-24BE7271E058}" type="sibTrans" cxnId="{A4113C64-0D0B-4B8E-BDD0-84F70EDFFFE2}">
      <dgm:prSet/>
      <dgm:spPr/>
      <dgm:t>
        <a:bodyPr/>
        <a:lstStyle/>
        <a:p>
          <a:endParaRPr lang="en-US"/>
        </a:p>
      </dgm:t>
    </dgm:pt>
    <dgm:pt modelId="{44DFE054-AC3A-49FD-993C-285B92FF9A25}">
      <dgm:prSet/>
      <dgm:spPr/>
      <dgm:t>
        <a:bodyPr/>
        <a:lstStyle/>
        <a:p>
          <a:r>
            <a:rPr lang="en-US" dirty="0"/>
            <a:t>- </a:t>
          </a:r>
          <a:r>
            <a:rPr lang="ko-KR" altLang="en-US" dirty="0"/>
            <a:t>보는 데이터인가</a:t>
          </a:r>
          <a:r>
            <a:rPr lang="en-US" altLang="ko-KR" dirty="0"/>
            <a:t>?       </a:t>
          </a:r>
          <a:r>
            <a:rPr lang="ko-KR" altLang="en-US" dirty="0"/>
            <a:t>예</a:t>
          </a:r>
          <a:r>
            <a:rPr lang="en-US" altLang="ko-KR" dirty="0"/>
            <a:t>: </a:t>
          </a:r>
          <a:r>
            <a:rPr lang="ko-KR" altLang="en-US" dirty="0"/>
            <a:t>문자</a:t>
          </a:r>
          <a:r>
            <a:rPr lang="en-US" altLang="ko-KR" dirty="0"/>
            <a:t>, </a:t>
          </a:r>
          <a:r>
            <a:rPr lang="ko-KR" altLang="en-US" dirty="0"/>
            <a:t>숫자</a:t>
          </a:r>
          <a:r>
            <a:rPr lang="en-US" altLang="ko-KR" dirty="0"/>
            <a:t>,</a:t>
          </a:r>
          <a:r>
            <a:rPr lang="ko-KR" altLang="en-US" dirty="0"/>
            <a:t>프린트물</a:t>
          </a:r>
          <a:endParaRPr lang="en-US" altLang="ko-KR" dirty="0"/>
        </a:p>
      </dgm:t>
    </dgm:pt>
    <dgm:pt modelId="{11A9F697-C6CD-45AD-BBFC-C42B5D6E0E48}" type="parTrans" cxnId="{1ABF2639-0095-4484-9646-4A1D62DEE5EB}">
      <dgm:prSet/>
      <dgm:spPr/>
      <dgm:t>
        <a:bodyPr/>
        <a:lstStyle/>
        <a:p>
          <a:endParaRPr lang="en-US"/>
        </a:p>
      </dgm:t>
    </dgm:pt>
    <dgm:pt modelId="{65465C06-A0A1-47FB-84A4-D604B49B7F35}" type="sibTrans" cxnId="{1ABF2639-0095-4484-9646-4A1D62DEE5EB}">
      <dgm:prSet/>
      <dgm:spPr/>
      <dgm:t>
        <a:bodyPr/>
        <a:lstStyle/>
        <a:p>
          <a:endParaRPr lang="en-US"/>
        </a:p>
      </dgm:t>
    </dgm:pt>
    <dgm:pt modelId="{20EC7CB5-CE00-4135-9C27-5FCFABB51D6E}">
      <dgm:prSet/>
      <dgm:spPr/>
      <dgm:t>
        <a:bodyPr/>
        <a:lstStyle/>
        <a:p>
          <a:r>
            <a:rPr lang="en-US" dirty="0"/>
            <a:t>-yes : </a:t>
          </a:r>
          <a:r>
            <a:rPr lang="ko-KR" altLang="en-US" dirty="0"/>
            <a:t>차원축소모델 </a:t>
          </a:r>
          <a:r>
            <a:rPr lang="en-US" altLang="ko-KR" dirty="0"/>
            <a:t>(dimensionality reduction)</a:t>
          </a:r>
          <a:endParaRPr lang="en-US" dirty="0"/>
        </a:p>
      </dgm:t>
    </dgm:pt>
    <dgm:pt modelId="{650DF8CC-1D36-460F-BDED-BACAD3CA896E}" type="parTrans" cxnId="{D10B210C-0D93-461C-B7B9-F993A960C92B}">
      <dgm:prSet/>
      <dgm:spPr/>
      <dgm:t>
        <a:bodyPr/>
        <a:lstStyle/>
        <a:p>
          <a:endParaRPr lang="en-US"/>
        </a:p>
      </dgm:t>
    </dgm:pt>
    <dgm:pt modelId="{EFF9A348-4713-4615-A57F-EDB498F0B6AB}" type="sibTrans" cxnId="{D10B210C-0D93-461C-B7B9-F993A960C92B}">
      <dgm:prSet/>
      <dgm:spPr/>
      <dgm:t>
        <a:bodyPr/>
        <a:lstStyle/>
        <a:p>
          <a:endParaRPr lang="en-US"/>
        </a:p>
      </dgm:t>
    </dgm:pt>
    <dgm:pt modelId="{CBEEBFCF-36E7-4FD0-80EE-C194209E5A61}">
      <dgm:prSet/>
      <dgm:spPr/>
      <dgm:t>
        <a:bodyPr/>
        <a:lstStyle/>
        <a:p>
          <a:r>
            <a:rPr lang="en-US" dirty="0"/>
            <a:t>- </a:t>
          </a:r>
          <a:r>
            <a:rPr lang="ko-KR" altLang="en-US" dirty="0"/>
            <a:t>구조예측절차 시행</a:t>
          </a:r>
          <a:endParaRPr lang="en-US" dirty="0"/>
        </a:p>
      </dgm:t>
    </dgm:pt>
    <dgm:pt modelId="{1F0F6C98-300D-4A2E-8B92-A4F10B1752B6}" type="parTrans" cxnId="{11C26D44-391D-4B64-B460-47A3DAD87186}">
      <dgm:prSet/>
      <dgm:spPr/>
      <dgm:t>
        <a:bodyPr/>
        <a:lstStyle/>
        <a:p>
          <a:endParaRPr lang="en-US"/>
        </a:p>
      </dgm:t>
    </dgm:pt>
    <dgm:pt modelId="{9E23C45B-D9EA-4CCC-AC40-0153CF8B2443}" type="sibTrans" cxnId="{11C26D44-391D-4B64-B460-47A3DAD87186}">
      <dgm:prSet/>
      <dgm:spPr/>
      <dgm:t>
        <a:bodyPr/>
        <a:lstStyle/>
        <a:p>
          <a:endParaRPr lang="en-US"/>
        </a:p>
      </dgm:t>
    </dgm:pt>
    <dgm:pt modelId="{C9F74CBE-18C0-441B-992E-EEE1A0031ED1}">
      <dgm:prSet/>
      <dgm:spPr/>
      <dgm:t>
        <a:bodyPr/>
        <a:lstStyle/>
        <a:p>
          <a:r>
            <a:rPr lang="en-US" dirty="0"/>
            <a:t>- </a:t>
          </a:r>
          <a:r>
            <a:rPr lang="ko-KR" altLang="en-US" dirty="0"/>
            <a:t>미작동시 </a:t>
          </a:r>
          <a:r>
            <a:rPr lang="en-US" altLang="ko-KR" dirty="0"/>
            <a:t>: </a:t>
          </a:r>
          <a:r>
            <a:rPr lang="ko-KR" altLang="en-US" dirty="0"/>
            <a:t>사용 불가한 데이터 </a:t>
          </a:r>
          <a:endParaRPr lang="en-US" dirty="0"/>
        </a:p>
      </dgm:t>
    </dgm:pt>
    <dgm:pt modelId="{60C6C73F-155D-4855-BDE7-84AEBF5A5AE5}" type="parTrans" cxnId="{C2941D98-A47F-4605-8E77-FA8E773E876E}">
      <dgm:prSet/>
      <dgm:spPr/>
      <dgm:t>
        <a:bodyPr/>
        <a:lstStyle/>
        <a:p>
          <a:pPr latinLnBrk="1"/>
          <a:endParaRPr lang="ko-KR" altLang="en-US"/>
        </a:p>
      </dgm:t>
    </dgm:pt>
    <dgm:pt modelId="{08EB9701-0609-4C55-A4AE-400AD9AC8A1B}" type="sibTrans" cxnId="{C2941D98-A47F-4605-8E77-FA8E773E876E}">
      <dgm:prSet/>
      <dgm:spPr/>
      <dgm:t>
        <a:bodyPr/>
        <a:lstStyle/>
        <a:p>
          <a:pPr latinLnBrk="1"/>
          <a:endParaRPr lang="ko-KR" altLang="en-US"/>
        </a:p>
      </dgm:t>
    </dgm:pt>
    <dgm:pt modelId="{73660B56-7661-41BD-BAF5-221CAF9C6DBB}" type="pres">
      <dgm:prSet presAssocID="{EBF7F545-F596-41C3-B594-056BFBA6E17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DE54381-75CD-481B-8976-197463B2B584}" type="pres">
      <dgm:prSet presAssocID="{C4AA2136-9E48-46B2-BD5C-6C8A524D881C}" presName="root1" presStyleCnt="0"/>
      <dgm:spPr/>
    </dgm:pt>
    <dgm:pt modelId="{7CCDDFD8-DDCB-4270-A704-4B952B607C89}" type="pres">
      <dgm:prSet presAssocID="{C4AA2136-9E48-46B2-BD5C-6C8A524D881C}" presName="LevelOneTextNode" presStyleLbl="node0" presStyleIdx="0" presStyleCnt="2">
        <dgm:presLayoutVars>
          <dgm:chPref val="3"/>
        </dgm:presLayoutVars>
      </dgm:prSet>
      <dgm:spPr/>
    </dgm:pt>
    <dgm:pt modelId="{C381FFF4-941C-446B-BD3F-DA135028A8E9}" type="pres">
      <dgm:prSet presAssocID="{C4AA2136-9E48-46B2-BD5C-6C8A524D881C}" presName="level2hierChild" presStyleCnt="0"/>
      <dgm:spPr/>
    </dgm:pt>
    <dgm:pt modelId="{70ADE289-0DEB-4919-895F-216748F76CC8}" type="pres">
      <dgm:prSet presAssocID="{44DFE054-AC3A-49FD-993C-285B92FF9A25}" presName="root1" presStyleCnt="0"/>
      <dgm:spPr/>
    </dgm:pt>
    <dgm:pt modelId="{B2900ED0-08AE-4B1C-9218-D4949A6C2DE2}" type="pres">
      <dgm:prSet presAssocID="{44DFE054-AC3A-49FD-993C-285B92FF9A25}" presName="LevelOneTextNode" presStyleLbl="node0" presStyleIdx="1" presStyleCnt="2">
        <dgm:presLayoutVars>
          <dgm:chPref val="3"/>
        </dgm:presLayoutVars>
      </dgm:prSet>
      <dgm:spPr/>
    </dgm:pt>
    <dgm:pt modelId="{A4743D45-2AA6-45D7-AAC0-9D4285CA5051}" type="pres">
      <dgm:prSet presAssocID="{44DFE054-AC3A-49FD-993C-285B92FF9A25}" presName="level2hierChild" presStyleCnt="0"/>
      <dgm:spPr/>
    </dgm:pt>
    <dgm:pt modelId="{6DECFEC5-B71B-4A1E-B575-80185CD7B5DF}" type="pres">
      <dgm:prSet presAssocID="{650DF8CC-1D36-460F-BDED-BACAD3CA896E}" presName="conn2-1" presStyleLbl="parChTrans1D2" presStyleIdx="0" presStyleCnt="2"/>
      <dgm:spPr/>
    </dgm:pt>
    <dgm:pt modelId="{36BC5351-EA5D-49E1-B18F-4DF3D1F0C3BB}" type="pres">
      <dgm:prSet presAssocID="{650DF8CC-1D36-460F-BDED-BACAD3CA896E}" presName="connTx" presStyleLbl="parChTrans1D2" presStyleIdx="0" presStyleCnt="2"/>
      <dgm:spPr/>
    </dgm:pt>
    <dgm:pt modelId="{40125F82-8F9B-4FCA-9D54-C1ADC089AC7A}" type="pres">
      <dgm:prSet presAssocID="{20EC7CB5-CE00-4135-9C27-5FCFABB51D6E}" presName="root2" presStyleCnt="0"/>
      <dgm:spPr/>
    </dgm:pt>
    <dgm:pt modelId="{A87514CE-0CA6-46FF-87C4-B23410968453}" type="pres">
      <dgm:prSet presAssocID="{20EC7CB5-CE00-4135-9C27-5FCFABB51D6E}" presName="LevelTwoTextNode" presStyleLbl="node2" presStyleIdx="0" presStyleCnt="2" custLinFactNeighborX="-1334">
        <dgm:presLayoutVars>
          <dgm:chPref val="3"/>
        </dgm:presLayoutVars>
      </dgm:prSet>
      <dgm:spPr/>
    </dgm:pt>
    <dgm:pt modelId="{A3490344-723A-4ABA-963D-4164E2EF49CD}" type="pres">
      <dgm:prSet presAssocID="{20EC7CB5-CE00-4135-9C27-5FCFABB51D6E}" presName="level3hierChild" presStyleCnt="0"/>
      <dgm:spPr/>
    </dgm:pt>
    <dgm:pt modelId="{03491F3D-940B-418F-BD9E-E86DD28BFFF5}" type="pres">
      <dgm:prSet presAssocID="{1F0F6C98-300D-4A2E-8B92-A4F10B1752B6}" presName="conn2-1" presStyleLbl="parChTrans1D2" presStyleIdx="1" presStyleCnt="2"/>
      <dgm:spPr/>
    </dgm:pt>
    <dgm:pt modelId="{D9287B5F-71C6-4539-92CA-F19C167C5C7D}" type="pres">
      <dgm:prSet presAssocID="{1F0F6C98-300D-4A2E-8B92-A4F10B1752B6}" presName="connTx" presStyleLbl="parChTrans1D2" presStyleIdx="1" presStyleCnt="2"/>
      <dgm:spPr/>
    </dgm:pt>
    <dgm:pt modelId="{709E28D9-B035-47C9-8E53-E06AD04E6B59}" type="pres">
      <dgm:prSet presAssocID="{CBEEBFCF-36E7-4FD0-80EE-C194209E5A61}" presName="root2" presStyleCnt="0"/>
      <dgm:spPr/>
    </dgm:pt>
    <dgm:pt modelId="{A85FF4A4-5469-4489-B30E-CEEB65659807}" type="pres">
      <dgm:prSet presAssocID="{CBEEBFCF-36E7-4FD0-80EE-C194209E5A61}" presName="LevelTwoTextNode" presStyleLbl="node2" presStyleIdx="1" presStyleCnt="2">
        <dgm:presLayoutVars>
          <dgm:chPref val="3"/>
        </dgm:presLayoutVars>
      </dgm:prSet>
      <dgm:spPr/>
    </dgm:pt>
    <dgm:pt modelId="{91CC99BF-AD1D-4321-ADB2-B09531E12C62}" type="pres">
      <dgm:prSet presAssocID="{CBEEBFCF-36E7-4FD0-80EE-C194209E5A61}" presName="level3hierChild" presStyleCnt="0"/>
      <dgm:spPr/>
    </dgm:pt>
    <dgm:pt modelId="{399B17D0-5B0D-4A94-B87C-9C8956F8F0B6}" type="pres">
      <dgm:prSet presAssocID="{60C6C73F-155D-4855-BDE7-84AEBF5A5AE5}" presName="conn2-1" presStyleLbl="parChTrans1D3" presStyleIdx="0" presStyleCnt="1"/>
      <dgm:spPr/>
    </dgm:pt>
    <dgm:pt modelId="{54C5ABAB-62F0-47FF-B6D7-E046B84B6BF8}" type="pres">
      <dgm:prSet presAssocID="{60C6C73F-155D-4855-BDE7-84AEBF5A5AE5}" presName="connTx" presStyleLbl="parChTrans1D3" presStyleIdx="0" presStyleCnt="1"/>
      <dgm:spPr/>
    </dgm:pt>
    <dgm:pt modelId="{C34424AC-7F3E-4F60-B7D1-A12D0206B430}" type="pres">
      <dgm:prSet presAssocID="{C9F74CBE-18C0-441B-992E-EEE1A0031ED1}" presName="root2" presStyleCnt="0"/>
      <dgm:spPr/>
    </dgm:pt>
    <dgm:pt modelId="{9381D598-3E26-4BAE-BAA0-29A1758B381E}" type="pres">
      <dgm:prSet presAssocID="{C9F74CBE-18C0-441B-992E-EEE1A0031ED1}" presName="LevelTwoTextNode" presStyleLbl="node3" presStyleIdx="0" presStyleCnt="1">
        <dgm:presLayoutVars>
          <dgm:chPref val="3"/>
        </dgm:presLayoutVars>
      </dgm:prSet>
      <dgm:spPr/>
    </dgm:pt>
    <dgm:pt modelId="{655CF7E3-22C4-47D9-8DF0-8532ADB39443}" type="pres">
      <dgm:prSet presAssocID="{C9F74CBE-18C0-441B-992E-EEE1A0031ED1}" presName="level3hierChild" presStyleCnt="0"/>
      <dgm:spPr/>
    </dgm:pt>
  </dgm:ptLst>
  <dgm:cxnLst>
    <dgm:cxn modelId="{79CB5900-53D8-4199-AA0D-50CA584AB11D}" type="presOf" srcId="{CBEEBFCF-36E7-4FD0-80EE-C194209E5A61}" destId="{A85FF4A4-5469-4489-B30E-CEEB65659807}" srcOrd="0" destOrd="0" presId="urn:microsoft.com/office/officeart/2005/8/layout/hierarchy2"/>
    <dgm:cxn modelId="{A26D4905-B57D-4333-8982-2B447A9FFF8A}" type="presOf" srcId="{60C6C73F-155D-4855-BDE7-84AEBF5A5AE5}" destId="{54C5ABAB-62F0-47FF-B6D7-E046B84B6BF8}" srcOrd="1" destOrd="0" presId="urn:microsoft.com/office/officeart/2005/8/layout/hierarchy2"/>
    <dgm:cxn modelId="{D10B210C-0D93-461C-B7B9-F993A960C92B}" srcId="{44DFE054-AC3A-49FD-993C-285B92FF9A25}" destId="{20EC7CB5-CE00-4135-9C27-5FCFABB51D6E}" srcOrd="0" destOrd="0" parTransId="{650DF8CC-1D36-460F-BDED-BACAD3CA896E}" sibTransId="{EFF9A348-4713-4615-A57F-EDB498F0B6AB}"/>
    <dgm:cxn modelId="{2CD40E30-F37E-411F-9CCD-E71E5E64EAB5}" type="presOf" srcId="{1F0F6C98-300D-4A2E-8B92-A4F10B1752B6}" destId="{03491F3D-940B-418F-BD9E-E86DD28BFFF5}" srcOrd="0" destOrd="0" presId="urn:microsoft.com/office/officeart/2005/8/layout/hierarchy2"/>
    <dgm:cxn modelId="{1ABF2639-0095-4484-9646-4A1D62DEE5EB}" srcId="{EBF7F545-F596-41C3-B594-056BFBA6E170}" destId="{44DFE054-AC3A-49FD-993C-285B92FF9A25}" srcOrd="1" destOrd="0" parTransId="{11A9F697-C6CD-45AD-BBFC-C42B5D6E0E48}" sibTransId="{65465C06-A0A1-47FB-84A4-D604B49B7F35}"/>
    <dgm:cxn modelId="{99BA6C3C-205B-4248-B465-D793470CF545}" type="presOf" srcId="{650DF8CC-1D36-460F-BDED-BACAD3CA896E}" destId="{6DECFEC5-B71B-4A1E-B575-80185CD7B5DF}" srcOrd="0" destOrd="0" presId="urn:microsoft.com/office/officeart/2005/8/layout/hierarchy2"/>
    <dgm:cxn modelId="{1850565B-B734-4FCF-8C77-16DE75F407DD}" type="presOf" srcId="{C4AA2136-9E48-46B2-BD5C-6C8A524D881C}" destId="{7CCDDFD8-DDCB-4270-A704-4B952B607C89}" srcOrd="0" destOrd="0" presId="urn:microsoft.com/office/officeart/2005/8/layout/hierarchy2"/>
    <dgm:cxn modelId="{A4113C64-0D0B-4B8E-BDD0-84F70EDFFFE2}" srcId="{EBF7F545-F596-41C3-B594-056BFBA6E170}" destId="{C4AA2136-9E48-46B2-BD5C-6C8A524D881C}" srcOrd="0" destOrd="0" parTransId="{BAA739A4-DE4D-4838-A667-CDDD74FBD5DC}" sibTransId="{4DC56394-BE85-446B-973B-24BE7271E058}"/>
    <dgm:cxn modelId="{11C26D44-391D-4B64-B460-47A3DAD87186}" srcId="{44DFE054-AC3A-49FD-993C-285B92FF9A25}" destId="{CBEEBFCF-36E7-4FD0-80EE-C194209E5A61}" srcOrd="1" destOrd="0" parTransId="{1F0F6C98-300D-4A2E-8B92-A4F10B1752B6}" sibTransId="{9E23C45B-D9EA-4CCC-AC40-0153CF8B2443}"/>
    <dgm:cxn modelId="{52D96653-9DBF-48EB-A910-12008D905918}" type="presOf" srcId="{1F0F6C98-300D-4A2E-8B92-A4F10B1752B6}" destId="{D9287B5F-71C6-4539-92CA-F19C167C5C7D}" srcOrd="1" destOrd="0" presId="urn:microsoft.com/office/officeart/2005/8/layout/hierarchy2"/>
    <dgm:cxn modelId="{1E8E9F7A-2692-4A8D-8FB1-C60F9A8A8962}" type="presOf" srcId="{C9F74CBE-18C0-441B-992E-EEE1A0031ED1}" destId="{9381D598-3E26-4BAE-BAA0-29A1758B381E}" srcOrd="0" destOrd="0" presId="urn:microsoft.com/office/officeart/2005/8/layout/hierarchy2"/>
    <dgm:cxn modelId="{81CA4B85-3C50-4FB6-9691-11D2D73BD609}" type="presOf" srcId="{60C6C73F-155D-4855-BDE7-84AEBF5A5AE5}" destId="{399B17D0-5B0D-4A94-B87C-9C8956F8F0B6}" srcOrd="0" destOrd="0" presId="urn:microsoft.com/office/officeart/2005/8/layout/hierarchy2"/>
    <dgm:cxn modelId="{C2941D98-A47F-4605-8E77-FA8E773E876E}" srcId="{CBEEBFCF-36E7-4FD0-80EE-C194209E5A61}" destId="{C9F74CBE-18C0-441B-992E-EEE1A0031ED1}" srcOrd="0" destOrd="0" parTransId="{60C6C73F-155D-4855-BDE7-84AEBF5A5AE5}" sibTransId="{08EB9701-0609-4C55-A4AE-400AD9AC8A1B}"/>
    <dgm:cxn modelId="{C8042799-02E1-486F-9A6B-0B51676077BE}" type="presOf" srcId="{650DF8CC-1D36-460F-BDED-BACAD3CA896E}" destId="{36BC5351-EA5D-49E1-B18F-4DF3D1F0C3BB}" srcOrd="1" destOrd="0" presId="urn:microsoft.com/office/officeart/2005/8/layout/hierarchy2"/>
    <dgm:cxn modelId="{4CF35A9B-25CF-4C56-8270-26DC60A64685}" type="presOf" srcId="{EBF7F545-F596-41C3-B594-056BFBA6E170}" destId="{73660B56-7661-41BD-BAF5-221CAF9C6DBB}" srcOrd="0" destOrd="0" presId="urn:microsoft.com/office/officeart/2005/8/layout/hierarchy2"/>
    <dgm:cxn modelId="{BCC785D4-E3EA-482D-8A80-AF18A971B776}" type="presOf" srcId="{20EC7CB5-CE00-4135-9C27-5FCFABB51D6E}" destId="{A87514CE-0CA6-46FF-87C4-B23410968453}" srcOrd="0" destOrd="0" presId="urn:microsoft.com/office/officeart/2005/8/layout/hierarchy2"/>
    <dgm:cxn modelId="{035D53DE-A39D-4A97-AD76-F2BCB734BB81}" type="presOf" srcId="{44DFE054-AC3A-49FD-993C-285B92FF9A25}" destId="{B2900ED0-08AE-4B1C-9218-D4949A6C2DE2}" srcOrd="0" destOrd="0" presId="urn:microsoft.com/office/officeart/2005/8/layout/hierarchy2"/>
    <dgm:cxn modelId="{AB97DDB0-467B-414E-B4A3-D14D7FE71548}" type="presParOf" srcId="{73660B56-7661-41BD-BAF5-221CAF9C6DBB}" destId="{FDE54381-75CD-481B-8976-197463B2B584}" srcOrd="0" destOrd="0" presId="urn:microsoft.com/office/officeart/2005/8/layout/hierarchy2"/>
    <dgm:cxn modelId="{7F30CFAF-01D4-4023-A6CA-04124FD01073}" type="presParOf" srcId="{FDE54381-75CD-481B-8976-197463B2B584}" destId="{7CCDDFD8-DDCB-4270-A704-4B952B607C89}" srcOrd="0" destOrd="0" presId="urn:microsoft.com/office/officeart/2005/8/layout/hierarchy2"/>
    <dgm:cxn modelId="{085A0DD1-A5FA-4DC1-85FD-8B2638763C33}" type="presParOf" srcId="{FDE54381-75CD-481B-8976-197463B2B584}" destId="{C381FFF4-941C-446B-BD3F-DA135028A8E9}" srcOrd="1" destOrd="0" presId="urn:microsoft.com/office/officeart/2005/8/layout/hierarchy2"/>
    <dgm:cxn modelId="{76EC5DEA-86BB-4186-9BCE-6AE888BCD195}" type="presParOf" srcId="{73660B56-7661-41BD-BAF5-221CAF9C6DBB}" destId="{70ADE289-0DEB-4919-895F-216748F76CC8}" srcOrd="1" destOrd="0" presId="urn:microsoft.com/office/officeart/2005/8/layout/hierarchy2"/>
    <dgm:cxn modelId="{518D5F9C-E0E7-40A9-8EE1-352D0DE236C4}" type="presParOf" srcId="{70ADE289-0DEB-4919-895F-216748F76CC8}" destId="{B2900ED0-08AE-4B1C-9218-D4949A6C2DE2}" srcOrd="0" destOrd="0" presId="urn:microsoft.com/office/officeart/2005/8/layout/hierarchy2"/>
    <dgm:cxn modelId="{04C2440C-E12C-4378-8C04-BB4ADDAC39E5}" type="presParOf" srcId="{70ADE289-0DEB-4919-895F-216748F76CC8}" destId="{A4743D45-2AA6-45D7-AAC0-9D4285CA5051}" srcOrd="1" destOrd="0" presId="urn:microsoft.com/office/officeart/2005/8/layout/hierarchy2"/>
    <dgm:cxn modelId="{97298575-D5BD-456B-A98E-8B64240EBA9B}" type="presParOf" srcId="{A4743D45-2AA6-45D7-AAC0-9D4285CA5051}" destId="{6DECFEC5-B71B-4A1E-B575-80185CD7B5DF}" srcOrd="0" destOrd="0" presId="urn:microsoft.com/office/officeart/2005/8/layout/hierarchy2"/>
    <dgm:cxn modelId="{5D155172-F248-4E82-AFC9-86AD0CF8D8FE}" type="presParOf" srcId="{6DECFEC5-B71B-4A1E-B575-80185CD7B5DF}" destId="{36BC5351-EA5D-49E1-B18F-4DF3D1F0C3BB}" srcOrd="0" destOrd="0" presId="urn:microsoft.com/office/officeart/2005/8/layout/hierarchy2"/>
    <dgm:cxn modelId="{3CB4B66B-BAB2-447B-A2D1-2BFBE6B3516C}" type="presParOf" srcId="{A4743D45-2AA6-45D7-AAC0-9D4285CA5051}" destId="{40125F82-8F9B-4FCA-9D54-C1ADC089AC7A}" srcOrd="1" destOrd="0" presId="urn:microsoft.com/office/officeart/2005/8/layout/hierarchy2"/>
    <dgm:cxn modelId="{C52C0B9F-CAEB-4933-B382-1418B25B0C13}" type="presParOf" srcId="{40125F82-8F9B-4FCA-9D54-C1ADC089AC7A}" destId="{A87514CE-0CA6-46FF-87C4-B23410968453}" srcOrd="0" destOrd="0" presId="urn:microsoft.com/office/officeart/2005/8/layout/hierarchy2"/>
    <dgm:cxn modelId="{73E9C911-E2DD-4366-BC30-96429592203A}" type="presParOf" srcId="{40125F82-8F9B-4FCA-9D54-C1ADC089AC7A}" destId="{A3490344-723A-4ABA-963D-4164E2EF49CD}" srcOrd="1" destOrd="0" presId="urn:microsoft.com/office/officeart/2005/8/layout/hierarchy2"/>
    <dgm:cxn modelId="{39935F59-B48A-418A-92FC-692EA7D03E94}" type="presParOf" srcId="{A4743D45-2AA6-45D7-AAC0-9D4285CA5051}" destId="{03491F3D-940B-418F-BD9E-E86DD28BFFF5}" srcOrd="2" destOrd="0" presId="urn:microsoft.com/office/officeart/2005/8/layout/hierarchy2"/>
    <dgm:cxn modelId="{F154C212-1DFB-426B-8343-0AD382EB5E72}" type="presParOf" srcId="{03491F3D-940B-418F-BD9E-E86DD28BFFF5}" destId="{D9287B5F-71C6-4539-92CA-F19C167C5C7D}" srcOrd="0" destOrd="0" presId="urn:microsoft.com/office/officeart/2005/8/layout/hierarchy2"/>
    <dgm:cxn modelId="{2C17E764-D3BF-4D59-AFBC-9F9DCDD23153}" type="presParOf" srcId="{A4743D45-2AA6-45D7-AAC0-9D4285CA5051}" destId="{709E28D9-B035-47C9-8E53-E06AD04E6B59}" srcOrd="3" destOrd="0" presId="urn:microsoft.com/office/officeart/2005/8/layout/hierarchy2"/>
    <dgm:cxn modelId="{7809549C-1403-4F30-8447-408ED84F605B}" type="presParOf" srcId="{709E28D9-B035-47C9-8E53-E06AD04E6B59}" destId="{A85FF4A4-5469-4489-B30E-CEEB65659807}" srcOrd="0" destOrd="0" presId="urn:microsoft.com/office/officeart/2005/8/layout/hierarchy2"/>
    <dgm:cxn modelId="{F79AD60E-3237-4EA9-8393-23EE9582D822}" type="presParOf" srcId="{709E28D9-B035-47C9-8E53-E06AD04E6B59}" destId="{91CC99BF-AD1D-4321-ADB2-B09531E12C62}" srcOrd="1" destOrd="0" presId="urn:microsoft.com/office/officeart/2005/8/layout/hierarchy2"/>
    <dgm:cxn modelId="{CD2F62DB-0490-4AB0-AE2F-0058A1D4B215}" type="presParOf" srcId="{91CC99BF-AD1D-4321-ADB2-B09531E12C62}" destId="{399B17D0-5B0D-4A94-B87C-9C8956F8F0B6}" srcOrd="0" destOrd="0" presId="urn:microsoft.com/office/officeart/2005/8/layout/hierarchy2"/>
    <dgm:cxn modelId="{CF3AFAEA-64A0-43B0-BB0A-7AA2D440E20A}" type="presParOf" srcId="{399B17D0-5B0D-4A94-B87C-9C8956F8F0B6}" destId="{54C5ABAB-62F0-47FF-B6D7-E046B84B6BF8}" srcOrd="0" destOrd="0" presId="urn:microsoft.com/office/officeart/2005/8/layout/hierarchy2"/>
    <dgm:cxn modelId="{3E503DFD-6995-4341-8B15-7B1B51EF12A6}" type="presParOf" srcId="{91CC99BF-AD1D-4321-ADB2-B09531E12C62}" destId="{C34424AC-7F3E-4F60-B7D1-A12D0206B430}" srcOrd="1" destOrd="0" presId="urn:microsoft.com/office/officeart/2005/8/layout/hierarchy2"/>
    <dgm:cxn modelId="{353104EB-4172-42E7-838D-A9139A61107C}" type="presParOf" srcId="{C34424AC-7F3E-4F60-B7D1-A12D0206B430}" destId="{9381D598-3E26-4BAE-BAA0-29A1758B381E}" srcOrd="0" destOrd="0" presId="urn:microsoft.com/office/officeart/2005/8/layout/hierarchy2"/>
    <dgm:cxn modelId="{98E76950-7684-4878-A818-9883B17BD63E}" type="presParOf" srcId="{C34424AC-7F3E-4F60-B7D1-A12D0206B430}" destId="{655CF7E3-22C4-47D9-8DF0-8532ADB3944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F7F545-F596-41C3-B594-056BFBA6E17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DFE054-AC3A-49FD-993C-285B92FF9A25}">
      <dgm:prSet/>
      <dgm:spPr/>
      <dgm:t>
        <a:bodyPr/>
        <a:lstStyle/>
        <a:p>
          <a:r>
            <a:rPr lang="en-US" dirty="0"/>
            <a:t>- </a:t>
          </a:r>
          <a:r>
            <a:rPr lang="ko-KR" dirty="0"/>
            <a:t>샘플이 </a:t>
          </a:r>
          <a:r>
            <a:rPr lang="en-US" dirty="0"/>
            <a:t>10</a:t>
          </a:r>
          <a:r>
            <a:rPr lang="ko-KR" altLang="en-US" dirty="0"/>
            <a:t>만개보다 적은가</a:t>
          </a:r>
          <a:r>
            <a:rPr lang="en-US" altLang="ko-KR" dirty="0"/>
            <a:t>?</a:t>
          </a:r>
          <a:endParaRPr lang="en-US" dirty="0"/>
        </a:p>
      </dgm:t>
    </dgm:pt>
    <dgm:pt modelId="{11A9F697-C6CD-45AD-BBFC-C42B5D6E0E48}" type="parTrans" cxnId="{1ABF2639-0095-4484-9646-4A1D62DEE5EB}">
      <dgm:prSet/>
      <dgm:spPr/>
      <dgm:t>
        <a:bodyPr/>
        <a:lstStyle/>
        <a:p>
          <a:endParaRPr lang="en-US"/>
        </a:p>
      </dgm:t>
    </dgm:pt>
    <dgm:pt modelId="{65465C06-A0A1-47FB-84A4-D604B49B7F35}" type="sibTrans" cxnId="{1ABF2639-0095-4484-9646-4A1D62DEE5EB}">
      <dgm:prSet/>
      <dgm:spPr/>
      <dgm:t>
        <a:bodyPr/>
        <a:lstStyle/>
        <a:p>
          <a:endParaRPr lang="en-US"/>
        </a:p>
      </dgm:t>
    </dgm:pt>
    <dgm:pt modelId="{20EC7CB5-CE00-4135-9C27-5FCFABB51D6E}">
      <dgm:prSet/>
      <dgm:spPr/>
      <dgm:t>
        <a:bodyPr/>
        <a:lstStyle/>
        <a:p>
          <a:r>
            <a:rPr lang="en-US" dirty="0"/>
            <a:t>- yes : </a:t>
          </a:r>
          <a:r>
            <a:rPr lang="ko-KR" altLang="en-US" dirty="0" err="1"/>
            <a:t>선형서포트</a:t>
          </a:r>
          <a:r>
            <a:rPr lang="ko-KR" altLang="en-US" dirty="0"/>
            <a:t> 벡터 머신</a:t>
          </a:r>
          <a:r>
            <a:rPr lang="en-US" altLang="ko-KR" dirty="0"/>
            <a:t>(Linear SVC)</a:t>
          </a:r>
          <a:endParaRPr lang="en-US" dirty="0"/>
        </a:p>
      </dgm:t>
    </dgm:pt>
    <dgm:pt modelId="{650DF8CC-1D36-460F-BDED-BACAD3CA896E}" type="parTrans" cxnId="{D10B210C-0D93-461C-B7B9-F993A960C92B}">
      <dgm:prSet/>
      <dgm:spPr/>
      <dgm:t>
        <a:bodyPr/>
        <a:lstStyle/>
        <a:p>
          <a:endParaRPr lang="en-US"/>
        </a:p>
      </dgm:t>
    </dgm:pt>
    <dgm:pt modelId="{EFF9A348-4713-4615-A57F-EDB498F0B6AB}" type="sibTrans" cxnId="{D10B210C-0D93-461C-B7B9-F993A960C92B}">
      <dgm:prSet/>
      <dgm:spPr/>
      <dgm:t>
        <a:bodyPr/>
        <a:lstStyle/>
        <a:p>
          <a:endParaRPr lang="en-US"/>
        </a:p>
      </dgm:t>
    </dgm:pt>
    <dgm:pt modelId="{CBEEBFCF-36E7-4FD0-80EE-C194209E5A61}">
      <dgm:prSet/>
      <dgm:spPr/>
      <dgm:t>
        <a:bodyPr/>
        <a:lstStyle/>
        <a:p>
          <a:r>
            <a:rPr lang="en-US" dirty="0"/>
            <a:t>- no : </a:t>
          </a:r>
          <a:r>
            <a:rPr lang="ko-KR" altLang="en-US" dirty="0"/>
            <a:t>선형분류</a:t>
          </a:r>
          <a:r>
            <a:rPr lang="en-US" altLang="ko-KR" dirty="0"/>
            <a:t>(SGC Classifier)</a:t>
          </a:r>
          <a:endParaRPr lang="en-US" dirty="0"/>
        </a:p>
      </dgm:t>
    </dgm:pt>
    <dgm:pt modelId="{1F0F6C98-300D-4A2E-8B92-A4F10B1752B6}" type="parTrans" cxnId="{11C26D44-391D-4B64-B460-47A3DAD87186}">
      <dgm:prSet/>
      <dgm:spPr/>
      <dgm:t>
        <a:bodyPr/>
        <a:lstStyle/>
        <a:p>
          <a:endParaRPr lang="en-US"/>
        </a:p>
      </dgm:t>
    </dgm:pt>
    <dgm:pt modelId="{9E23C45B-D9EA-4CCC-AC40-0153CF8B2443}" type="sibTrans" cxnId="{11C26D44-391D-4B64-B460-47A3DAD87186}">
      <dgm:prSet/>
      <dgm:spPr/>
      <dgm:t>
        <a:bodyPr/>
        <a:lstStyle/>
        <a:p>
          <a:endParaRPr lang="en-US"/>
        </a:p>
      </dgm:t>
    </dgm:pt>
    <dgm:pt modelId="{E8CD4B25-8210-4101-88DB-84A7366F8BC0}">
      <dgm:prSet/>
      <dgm:spPr/>
      <dgm:t>
        <a:bodyPr/>
        <a:lstStyle/>
        <a:p>
          <a:r>
            <a:rPr lang="en-US" dirty="0"/>
            <a:t>-</a:t>
          </a:r>
          <a:r>
            <a:rPr lang="ko-KR" altLang="en-US" dirty="0"/>
            <a:t>미작동시</a:t>
          </a:r>
          <a:r>
            <a:rPr lang="en-US" altLang="ko-KR" dirty="0"/>
            <a:t>: </a:t>
          </a:r>
          <a:r>
            <a:rPr lang="ko-KR" altLang="en-US" dirty="0"/>
            <a:t>텍스트 데이터인가</a:t>
          </a:r>
          <a:r>
            <a:rPr lang="en-US" altLang="ko-KR" dirty="0"/>
            <a:t>?</a:t>
          </a:r>
          <a:endParaRPr lang="en-US" dirty="0"/>
        </a:p>
      </dgm:t>
    </dgm:pt>
    <dgm:pt modelId="{2B758C15-A07F-4036-8A0E-27C8E72AD2C4}" type="parTrans" cxnId="{E91D2EDF-B8B3-44C3-88CB-5397F4598CDC}">
      <dgm:prSet/>
      <dgm:spPr/>
      <dgm:t>
        <a:bodyPr/>
        <a:lstStyle/>
        <a:p>
          <a:pPr latinLnBrk="1"/>
          <a:endParaRPr lang="ko-KR" altLang="en-US"/>
        </a:p>
      </dgm:t>
    </dgm:pt>
    <dgm:pt modelId="{9752A8E0-5F23-4269-8583-542C3BCC7CA9}" type="sibTrans" cxnId="{E91D2EDF-B8B3-44C3-88CB-5397F4598CDC}">
      <dgm:prSet/>
      <dgm:spPr/>
      <dgm:t>
        <a:bodyPr/>
        <a:lstStyle/>
        <a:p>
          <a:pPr latinLnBrk="1"/>
          <a:endParaRPr lang="ko-KR" altLang="en-US"/>
        </a:p>
      </dgm:t>
    </dgm:pt>
    <dgm:pt modelId="{DC112C65-6716-45AB-9CF2-849BE332C586}">
      <dgm:prSet/>
      <dgm:spPr/>
      <dgm:t>
        <a:bodyPr/>
        <a:lstStyle/>
        <a:p>
          <a:r>
            <a:rPr lang="en-US" dirty="0"/>
            <a:t>-yes : </a:t>
          </a:r>
          <a:r>
            <a:rPr lang="ko-KR" altLang="en-US" dirty="0" err="1"/>
            <a:t>나이브</a:t>
          </a:r>
          <a:r>
            <a:rPr lang="ko-KR" altLang="en-US" dirty="0"/>
            <a:t> </a:t>
          </a:r>
          <a:r>
            <a:rPr lang="ko-KR" altLang="en-US" dirty="0" err="1"/>
            <a:t>베이즈</a:t>
          </a:r>
          <a:r>
            <a:rPr lang="ko-KR" altLang="en-US" dirty="0"/>
            <a:t> 분류</a:t>
          </a:r>
          <a:r>
            <a:rPr lang="en-US" altLang="ko-KR" dirty="0"/>
            <a:t>(Naïve Bayes)</a:t>
          </a:r>
          <a:endParaRPr lang="en-US" dirty="0"/>
        </a:p>
      </dgm:t>
    </dgm:pt>
    <dgm:pt modelId="{3AECD3B8-5056-4418-97E6-76692DE806C1}" type="parTrans" cxnId="{F24884AD-B920-4958-AC2F-7A6963BC01FF}">
      <dgm:prSet/>
      <dgm:spPr/>
      <dgm:t>
        <a:bodyPr/>
        <a:lstStyle/>
        <a:p>
          <a:pPr latinLnBrk="1"/>
          <a:endParaRPr lang="ko-KR" altLang="en-US"/>
        </a:p>
      </dgm:t>
    </dgm:pt>
    <dgm:pt modelId="{7749DDC4-42F4-496A-A4C0-4AA55874C0A1}" type="sibTrans" cxnId="{F24884AD-B920-4958-AC2F-7A6963BC01FF}">
      <dgm:prSet/>
      <dgm:spPr/>
      <dgm:t>
        <a:bodyPr/>
        <a:lstStyle/>
        <a:p>
          <a:pPr latinLnBrk="1"/>
          <a:endParaRPr lang="ko-KR" altLang="en-US"/>
        </a:p>
      </dgm:t>
    </dgm:pt>
    <dgm:pt modelId="{230E15C9-F1AE-453D-9939-421D63FFCB0A}">
      <dgm:prSet/>
      <dgm:spPr/>
      <dgm:t>
        <a:bodyPr/>
        <a:lstStyle/>
        <a:p>
          <a:r>
            <a:rPr lang="en-US" dirty="0"/>
            <a:t>-no : K-</a:t>
          </a:r>
          <a:r>
            <a:rPr lang="ko-KR" altLang="en-US" dirty="0"/>
            <a:t>최근접 이웃분류</a:t>
          </a:r>
          <a:r>
            <a:rPr lang="en-US" altLang="ko-KR" dirty="0"/>
            <a:t>(KNN)</a:t>
          </a:r>
          <a:endParaRPr lang="en-US" dirty="0"/>
        </a:p>
      </dgm:t>
    </dgm:pt>
    <dgm:pt modelId="{95625A9A-337D-4D9C-BECE-4527C27F4CBF}" type="parTrans" cxnId="{55E2C615-1CB1-4452-BABB-27F9A561BC97}">
      <dgm:prSet/>
      <dgm:spPr/>
      <dgm:t>
        <a:bodyPr/>
        <a:lstStyle/>
        <a:p>
          <a:pPr latinLnBrk="1"/>
          <a:endParaRPr lang="ko-KR" altLang="en-US"/>
        </a:p>
      </dgm:t>
    </dgm:pt>
    <dgm:pt modelId="{80547BD8-460C-4FBB-93F2-90761665F75F}" type="sibTrans" cxnId="{55E2C615-1CB1-4452-BABB-27F9A561BC97}">
      <dgm:prSet/>
      <dgm:spPr/>
      <dgm:t>
        <a:bodyPr/>
        <a:lstStyle/>
        <a:p>
          <a:pPr latinLnBrk="1"/>
          <a:endParaRPr lang="ko-KR" altLang="en-US"/>
        </a:p>
      </dgm:t>
    </dgm:pt>
    <dgm:pt modelId="{9A99747D-107C-4FAD-A864-7A0A432E51B0}">
      <dgm:prSet/>
      <dgm:spPr/>
      <dgm:t>
        <a:bodyPr/>
        <a:lstStyle/>
        <a:p>
          <a:r>
            <a:rPr lang="ko-KR" altLang="en-US" dirty="0"/>
            <a:t>미작동시 </a:t>
          </a:r>
          <a:r>
            <a:rPr lang="en-US" altLang="ko-KR" dirty="0"/>
            <a:t>:  </a:t>
          </a:r>
          <a:r>
            <a:rPr lang="ko-KR" altLang="en-US" dirty="0"/>
            <a:t>앙상블</a:t>
          </a:r>
          <a:r>
            <a:rPr lang="en-US" altLang="ko-KR" dirty="0"/>
            <a:t>(Ensemble classifiers) /</a:t>
          </a:r>
          <a:r>
            <a:rPr lang="ko-KR" altLang="en-US" dirty="0" err="1"/>
            <a:t>서포트벡터머신</a:t>
          </a:r>
          <a:r>
            <a:rPr lang="ko-KR" altLang="en-US" dirty="0"/>
            <a:t> </a:t>
          </a:r>
          <a:r>
            <a:rPr lang="en-US" altLang="ko-KR" dirty="0"/>
            <a:t>(SVC)</a:t>
          </a:r>
          <a:endParaRPr lang="en-US" dirty="0"/>
        </a:p>
      </dgm:t>
    </dgm:pt>
    <dgm:pt modelId="{13C40DEA-F8B6-4A25-9B76-6F851D5D6A70}" type="parTrans" cxnId="{0335A1A5-C1A2-4F3A-998A-962166A44F4C}">
      <dgm:prSet/>
      <dgm:spPr/>
      <dgm:t>
        <a:bodyPr/>
        <a:lstStyle/>
        <a:p>
          <a:pPr latinLnBrk="1"/>
          <a:endParaRPr lang="ko-KR" altLang="en-US"/>
        </a:p>
      </dgm:t>
    </dgm:pt>
    <dgm:pt modelId="{B3E4565A-4D58-404C-A243-1D2F2B03AC70}" type="sibTrans" cxnId="{0335A1A5-C1A2-4F3A-998A-962166A44F4C}">
      <dgm:prSet/>
      <dgm:spPr/>
      <dgm:t>
        <a:bodyPr/>
        <a:lstStyle/>
        <a:p>
          <a:pPr latinLnBrk="1"/>
          <a:endParaRPr lang="ko-KR" altLang="en-US"/>
        </a:p>
      </dgm:t>
    </dgm:pt>
    <dgm:pt modelId="{1BF6ECC3-C24C-47CE-9BC4-3446438D9D40}">
      <dgm:prSet/>
      <dgm:spPr/>
      <dgm:t>
        <a:bodyPr/>
        <a:lstStyle/>
        <a:p>
          <a:r>
            <a:rPr lang="en-US" dirty="0"/>
            <a:t>-</a:t>
          </a:r>
          <a:r>
            <a:rPr lang="ko-KR" altLang="en-US" dirty="0"/>
            <a:t>미작동시 </a:t>
          </a:r>
          <a:r>
            <a:rPr lang="en-US" altLang="ko-KR" dirty="0"/>
            <a:t>:  </a:t>
          </a:r>
          <a:r>
            <a:rPr lang="ko-KR" altLang="en-US" dirty="0"/>
            <a:t>커널 근사 </a:t>
          </a:r>
          <a:r>
            <a:rPr lang="en-US" altLang="ko-KR" dirty="0"/>
            <a:t>(kernel approximation )</a:t>
          </a:r>
          <a:endParaRPr lang="en-US" dirty="0"/>
        </a:p>
      </dgm:t>
    </dgm:pt>
    <dgm:pt modelId="{1CFE872E-5123-42DF-90D0-885F418A18C3}" type="parTrans" cxnId="{4F66CCEE-A71D-4B66-9B81-9FEF21C71146}">
      <dgm:prSet/>
      <dgm:spPr/>
      <dgm:t>
        <a:bodyPr/>
        <a:lstStyle/>
        <a:p>
          <a:pPr latinLnBrk="1"/>
          <a:endParaRPr lang="ko-KR" altLang="en-US"/>
        </a:p>
      </dgm:t>
    </dgm:pt>
    <dgm:pt modelId="{CEAF7EEB-F47D-4813-9184-4080776DEE64}" type="sibTrans" cxnId="{4F66CCEE-A71D-4B66-9B81-9FEF21C71146}">
      <dgm:prSet/>
      <dgm:spPr/>
      <dgm:t>
        <a:bodyPr/>
        <a:lstStyle/>
        <a:p>
          <a:pPr latinLnBrk="1"/>
          <a:endParaRPr lang="ko-KR" altLang="en-US"/>
        </a:p>
      </dgm:t>
    </dgm:pt>
    <dgm:pt modelId="{1613D085-37A4-453B-A328-6FE814BA4515}" type="pres">
      <dgm:prSet presAssocID="{EBF7F545-F596-41C3-B594-056BFBA6E1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D1CF97-1FA4-43BE-9FA4-B4001AEAC8B6}" type="pres">
      <dgm:prSet presAssocID="{44DFE054-AC3A-49FD-993C-285B92FF9A25}" presName="hierRoot1" presStyleCnt="0"/>
      <dgm:spPr/>
    </dgm:pt>
    <dgm:pt modelId="{8AED5965-BF1F-4084-BF31-2FF6495FF39C}" type="pres">
      <dgm:prSet presAssocID="{44DFE054-AC3A-49FD-993C-285B92FF9A25}" presName="composite" presStyleCnt="0"/>
      <dgm:spPr/>
    </dgm:pt>
    <dgm:pt modelId="{C4F81AF4-D8BE-4922-AC80-9BA9D8B62B04}" type="pres">
      <dgm:prSet presAssocID="{44DFE054-AC3A-49FD-993C-285B92FF9A25}" presName="background" presStyleLbl="node0" presStyleIdx="0" presStyleCnt="1"/>
      <dgm:spPr/>
    </dgm:pt>
    <dgm:pt modelId="{9E1AAD8A-6295-4E0C-A7E2-E13983E81ED6}" type="pres">
      <dgm:prSet presAssocID="{44DFE054-AC3A-49FD-993C-285B92FF9A25}" presName="text" presStyleLbl="fgAcc0" presStyleIdx="0" presStyleCnt="1">
        <dgm:presLayoutVars>
          <dgm:chPref val="3"/>
        </dgm:presLayoutVars>
      </dgm:prSet>
      <dgm:spPr/>
    </dgm:pt>
    <dgm:pt modelId="{44E347EF-6D15-473F-8822-A4047B7F266E}" type="pres">
      <dgm:prSet presAssocID="{44DFE054-AC3A-49FD-993C-285B92FF9A25}" presName="hierChild2" presStyleCnt="0"/>
      <dgm:spPr/>
    </dgm:pt>
    <dgm:pt modelId="{04B7CD2B-6C88-4CE7-875E-9AFD0A5041F9}" type="pres">
      <dgm:prSet presAssocID="{650DF8CC-1D36-460F-BDED-BACAD3CA896E}" presName="Name10" presStyleLbl="parChTrans1D2" presStyleIdx="0" presStyleCnt="2"/>
      <dgm:spPr/>
    </dgm:pt>
    <dgm:pt modelId="{FC35D8BA-0D98-458A-98AF-5670F94725B6}" type="pres">
      <dgm:prSet presAssocID="{20EC7CB5-CE00-4135-9C27-5FCFABB51D6E}" presName="hierRoot2" presStyleCnt="0"/>
      <dgm:spPr/>
    </dgm:pt>
    <dgm:pt modelId="{84E82307-81F9-46D7-AE2D-9E01227CC017}" type="pres">
      <dgm:prSet presAssocID="{20EC7CB5-CE00-4135-9C27-5FCFABB51D6E}" presName="composite2" presStyleCnt="0"/>
      <dgm:spPr/>
    </dgm:pt>
    <dgm:pt modelId="{7413DB1B-EFB0-4AAC-9365-0274378B288A}" type="pres">
      <dgm:prSet presAssocID="{20EC7CB5-CE00-4135-9C27-5FCFABB51D6E}" presName="background2" presStyleLbl="node2" presStyleIdx="0" presStyleCnt="2"/>
      <dgm:spPr/>
    </dgm:pt>
    <dgm:pt modelId="{FFE89AEB-B014-44E8-9FB5-95EBA44D5147}" type="pres">
      <dgm:prSet presAssocID="{20EC7CB5-CE00-4135-9C27-5FCFABB51D6E}" presName="text2" presStyleLbl="fgAcc2" presStyleIdx="0" presStyleCnt="2">
        <dgm:presLayoutVars>
          <dgm:chPref val="3"/>
        </dgm:presLayoutVars>
      </dgm:prSet>
      <dgm:spPr/>
    </dgm:pt>
    <dgm:pt modelId="{9B224573-6ABB-473B-918D-9D7C5F234A8C}" type="pres">
      <dgm:prSet presAssocID="{20EC7CB5-CE00-4135-9C27-5FCFABB51D6E}" presName="hierChild3" presStyleCnt="0"/>
      <dgm:spPr/>
    </dgm:pt>
    <dgm:pt modelId="{211D9AA5-C99B-46AC-A32E-12EA6B3B2A53}" type="pres">
      <dgm:prSet presAssocID="{2B758C15-A07F-4036-8A0E-27C8E72AD2C4}" presName="Name17" presStyleLbl="parChTrans1D3" presStyleIdx="0" presStyleCnt="2"/>
      <dgm:spPr/>
    </dgm:pt>
    <dgm:pt modelId="{76C0955C-6343-4027-8CD7-67CF3CD71B41}" type="pres">
      <dgm:prSet presAssocID="{E8CD4B25-8210-4101-88DB-84A7366F8BC0}" presName="hierRoot3" presStyleCnt="0"/>
      <dgm:spPr/>
    </dgm:pt>
    <dgm:pt modelId="{A5C4F899-5592-4665-A8D8-72C2ACBE2D89}" type="pres">
      <dgm:prSet presAssocID="{E8CD4B25-8210-4101-88DB-84A7366F8BC0}" presName="composite3" presStyleCnt="0"/>
      <dgm:spPr/>
    </dgm:pt>
    <dgm:pt modelId="{66FD4B3B-30FD-42F2-AF21-871A77A61D57}" type="pres">
      <dgm:prSet presAssocID="{E8CD4B25-8210-4101-88DB-84A7366F8BC0}" presName="background3" presStyleLbl="node3" presStyleIdx="0" presStyleCnt="2"/>
      <dgm:spPr/>
    </dgm:pt>
    <dgm:pt modelId="{0124B291-B3D0-4A36-83EA-3709A00E02EB}" type="pres">
      <dgm:prSet presAssocID="{E8CD4B25-8210-4101-88DB-84A7366F8BC0}" presName="text3" presStyleLbl="fgAcc3" presStyleIdx="0" presStyleCnt="2">
        <dgm:presLayoutVars>
          <dgm:chPref val="3"/>
        </dgm:presLayoutVars>
      </dgm:prSet>
      <dgm:spPr/>
    </dgm:pt>
    <dgm:pt modelId="{CC34C98E-C473-4CD1-8BA9-EF8A97DFCD53}" type="pres">
      <dgm:prSet presAssocID="{E8CD4B25-8210-4101-88DB-84A7366F8BC0}" presName="hierChild4" presStyleCnt="0"/>
      <dgm:spPr/>
    </dgm:pt>
    <dgm:pt modelId="{950B889C-55FC-44F1-AEB3-992CE041D04C}" type="pres">
      <dgm:prSet presAssocID="{3AECD3B8-5056-4418-97E6-76692DE806C1}" presName="Name23" presStyleLbl="parChTrans1D4" presStyleIdx="0" presStyleCnt="3"/>
      <dgm:spPr/>
    </dgm:pt>
    <dgm:pt modelId="{01B2106C-18DB-4553-A232-D5FE07638A7C}" type="pres">
      <dgm:prSet presAssocID="{DC112C65-6716-45AB-9CF2-849BE332C586}" presName="hierRoot4" presStyleCnt="0"/>
      <dgm:spPr/>
    </dgm:pt>
    <dgm:pt modelId="{06B46790-8C9A-4DB9-85D1-0F25E866C196}" type="pres">
      <dgm:prSet presAssocID="{DC112C65-6716-45AB-9CF2-849BE332C586}" presName="composite4" presStyleCnt="0"/>
      <dgm:spPr/>
    </dgm:pt>
    <dgm:pt modelId="{DE2D7635-41FE-4E0E-BF1E-40BE18EED027}" type="pres">
      <dgm:prSet presAssocID="{DC112C65-6716-45AB-9CF2-849BE332C586}" presName="background4" presStyleLbl="node4" presStyleIdx="0" presStyleCnt="3"/>
      <dgm:spPr/>
    </dgm:pt>
    <dgm:pt modelId="{BA9F700A-5307-49DC-BD1E-5E1B6ABF6EFF}" type="pres">
      <dgm:prSet presAssocID="{DC112C65-6716-45AB-9CF2-849BE332C586}" presName="text4" presStyleLbl="fgAcc4" presStyleIdx="0" presStyleCnt="3">
        <dgm:presLayoutVars>
          <dgm:chPref val="3"/>
        </dgm:presLayoutVars>
      </dgm:prSet>
      <dgm:spPr/>
    </dgm:pt>
    <dgm:pt modelId="{5C5EC878-34E5-4494-B5F1-939B8416CC37}" type="pres">
      <dgm:prSet presAssocID="{DC112C65-6716-45AB-9CF2-849BE332C586}" presName="hierChild5" presStyleCnt="0"/>
      <dgm:spPr/>
    </dgm:pt>
    <dgm:pt modelId="{32D95EF3-0503-4C86-BFFF-98C0A120A8CE}" type="pres">
      <dgm:prSet presAssocID="{95625A9A-337D-4D9C-BECE-4527C27F4CBF}" presName="Name23" presStyleLbl="parChTrans1D4" presStyleIdx="1" presStyleCnt="3"/>
      <dgm:spPr/>
    </dgm:pt>
    <dgm:pt modelId="{BA6FE16F-1B93-41B1-BC23-05D520A62E4A}" type="pres">
      <dgm:prSet presAssocID="{230E15C9-F1AE-453D-9939-421D63FFCB0A}" presName="hierRoot4" presStyleCnt="0"/>
      <dgm:spPr/>
    </dgm:pt>
    <dgm:pt modelId="{41ABEDA1-7C9E-4592-9583-7BE0EBD21F86}" type="pres">
      <dgm:prSet presAssocID="{230E15C9-F1AE-453D-9939-421D63FFCB0A}" presName="composite4" presStyleCnt="0"/>
      <dgm:spPr/>
    </dgm:pt>
    <dgm:pt modelId="{6EB6922A-7437-489F-A7AC-7859E694F522}" type="pres">
      <dgm:prSet presAssocID="{230E15C9-F1AE-453D-9939-421D63FFCB0A}" presName="background4" presStyleLbl="node4" presStyleIdx="1" presStyleCnt="3"/>
      <dgm:spPr/>
    </dgm:pt>
    <dgm:pt modelId="{649FD5F3-2C7A-44AC-9DDD-5A78C54429CC}" type="pres">
      <dgm:prSet presAssocID="{230E15C9-F1AE-453D-9939-421D63FFCB0A}" presName="text4" presStyleLbl="fgAcc4" presStyleIdx="1" presStyleCnt="3">
        <dgm:presLayoutVars>
          <dgm:chPref val="3"/>
        </dgm:presLayoutVars>
      </dgm:prSet>
      <dgm:spPr/>
    </dgm:pt>
    <dgm:pt modelId="{BCDFDB5C-80AF-4B24-A62B-9833FA8D62ED}" type="pres">
      <dgm:prSet presAssocID="{230E15C9-F1AE-453D-9939-421D63FFCB0A}" presName="hierChild5" presStyleCnt="0"/>
      <dgm:spPr/>
    </dgm:pt>
    <dgm:pt modelId="{0E396194-F9AA-493B-9F02-7BA9A0185CF9}" type="pres">
      <dgm:prSet presAssocID="{13C40DEA-F8B6-4A25-9B76-6F851D5D6A70}" presName="Name23" presStyleLbl="parChTrans1D4" presStyleIdx="2" presStyleCnt="3"/>
      <dgm:spPr/>
    </dgm:pt>
    <dgm:pt modelId="{8D63CE07-16DF-4F54-B8D1-6DE47DBEB17A}" type="pres">
      <dgm:prSet presAssocID="{9A99747D-107C-4FAD-A864-7A0A432E51B0}" presName="hierRoot4" presStyleCnt="0"/>
      <dgm:spPr/>
    </dgm:pt>
    <dgm:pt modelId="{D9C1BA43-8049-4C16-821D-12E7E4D799DB}" type="pres">
      <dgm:prSet presAssocID="{9A99747D-107C-4FAD-A864-7A0A432E51B0}" presName="composite4" presStyleCnt="0"/>
      <dgm:spPr/>
    </dgm:pt>
    <dgm:pt modelId="{28057CC8-AD08-4FE6-964A-4264C67056AA}" type="pres">
      <dgm:prSet presAssocID="{9A99747D-107C-4FAD-A864-7A0A432E51B0}" presName="background4" presStyleLbl="node4" presStyleIdx="2" presStyleCnt="3"/>
      <dgm:spPr/>
    </dgm:pt>
    <dgm:pt modelId="{439FC641-CFCF-44E2-BA5F-3B3EBE14A0A9}" type="pres">
      <dgm:prSet presAssocID="{9A99747D-107C-4FAD-A864-7A0A432E51B0}" presName="text4" presStyleLbl="fgAcc4" presStyleIdx="2" presStyleCnt="3">
        <dgm:presLayoutVars>
          <dgm:chPref val="3"/>
        </dgm:presLayoutVars>
      </dgm:prSet>
      <dgm:spPr/>
    </dgm:pt>
    <dgm:pt modelId="{F03D8C6D-A300-426D-AEE9-DF319C996849}" type="pres">
      <dgm:prSet presAssocID="{9A99747D-107C-4FAD-A864-7A0A432E51B0}" presName="hierChild5" presStyleCnt="0"/>
      <dgm:spPr/>
    </dgm:pt>
    <dgm:pt modelId="{B0D30CFC-501E-4E90-A135-FF12D0432AAA}" type="pres">
      <dgm:prSet presAssocID="{1F0F6C98-300D-4A2E-8B92-A4F10B1752B6}" presName="Name10" presStyleLbl="parChTrans1D2" presStyleIdx="1" presStyleCnt="2"/>
      <dgm:spPr/>
    </dgm:pt>
    <dgm:pt modelId="{54821162-C22B-45DD-82B4-64C17A5F3BD5}" type="pres">
      <dgm:prSet presAssocID="{CBEEBFCF-36E7-4FD0-80EE-C194209E5A61}" presName="hierRoot2" presStyleCnt="0"/>
      <dgm:spPr/>
    </dgm:pt>
    <dgm:pt modelId="{4DCBD9BA-CA3C-4676-907A-45B69A1573EB}" type="pres">
      <dgm:prSet presAssocID="{CBEEBFCF-36E7-4FD0-80EE-C194209E5A61}" presName="composite2" presStyleCnt="0"/>
      <dgm:spPr/>
    </dgm:pt>
    <dgm:pt modelId="{9F1E3EDE-23A2-44BF-8509-2D016A6A50B6}" type="pres">
      <dgm:prSet presAssocID="{CBEEBFCF-36E7-4FD0-80EE-C194209E5A61}" presName="background2" presStyleLbl="node2" presStyleIdx="1" presStyleCnt="2"/>
      <dgm:spPr/>
    </dgm:pt>
    <dgm:pt modelId="{A2384DB1-5937-4E03-A9C5-0F74C9AD4349}" type="pres">
      <dgm:prSet presAssocID="{CBEEBFCF-36E7-4FD0-80EE-C194209E5A61}" presName="text2" presStyleLbl="fgAcc2" presStyleIdx="1" presStyleCnt="2">
        <dgm:presLayoutVars>
          <dgm:chPref val="3"/>
        </dgm:presLayoutVars>
      </dgm:prSet>
      <dgm:spPr/>
    </dgm:pt>
    <dgm:pt modelId="{590C575E-A353-4DD4-BFE4-281848589F62}" type="pres">
      <dgm:prSet presAssocID="{CBEEBFCF-36E7-4FD0-80EE-C194209E5A61}" presName="hierChild3" presStyleCnt="0"/>
      <dgm:spPr/>
    </dgm:pt>
    <dgm:pt modelId="{971FF7E8-909C-44F8-B02F-85F043CED309}" type="pres">
      <dgm:prSet presAssocID="{1CFE872E-5123-42DF-90D0-885F418A18C3}" presName="Name17" presStyleLbl="parChTrans1D3" presStyleIdx="1" presStyleCnt="2"/>
      <dgm:spPr/>
    </dgm:pt>
    <dgm:pt modelId="{E33EFBF0-E206-42A8-94FC-ED39318E0C2D}" type="pres">
      <dgm:prSet presAssocID="{1BF6ECC3-C24C-47CE-9BC4-3446438D9D40}" presName="hierRoot3" presStyleCnt="0"/>
      <dgm:spPr/>
    </dgm:pt>
    <dgm:pt modelId="{B5297E7F-F4C5-41C3-BA24-3D82A5888839}" type="pres">
      <dgm:prSet presAssocID="{1BF6ECC3-C24C-47CE-9BC4-3446438D9D40}" presName="composite3" presStyleCnt="0"/>
      <dgm:spPr/>
    </dgm:pt>
    <dgm:pt modelId="{A62E941B-539C-46F1-923E-8355DA71BD4C}" type="pres">
      <dgm:prSet presAssocID="{1BF6ECC3-C24C-47CE-9BC4-3446438D9D40}" presName="background3" presStyleLbl="node3" presStyleIdx="1" presStyleCnt="2"/>
      <dgm:spPr/>
    </dgm:pt>
    <dgm:pt modelId="{46D19202-A169-4DE7-B386-C49E9497A503}" type="pres">
      <dgm:prSet presAssocID="{1BF6ECC3-C24C-47CE-9BC4-3446438D9D40}" presName="text3" presStyleLbl="fgAcc3" presStyleIdx="1" presStyleCnt="2">
        <dgm:presLayoutVars>
          <dgm:chPref val="3"/>
        </dgm:presLayoutVars>
      </dgm:prSet>
      <dgm:spPr/>
    </dgm:pt>
    <dgm:pt modelId="{7EAFFA79-03E3-41B6-B1FF-636946F6F717}" type="pres">
      <dgm:prSet presAssocID="{1BF6ECC3-C24C-47CE-9BC4-3446438D9D40}" presName="hierChild4" presStyleCnt="0"/>
      <dgm:spPr/>
    </dgm:pt>
  </dgm:ptLst>
  <dgm:cxnLst>
    <dgm:cxn modelId="{D10B210C-0D93-461C-B7B9-F993A960C92B}" srcId="{44DFE054-AC3A-49FD-993C-285B92FF9A25}" destId="{20EC7CB5-CE00-4135-9C27-5FCFABB51D6E}" srcOrd="0" destOrd="0" parTransId="{650DF8CC-1D36-460F-BDED-BACAD3CA896E}" sibTransId="{EFF9A348-4713-4615-A57F-EDB498F0B6AB}"/>
    <dgm:cxn modelId="{750DAD10-BD6C-4CE7-BB1F-DDCC60919EE4}" type="presOf" srcId="{3AECD3B8-5056-4418-97E6-76692DE806C1}" destId="{950B889C-55FC-44F1-AEB3-992CE041D04C}" srcOrd="0" destOrd="0" presId="urn:microsoft.com/office/officeart/2005/8/layout/hierarchy1"/>
    <dgm:cxn modelId="{55E2C615-1CB1-4452-BABB-27F9A561BC97}" srcId="{E8CD4B25-8210-4101-88DB-84A7366F8BC0}" destId="{230E15C9-F1AE-453D-9939-421D63FFCB0A}" srcOrd="1" destOrd="0" parTransId="{95625A9A-337D-4D9C-BECE-4527C27F4CBF}" sibTransId="{80547BD8-460C-4FBB-93F2-90761665F75F}"/>
    <dgm:cxn modelId="{3ED7801D-F61C-4CBB-9D8D-3DFE827D51CB}" type="presOf" srcId="{9A99747D-107C-4FAD-A864-7A0A432E51B0}" destId="{439FC641-CFCF-44E2-BA5F-3B3EBE14A0A9}" srcOrd="0" destOrd="0" presId="urn:microsoft.com/office/officeart/2005/8/layout/hierarchy1"/>
    <dgm:cxn modelId="{89EB642A-FB3F-41D0-B8B4-7D8D5A6B02B0}" type="presOf" srcId="{1F0F6C98-300D-4A2E-8B92-A4F10B1752B6}" destId="{B0D30CFC-501E-4E90-A135-FF12D0432AAA}" srcOrd="0" destOrd="0" presId="urn:microsoft.com/office/officeart/2005/8/layout/hierarchy1"/>
    <dgm:cxn modelId="{1ABF2639-0095-4484-9646-4A1D62DEE5EB}" srcId="{EBF7F545-F596-41C3-B594-056BFBA6E170}" destId="{44DFE054-AC3A-49FD-993C-285B92FF9A25}" srcOrd="0" destOrd="0" parTransId="{11A9F697-C6CD-45AD-BBFC-C42B5D6E0E48}" sibTransId="{65465C06-A0A1-47FB-84A4-D604B49B7F35}"/>
    <dgm:cxn modelId="{BCCAC55D-E19C-46A6-98AD-9A2D4F500641}" type="presOf" srcId="{EBF7F545-F596-41C3-B594-056BFBA6E170}" destId="{1613D085-37A4-453B-A328-6FE814BA4515}" srcOrd="0" destOrd="0" presId="urn:microsoft.com/office/officeart/2005/8/layout/hierarchy1"/>
    <dgm:cxn modelId="{CAF33A42-D1B1-4D5C-B95C-32A2C269E356}" type="presOf" srcId="{CBEEBFCF-36E7-4FD0-80EE-C194209E5A61}" destId="{A2384DB1-5937-4E03-A9C5-0F74C9AD4349}" srcOrd="0" destOrd="0" presId="urn:microsoft.com/office/officeart/2005/8/layout/hierarchy1"/>
    <dgm:cxn modelId="{C7F26C43-E4C3-4A0B-A447-30B64BD291F8}" type="presOf" srcId="{20EC7CB5-CE00-4135-9C27-5FCFABB51D6E}" destId="{FFE89AEB-B014-44E8-9FB5-95EBA44D5147}" srcOrd="0" destOrd="0" presId="urn:microsoft.com/office/officeart/2005/8/layout/hierarchy1"/>
    <dgm:cxn modelId="{11C26D44-391D-4B64-B460-47A3DAD87186}" srcId="{44DFE054-AC3A-49FD-993C-285B92FF9A25}" destId="{CBEEBFCF-36E7-4FD0-80EE-C194209E5A61}" srcOrd="1" destOrd="0" parTransId="{1F0F6C98-300D-4A2E-8B92-A4F10B1752B6}" sibTransId="{9E23C45B-D9EA-4CCC-AC40-0153CF8B2443}"/>
    <dgm:cxn modelId="{C0D09851-7E75-4F74-9C46-1A000A764E4A}" type="presOf" srcId="{E8CD4B25-8210-4101-88DB-84A7366F8BC0}" destId="{0124B291-B3D0-4A36-83EA-3709A00E02EB}" srcOrd="0" destOrd="0" presId="urn:microsoft.com/office/officeart/2005/8/layout/hierarchy1"/>
    <dgm:cxn modelId="{2EA9EB57-7992-45C6-8171-E8F2DEF32F8D}" type="presOf" srcId="{1CFE872E-5123-42DF-90D0-885F418A18C3}" destId="{971FF7E8-909C-44F8-B02F-85F043CED309}" srcOrd="0" destOrd="0" presId="urn:microsoft.com/office/officeart/2005/8/layout/hierarchy1"/>
    <dgm:cxn modelId="{D14E9279-7B8A-46F4-9D27-FCCDBE0E0D14}" type="presOf" srcId="{95625A9A-337D-4D9C-BECE-4527C27F4CBF}" destId="{32D95EF3-0503-4C86-BFFF-98C0A120A8CE}" srcOrd="0" destOrd="0" presId="urn:microsoft.com/office/officeart/2005/8/layout/hierarchy1"/>
    <dgm:cxn modelId="{B734FF83-181A-4D58-A992-54291E7A1936}" type="presOf" srcId="{2B758C15-A07F-4036-8A0E-27C8E72AD2C4}" destId="{211D9AA5-C99B-46AC-A32E-12EA6B3B2A53}" srcOrd="0" destOrd="0" presId="urn:microsoft.com/office/officeart/2005/8/layout/hierarchy1"/>
    <dgm:cxn modelId="{5258FD89-E3C3-47EA-B230-403818A3C573}" type="presOf" srcId="{1BF6ECC3-C24C-47CE-9BC4-3446438D9D40}" destId="{46D19202-A169-4DE7-B386-C49E9497A503}" srcOrd="0" destOrd="0" presId="urn:microsoft.com/office/officeart/2005/8/layout/hierarchy1"/>
    <dgm:cxn modelId="{989C658E-3A69-498F-BAB0-2A65A1184EE9}" type="presOf" srcId="{44DFE054-AC3A-49FD-993C-285B92FF9A25}" destId="{9E1AAD8A-6295-4E0C-A7E2-E13983E81ED6}" srcOrd="0" destOrd="0" presId="urn:microsoft.com/office/officeart/2005/8/layout/hierarchy1"/>
    <dgm:cxn modelId="{A7930597-855F-4C83-B35D-439CE51119EF}" type="presOf" srcId="{DC112C65-6716-45AB-9CF2-849BE332C586}" destId="{BA9F700A-5307-49DC-BD1E-5E1B6ABF6EFF}" srcOrd="0" destOrd="0" presId="urn:microsoft.com/office/officeart/2005/8/layout/hierarchy1"/>
    <dgm:cxn modelId="{0335A1A5-C1A2-4F3A-998A-962166A44F4C}" srcId="{230E15C9-F1AE-453D-9939-421D63FFCB0A}" destId="{9A99747D-107C-4FAD-A864-7A0A432E51B0}" srcOrd="0" destOrd="0" parTransId="{13C40DEA-F8B6-4A25-9B76-6F851D5D6A70}" sibTransId="{B3E4565A-4D58-404C-A243-1D2F2B03AC70}"/>
    <dgm:cxn modelId="{F24884AD-B920-4958-AC2F-7A6963BC01FF}" srcId="{E8CD4B25-8210-4101-88DB-84A7366F8BC0}" destId="{DC112C65-6716-45AB-9CF2-849BE332C586}" srcOrd="0" destOrd="0" parTransId="{3AECD3B8-5056-4418-97E6-76692DE806C1}" sibTransId="{7749DDC4-42F4-496A-A4C0-4AA55874C0A1}"/>
    <dgm:cxn modelId="{71C257CD-BFEB-4C93-BBCB-B91F8012BF6A}" type="presOf" srcId="{13C40DEA-F8B6-4A25-9B76-6F851D5D6A70}" destId="{0E396194-F9AA-493B-9F02-7BA9A0185CF9}" srcOrd="0" destOrd="0" presId="urn:microsoft.com/office/officeart/2005/8/layout/hierarchy1"/>
    <dgm:cxn modelId="{E91D2EDF-B8B3-44C3-88CB-5397F4598CDC}" srcId="{20EC7CB5-CE00-4135-9C27-5FCFABB51D6E}" destId="{E8CD4B25-8210-4101-88DB-84A7366F8BC0}" srcOrd="0" destOrd="0" parTransId="{2B758C15-A07F-4036-8A0E-27C8E72AD2C4}" sibTransId="{9752A8E0-5F23-4269-8583-542C3BCC7CA9}"/>
    <dgm:cxn modelId="{106F24E0-6131-4D67-8ED2-D2ADB382DB0F}" type="presOf" srcId="{650DF8CC-1D36-460F-BDED-BACAD3CA896E}" destId="{04B7CD2B-6C88-4CE7-875E-9AFD0A5041F9}" srcOrd="0" destOrd="0" presId="urn:microsoft.com/office/officeart/2005/8/layout/hierarchy1"/>
    <dgm:cxn modelId="{BDB68BEA-EB8D-48B2-B117-5CECF79A0C1C}" type="presOf" srcId="{230E15C9-F1AE-453D-9939-421D63FFCB0A}" destId="{649FD5F3-2C7A-44AC-9DDD-5A78C54429CC}" srcOrd="0" destOrd="0" presId="urn:microsoft.com/office/officeart/2005/8/layout/hierarchy1"/>
    <dgm:cxn modelId="{4F66CCEE-A71D-4B66-9B81-9FEF21C71146}" srcId="{CBEEBFCF-36E7-4FD0-80EE-C194209E5A61}" destId="{1BF6ECC3-C24C-47CE-9BC4-3446438D9D40}" srcOrd="0" destOrd="0" parTransId="{1CFE872E-5123-42DF-90D0-885F418A18C3}" sibTransId="{CEAF7EEB-F47D-4813-9184-4080776DEE64}"/>
    <dgm:cxn modelId="{5251372D-65CF-4AE4-B0D2-DE4186A4D559}" type="presParOf" srcId="{1613D085-37A4-453B-A328-6FE814BA4515}" destId="{45D1CF97-1FA4-43BE-9FA4-B4001AEAC8B6}" srcOrd="0" destOrd="0" presId="urn:microsoft.com/office/officeart/2005/8/layout/hierarchy1"/>
    <dgm:cxn modelId="{DDB9E953-0CBD-4AA9-B636-B423156E3C25}" type="presParOf" srcId="{45D1CF97-1FA4-43BE-9FA4-B4001AEAC8B6}" destId="{8AED5965-BF1F-4084-BF31-2FF6495FF39C}" srcOrd="0" destOrd="0" presId="urn:microsoft.com/office/officeart/2005/8/layout/hierarchy1"/>
    <dgm:cxn modelId="{BFBF64CB-582E-4083-8897-B12CDC47E8FF}" type="presParOf" srcId="{8AED5965-BF1F-4084-BF31-2FF6495FF39C}" destId="{C4F81AF4-D8BE-4922-AC80-9BA9D8B62B04}" srcOrd="0" destOrd="0" presId="urn:microsoft.com/office/officeart/2005/8/layout/hierarchy1"/>
    <dgm:cxn modelId="{12CC924F-7684-45DB-A7C9-DC4409595CCD}" type="presParOf" srcId="{8AED5965-BF1F-4084-BF31-2FF6495FF39C}" destId="{9E1AAD8A-6295-4E0C-A7E2-E13983E81ED6}" srcOrd="1" destOrd="0" presId="urn:microsoft.com/office/officeart/2005/8/layout/hierarchy1"/>
    <dgm:cxn modelId="{304963C9-E537-40C8-9945-608913E83076}" type="presParOf" srcId="{45D1CF97-1FA4-43BE-9FA4-B4001AEAC8B6}" destId="{44E347EF-6D15-473F-8822-A4047B7F266E}" srcOrd="1" destOrd="0" presId="urn:microsoft.com/office/officeart/2005/8/layout/hierarchy1"/>
    <dgm:cxn modelId="{EB83F487-8594-4C9C-8A40-E14E97F0CF9E}" type="presParOf" srcId="{44E347EF-6D15-473F-8822-A4047B7F266E}" destId="{04B7CD2B-6C88-4CE7-875E-9AFD0A5041F9}" srcOrd="0" destOrd="0" presId="urn:microsoft.com/office/officeart/2005/8/layout/hierarchy1"/>
    <dgm:cxn modelId="{57333842-5DD2-42B1-8738-CB4B84DE1B2C}" type="presParOf" srcId="{44E347EF-6D15-473F-8822-A4047B7F266E}" destId="{FC35D8BA-0D98-458A-98AF-5670F94725B6}" srcOrd="1" destOrd="0" presId="urn:microsoft.com/office/officeart/2005/8/layout/hierarchy1"/>
    <dgm:cxn modelId="{91524A43-6A6A-4044-B750-044F8C455F00}" type="presParOf" srcId="{FC35D8BA-0D98-458A-98AF-5670F94725B6}" destId="{84E82307-81F9-46D7-AE2D-9E01227CC017}" srcOrd="0" destOrd="0" presId="urn:microsoft.com/office/officeart/2005/8/layout/hierarchy1"/>
    <dgm:cxn modelId="{AD2D684A-C515-4CCF-A546-A0E5EC13D48D}" type="presParOf" srcId="{84E82307-81F9-46D7-AE2D-9E01227CC017}" destId="{7413DB1B-EFB0-4AAC-9365-0274378B288A}" srcOrd="0" destOrd="0" presId="urn:microsoft.com/office/officeart/2005/8/layout/hierarchy1"/>
    <dgm:cxn modelId="{5E442CCA-A50C-4233-BB46-BD4F06CC77B3}" type="presParOf" srcId="{84E82307-81F9-46D7-AE2D-9E01227CC017}" destId="{FFE89AEB-B014-44E8-9FB5-95EBA44D5147}" srcOrd="1" destOrd="0" presId="urn:microsoft.com/office/officeart/2005/8/layout/hierarchy1"/>
    <dgm:cxn modelId="{7285E428-F2AC-4CFE-9A25-DB843B1E5F94}" type="presParOf" srcId="{FC35D8BA-0D98-458A-98AF-5670F94725B6}" destId="{9B224573-6ABB-473B-918D-9D7C5F234A8C}" srcOrd="1" destOrd="0" presId="urn:microsoft.com/office/officeart/2005/8/layout/hierarchy1"/>
    <dgm:cxn modelId="{7EA7BC5A-DA68-4498-90AF-912C7AC76D9C}" type="presParOf" srcId="{9B224573-6ABB-473B-918D-9D7C5F234A8C}" destId="{211D9AA5-C99B-46AC-A32E-12EA6B3B2A53}" srcOrd="0" destOrd="0" presId="urn:microsoft.com/office/officeart/2005/8/layout/hierarchy1"/>
    <dgm:cxn modelId="{AC3EA68E-9292-4771-988D-9CD9731DD8B6}" type="presParOf" srcId="{9B224573-6ABB-473B-918D-9D7C5F234A8C}" destId="{76C0955C-6343-4027-8CD7-67CF3CD71B41}" srcOrd="1" destOrd="0" presId="urn:microsoft.com/office/officeart/2005/8/layout/hierarchy1"/>
    <dgm:cxn modelId="{28A27D94-2363-4474-BA2A-B5C916EB8B2B}" type="presParOf" srcId="{76C0955C-6343-4027-8CD7-67CF3CD71B41}" destId="{A5C4F899-5592-4665-A8D8-72C2ACBE2D89}" srcOrd="0" destOrd="0" presId="urn:microsoft.com/office/officeart/2005/8/layout/hierarchy1"/>
    <dgm:cxn modelId="{9A04C702-CD86-4376-8FDF-9EF1D7652691}" type="presParOf" srcId="{A5C4F899-5592-4665-A8D8-72C2ACBE2D89}" destId="{66FD4B3B-30FD-42F2-AF21-871A77A61D57}" srcOrd="0" destOrd="0" presId="urn:microsoft.com/office/officeart/2005/8/layout/hierarchy1"/>
    <dgm:cxn modelId="{A8F6D345-6DE0-45A5-981B-3AF3B6277D4B}" type="presParOf" srcId="{A5C4F899-5592-4665-A8D8-72C2ACBE2D89}" destId="{0124B291-B3D0-4A36-83EA-3709A00E02EB}" srcOrd="1" destOrd="0" presId="urn:microsoft.com/office/officeart/2005/8/layout/hierarchy1"/>
    <dgm:cxn modelId="{62B602FF-ED98-4395-B491-4733E3C58F16}" type="presParOf" srcId="{76C0955C-6343-4027-8CD7-67CF3CD71B41}" destId="{CC34C98E-C473-4CD1-8BA9-EF8A97DFCD53}" srcOrd="1" destOrd="0" presId="urn:microsoft.com/office/officeart/2005/8/layout/hierarchy1"/>
    <dgm:cxn modelId="{E715B011-8A41-4A9E-976A-C280EC2C9EA1}" type="presParOf" srcId="{CC34C98E-C473-4CD1-8BA9-EF8A97DFCD53}" destId="{950B889C-55FC-44F1-AEB3-992CE041D04C}" srcOrd="0" destOrd="0" presId="urn:microsoft.com/office/officeart/2005/8/layout/hierarchy1"/>
    <dgm:cxn modelId="{1553230A-06CC-4C1B-A33E-47A3B3B5A5BB}" type="presParOf" srcId="{CC34C98E-C473-4CD1-8BA9-EF8A97DFCD53}" destId="{01B2106C-18DB-4553-A232-D5FE07638A7C}" srcOrd="1" destOrd="0" presId="urn:microsoft.com/office/officeart/2005/8/layout/hierarchy1"/>
    <dgm:cxn modelId="{33D15B3A-F048-4235-8533-8CE5F39F91B7}" type="presParOf" srcId="{01B2106C-18DB-4553-A232-D5FE07638A7C}" destId="{06B46790-8C9A-4DB9-85D1-0F25E866C196}" srcOrd="0" destOrd="0" presId="urn:microsoft.com/office/officeart/2005/8/layout/hierarchy1"/>
    <dgm:cxn modelId="{B68604BA-1A27-46DB-B12C-139803A835EC}" type="presParOf" srcId="{06B46790-8C9A-4DB9-85D1-0F25E866C196}" destId="{DE2D7635-41FE-4E0E-BF1E-40BE18EED027}" srcOrd="0" destOrd="0" presId="urn:microsoft.com/office/officeart/2005/8/layout/hierarchy1"/>
    <dgm:cxn modelId="{AA52551E-F125-4737-87D5-F7284DC45AF5}" type="presParOf" srcId="{06B46790-8C9A-4DB9-85D1-0F25E866C196}" destId="{BA9F700A-5307-49DC-BD1E-5E1B6ABF6EFF}" srcOrd="1" destOrd="0" presId="urn:microsoft.com/office/officeart/2005/8/layout/hierarchy1"/>
    <dgm:cxn modelId="{78F5B75D-4255-450C-9821-D16577E862DA}" type="presParOf" srcId="{01B2106C-18DB-4553-A232-D5FE07638A7C}" destId="{5C5EC878-34E5-4494-B5F1-939B8416CC37}" srcOrd="1" destOrd="0" presId="urn:microsoft.com/office/officeart/2005/8/layout/hierarchy1"/>
    <dgm:cxn modelId="{3E14A903-00D7-499D-AA1E-974BFE986C84}" type="presParOf" srcId="{CC34C98E-C473-4CD1-8BA9-EF8A97DFCD53}" destId="{32D95EF3-0503-4C86-BFFF-98C0A120A8CE}" srcOrd="2" destOrd="0" presId="urn:microsoft.com/office/officeart/2005/8/layout/hierarchy1"/>
    <dgm:cxn modelId="{425240F6-0F95-43D6-B159-7D31C4015B89}" type="presParOf" srcId="{CC34C98E-C473-4CD1-8BA9-EF8A97DFCD53}" destId="{BA6FE16F-1B93-41B1-BC23-05D520A62E4A}" srcOrd="3" destOrd="0" presId="urn:microsoft.com/office/officeart/2005/8/layout/hierarchy1"/>
    <dgm:cxn modelId="{9CBA22EE-D27B-4DA6-911E-1262575209DA}" type="presParOf" srcId="{BA6FE16F-1B93-41B1-BC23-05D520A62E4A}" destId="{41ABEDA1-7C9E-4592-9583-7BE0EBD21F86}" srcOrd="0" destOrd="0" presId="urn:microsoft.com/office/officeart/2005/8/layout/hierarchy1"/>
    <dgm:cxn modelId="{017381B3-F0D7-4E31-9666-5C036671B22E}" type="presParOf" srcId="{41ABEDA1-7C9E-4592-9583-7BE0EBD21F86}" destId="{6EB6922A-7437-489F-A7AC-7859E694F522}" srcOrd="0" destOrd="0" presId="urn:microsoft.com/office/officeart/2005/8/layout/hierarchy1"/>
    <dgm:cxn modelId="{C43299BD-CCA6-44E2-80D3-C4796EB7422B}" type="presParOf" srcId="{41ABEDA1-7C9E-4592-9583-7BE0EBD21F86}" destId="{649FD5F3-2C7A-44AC-9DDD-5A78C54429CC}" srcOrd="1" destOrd="0" presId="urn:microsoft.com/office/officeart/2005/8/layout/hierarchy1"/>
    <dgm:cxn modelId="{3B6C781A-2190-4A8F-9B79-A1B32736D080}" type="presParOf" srcId="{BA6FE16F-1B93-41B1-BC23-05D520A62E4A}" destId="{BCDFDB5C-80AF-4B24-A62B-9833FA8D62ED}" srcOrd="1" destOrd="0" presId="urn:microsoft.com/office/officeart/2005/8/layout/hierarchy1"/>
    <dgm:cxn modelId="{E3B53922-FE84-4A17-9527-0B172B62B698}" type="presParOf" srcId="{BCDFDB5C-80AF-4B24-A62B-9833FA8D62ED}" destId="{0E396194-F9AA-493B-9F02-7BA9A0185CF9}" srcOrd="0" destOrd="0" presId="urn:microsoft.com/office/officeart/2005/8/layout/hierarchy1"/>
    <dgm:cxn modelId="{C565F536-8FB2-4C42-AC10-8290515D9E04}" type="presParOf" srcId="{BCDFDB5C-80AF-4B24-A62B-9833FA8D62ED}" destId="{8D63CE07-16DF-4F54-B8D1-6DE47DBEB17A}" srcOrd="1" destOrd="0" presId="urn:microsoft.com/office/officeart/2005/8/layout/hierarchy1"/>
    <dgm:cxn modelId="{D8C57EF0-472B-46CB-80F4-D08B73B0967B}" type="presParOf" srcId="{8D63CE07-16DF-4F54-B8D1-6DE47DBEB17A}" destId="{D9C1BA43-8049-4C16-821D-12E7E4D799DB}" srcOrd="0" destOrd="0" presId="urn:microsoft.com/office/officeart/2005/8/layout/hierarchy1"/>
    <dgm:cxn modelId="{C16051A1-2747-4BB5-B704-0E4DAFB6B67F}" type="presParOf" srcId="{D9C1BA43-8049-4C16-821D-12E7E4D799DB}" destId="{28057CC8-AD08-4FE6-964A-4264C67056AA}" srcOrd="0" destOrd="0" presId="urn:microsoft.com/office/officeart/2005/8/layout/hierarchy1"/>
    <dgm:cxn modelId="{FE4DA929-F718-4EF2-9C85-E36C44A1ABC7}" type="presParOf" srcId="{D9C1BA43-8049-4C16-821D-12E7E4D799DB}" destId="{439FC641-CFCF-44E2-BA5F-3B3EBE14A0A9}" srcOrd="1" destOrd="0" presId="urn:microsoft.com/office/officeart/2005/8/layout/hierarchy1"/>
    <dgm:cxn modelId="{22EFECF1-873C-45EA-8F44-75D75DCC8888}" type="presParOf" srcId="{8D63CE07-16DF-4F54-B8D1-6DE47DBEB17A}" destId="{F03D8C6D-A300-426D-AEE9-DF319C996849}" srcOrd="1" destOrd="0" presId="urn:microsoft.com/office/officeart/2005/8/layout/hierarchy1"/>
    <dgm:cxn modelId="{C8073FD8-79AC-4EB4-AB87-715F2DD4FDC4}" type="presParOf" srcId="{44E347EF-6D15-473F-8822-A4047B7F266E}" destId="{B0D30CFC-501E-4E90-A135-FF12D0432AAA}" srcOrd="2" destOrd="0" presId="urn:microsoft.com/office/officeart/2005/8/layout/hierarchy1"/>
    <dgm:cxn modelId="{EE509870-99F6-4509-B51B-8CC264F1C129}" type="presParOf" srcId="{44E347EF-6D15-473F-8822-A4047B7F266E}" destId="{54821162-C22B-45DD-82B4-64C17A5F3BD5}" srcOrd="3" destOrd="0" presId="urn:microsoft.com/office/officeart/2005/8/layout/hierarchy1"/>
    <dgm:cxn modelId="{3BDBB9B3-945D-4C6C-AA93-D91D0D17D9B7}" type="presParOf" srcId="{54821162-C22B-45DD-82B4-64C17A5F3BD5}" destId="{4DCBD9BA-CA3C-4676-907A-45B69A1573EB}" srcOrd="0" destOrd="0" presId="urn:microsoft.com/office/officeart/2005/8/layout/hierarchy1"/>
    <dgm:cxn modelId="{C9AAD9BC-C1EC-4B63-A269-6A7F49FD99EA}" type="presParOf" srcId="{4DCBD9BA-CA3C-4676-907A-45B69A1573EB}" destId="{9F1E3EDE-23A2-44BF-8509-2D016A6A50B6}" srcOrd="0" destOrd="0" presId="urn:microsoft.com/office/officeart/2005/8/layout/hierarchy1"/>
    <dgm:cxn modelId="{CFC2FC35-6BC6-472C-A3FD-B6EC1E8AF0E8}" type="presParOf" srcId="{4DCBD9BA-CA3C-4676-907A-45B69A1573EB}" destId="{A2384DB1-5937-4E03-A9C5-0F74C9AD4349}" srcOrd="1" destOrd="0" presId="urn:microsoft.com/office/officeart/2005/8/layout/hierarchy1"/>
    <dgm:cxn modelId="{6E1BD6A4-6A77-4698-8A28-AF3739214F9C}" type="presParOf" srcId="{54821162-C22B-45DD-82B4-64C17A5F3BD5}" destId="{590C575E-A353-4DD4-BFE4-281848589F62}" srcOrd="1" destOrd="0" presId="urn:microsoft.com/office/officeart/2005/8/layout/hierarchy1"/>
    <dgm:cxn modelId="{A87F2766-4182-4F0D-8FFB-B9CC1FE35AB0}" type="presParOf" srcId="{590C575E-A353-4DD4-BFE4-281848589F62}" destId="{971FF7E8-909C-44F8-B02F-85F043CED309}" srcOrd="0" destOrd="0" presId="urn:microsoft.com/office/officeart/2005/8/layout/hierarchy1"/>
    <dgm:cxn modelId="{546790C5-43B5-4A31-B134-D04C04F683FB}" type="presParOf" srcId="{590C575E-A353-4DD4-BFE4-281848589F62}" destId="{E33EFBF0-E206-42A8-94FC-ED39318E0C2D}" srcOrd="1" destOrd="0" presId="urn:microsoft.com/office/officeart/2005/8/layout/hierarchy1"/>
    <dgm:cxn modelId="{2304970A-74B0-441D-9588-DF1A0DF20766}" type="presParOf" srcId="{E33EFBF0-E206-42A8-94FC-ED39318E0C2D}" destId="{B5297E7F-F4C5-41C3-BA24-3D82A5888839}" srcOrd="0" destOrd="0" presId="urn:microsoft.com/office/officeart/2005/8/layout/hierarchy1"/>
    <dgm:cxn modelId="{C1460D2B-1CF2-41E3-9FBB-7A0512A24648}" type="presParOf" srcId="{B5297E7F-F4C5-41C3-BA24-3D82A5888839}" destId="{A62E941B-539C-46F1-923E-8355DA71BD4C}" srcOrd="0" destOrd="0" presId="urn:microsoft.com/office/officeart/2005/8/layout/hierarchy1"/>
    <dgm:cxn modelId="{1905F2E5-B561-49F7-92AE-491C95C118EF}" type="presParOf" srcId="{B5297E7F-F4C5-41C3-BA24-3D82A5888839}" destId="{46D19202-A169-4DE7-B386-C49E9497A503}" srcOrd="1" destOrd="0" presId="urn:microsoft.com/office/officeart/2005/8/layout/hierarchy1"/>
    <dgm:cxn modelId="{34B92366-0D21-4485-AE10-438ACF62D4B5}" type="presParOf" srcId="{E33EFBF0-E206-42A8-94FC-ED39318E0C2D}" destId="{7EAFFA79-03E3-41B6-B1FF-636946F6F71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BF7F545-F596-41C3-B594-056BFBA6E17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DFE054-AC3A-49FD-993C-285B92FF9A25}">
      <dgm:prSet/>
      <dgm:spPr/>
      <dgm:t>
        <a:bodyPr/>
        <a:lstStyle/>
        <a:p>
          <a:r>
            <a:rPr lang="en-US" dirty="0"/>
            <a:t>- </a:t>
          </a:r>
          <a:r>
            <a:rPr lang="ko-KR" altLang="en-US" dirty="0"/>
            <a:t>카테고리들의 </a:t>
          </a:r>
          <a:r>
            <a:rPr lang="ko-KR" altLang="en-US" dirty="0" err="1"/>
            <a:t>갯수가</a:t>
          </a:r>
          <a:r>
            <a:rPr lang="ko-KR" altLang="en-US" dirty="0"/>
            <a:t> 확인이 되는가</a:t>
          </a:r>
          <a:r>
            <a:rPr lang="en-US" altLang="ko-KR" dirty="0"/>
            <a:t>?</a:t>
          </a:r>
          <a:endParaRPr lang="en-US" dirty="0"/>
        </a:p>
      </dgm:t>
    </dgm:pt>
    <dgm:pt modelId="{11A9F697-C6CD-45AD-BBFC-C42B5D6E0E48}" type="parTrans" cxnId="{1ABF2639-0095-4484-9646-4A1D62DEE5EB}">
      <dgm:prSet/>
      <dgm:spPr/>
      <dgm:t>
        <a:bodyPr/>
        <a:lstStyle/>
        <a:p>
          <a:endParaRPr lang="en-US"/>
        </a:p>
      </dgm:t>
    </dgm:pt>
    <dgm:pt modelId="{65465C06-A0A1-47FB-84A4-D604B49B7F35}" type="sibTrans" cxnId="{1ABF2639-0095-4484-9646-4A1D62DEE5EB}">
      <dgm:prSet/>
      <dgm:spPr/>
      <dgm:t>
        <a:bodyPr/>
        <a:lstStyle/>
        <a:p>
          <a:endParaRPr lang="en-US"/>
        </a:p>
      </dgm:t>
    </dgm:pt>
    <dgm:pt modelId="{20EC7CB5-CE00-4135-9C27-5FCFABB51D6E}">
      <dgm:prSet/>
      <dgm:spPr/>
      <dgm:t>
        <a:bodyPr/>
        <a:lstStyle/>
        <a:p>
          <a:r>
            <a:rPr lang="en-US" dirty="0"/>
            <a:t>- yes : </a:t>
          </a:r>
          <a:r>
            <a:rPr lang="ko-KR" altLang="en-US" dirty="0"/>
            <a:t>샘플이 </a:t>
          </a:r>
          <a:r>
            <a:rPr lang="en-US" altLang="ko-KR" dirty="0"/>
            <a:t>1</a:t>
          </a:r>
          <a:r>
            <a:rPr lang="ko-KR" altLang="en-US" dirty="0"/>
            <a:t>만개 이하인가</a:t>
          </a:r>
          <a:r>
            <a:rPr lang="en-US" altLang="ko-KR" dirty="0"/>
            <a:t>?</a:t>
          </a:r>
          <a:endParaRPr lang="en-US" dirty="0"/>
        </a:p>
      </dgm:t>
    </dgm:pt>
    <dgm:pt modelId="{650DF8CC-1D36-460F-BDED-BACAD3CA896E}" type="parTrans" cxnId="{D10B210C-0D93-461C-B7B9-F993A960C92B}">
      <dgm:prSet/>
      <dgm:spPr/>
      <dgm:t>
        <a:bodyPr/>
        <a:lstStyle/>
        <a:p>
          <a:endParaRPr lang="en-US"/>
        </a:p>
      </dgm:t>
    </dgm:pt>
    <dgm:pt modelId="{EFF9A348-4713-4615-A57F-EDB498F0B6AB}" type="sibTrans" cxnId="{D10B210C-0D93-461C-B7B9-F993A960C92B}">
      <dgm:prSet/>
      <dgm:spPr/>
      <dgm:t>
        <a:bodyPr/>
        <a:lstStyle/>
        <a:p>
          <a:endParaRPr lang="en-US"/>
        </a:p>
      </dgm:t>
    </dgm:pt>
    <dgm:pt modelId="{50612AE4-EED9-441A-B2B2-7E435228857A}">
      <dgm:prSet/>
      <dgm:spPr/>
      <dgm:t>
        <a:bodyPr/>
        <a:lstStyle/>
        <a:p>
          <a:r>
            <a:rPr lang="en-US" dirty="0"/>
            <a:t>- yes : K</a:t>
          </a:r>
          <a:r>
            <a:rPr lang="ko-KR" altLang="en-US" dirty="0" err="1"/>
            <a:t>평균군집</a:t>
          </a:r>
          <a:r>
            <a:rPr lang="en-US" altLang="ko-KR" dirty="0"/>
            <a:t>(k-means)</a:t>
          </a:r>
          <a:endParaRPr lang="en-US" dirty="0"/>
        </a:p>
      </dgm:t>
    </dgm:pt>
    <dgm:pt modelId="{B90678C8-781E-445E-AF86-033A4DCF6F68}" type="parTrans" cxnId="{19975EE0-4862-4353-8D96-56862E760098}">
      <dgm:prSet/>
      <dgm:spPr/>
      <dgm:t>
        <a:bodyPr/>
        <a:lstStyle/>
        <a:p>
          <a:pPr latinLnBrk="1"/>
          <a:endParaRPr lang="ko-KR" altLang="en-US"/>
        </a:p>
      </dgm:t>
    </dgm:pt>
    <dgm:pt modelId="{1E16FE2A-AB3C-490E-AFE2-04F85CE7C82F}" type="sibTrans" cxnId="{19975EE0-4862-4353-8D96-56862E760098}">
      <dgm:prSet/>
      <dgm:spPr/>
      <dgm:t>
        <a:bodyPr/>
        <a:lstStyle/>
        <a:p>
          <a:pPr latinLnBrk="1"/>
          <a:endParaRPr lang="ko-KR" altLang="en-US"/>
        </a:p>
      </dgm:t>
    </dgm:pt>
    <dgm:pt modelId="{6D0E5ECF-A108-462C-B8A4-F2A8A3804810}">
      <dgm:prSet/>
      <dgm:spPr/>
      <dgm:t>
        <a:bodyPr/>
        <a:lstStyle/>
        <a:p>
          <a:r>
            <a:rPr lang="en-US" dirty="0"/>
            <a:t>- </a:t>
          </a:r>
          <a:r>
            <a:rPr lang="ko-KR" altLang="en-US" dirty="0"/>
            <a:t>미작동시 </a:t>
          </a:r>
          <a:r>
            <a:rPr lang="en-US" altLang="ko-KR" dirty="0"/>
            <a:t>: </a:t>
          </a:r>
          <a:r>
            <a:rPr lang="ko-KR" altLang="en-US" dirty="0" err="1"/>
            <a:t>가우시안</a:t>
          </a:r>
          <a:r>
            <a:rPr lang="ko-KR" altLang="en-US" dirty="0"/>
            <a:t> 혼합모형</a:t>
          </a:r>
          <a:r>
            <a:rPr lang="en-US" altLang="ko-KR" dirty="0"/>
            <a:t>(GMM) / </a:t>
          </a:r>
          <a:r>
            <a:rPr lang="ko-KR" altLang="en-US" dirty="0"/>
            <a:t>스펙트럼 군집화</a:t>
          </a:r>
          <a:r>
            <a:rPr lang="en-US" altLang="ko-KR" dirty="0"/>
            <a:t>(spectral clustering)</a:t>
          </a:r>
          <a:endParaRPr lang="en-US" dirty="0"/>
        </a:p>
      </dgm:t>
    </dgm:pt>
    <dgm:pt modelId="{83516CC7-954E-4D55-A974-F56545C53006}" type="parTrans" cxnId="{DFDD67E0-6B6E-4E9A-9AB8-278E6BD7F57E}">
      <dgm:prSet/>
      <dgm:spPr/>
      <dgm:t>
        <a:bodyPr/>
        <a:lstStyle/>
        <a:p>
          <a:pPr latinLnBrk="1"/>
          <a:endParaRPr lang="ko-KR" altLang="en-US"/>
        </a:p>
      </dgm:t>
    </dgm:pt>
    <dgm:pt modelId="{9B75BE6F-2588-43E8-BFB2-B57729297A88}" type="sibTrans" cxnId="{DFDD67E0-6B6E-4E9A-9AB8-278E6BD7F57E}">
      <dgm:prSet/>
      <dgm:spPr/>
      <dgm:t>
        <a:bodyPr/>
        <a:lstStyle/>
        <a:p>
          <a:pPr latinLnBrk="1"/>
          <a:endParaRPr lang="ko-KR" altLang="en-US"/>
        </a:p>
      </dgm:t>
    </dgm:pt>
    <dgm:pt modelId="{4E2FADC2-399F-4323-8DC5-6E3DC695E548}">
      <dgm:prSet/>
      <dgm:spPr/>
      <dgm:t>
        <a:bodyPr/>
        <a:lstStyle/>
        <a:p>
          <a:r>
            <a:rPr lang="en-US" dirty="0"/>
            <a:t>- no : </a:t>
          </a:r>
          <a:r>
            <a:rPr lang="ko-KR" altLang="en-US" dirty="0"/>
            <a:t>비지도 </a:t>
          </a:r>
          <a:r>
            <a:rPr lang="ko-KR" altLang="en-US" dirty="0" err="1"/>
            <a:t>평균군집화</a:t>
          </a:r>
          <a:r>
            <a:rPr lang="en-US" altLang="ko-KR" dirty="0"/>
            <a:t>(mini batch </a:t>
          </a:r>
          <a:r>
            <a:rPr lang="en-US" altLang="ko-KR" dirty="0" err="1"/>
            <a:t>Kmeans</a:t>
          </a:r>
          <a:r>
            <a:rPr lang="en-US" altLang="ko-KR" dirty="0"/>
            <a:t>)</a:t>
          </a:r>
          <a:endParaRPr lang="en-US" dirty="0"/>
        </a:p>
      </dgm:t>
    </dgm:pt>
    <dgm:pt modelId="{B2764998-4562-4EA6-A49B-2A1C4F0E15F7}" type="parTrans" cxnId="{BDB585F7-D5FE-41D2-AF2F-FFCAD8F0DB41}">
      <dgm:prSet/>
      <dgm:spPr/>
      <dgm:t>
        <a:bodyPr/>
        <a:lstStyle/>
        <a:p>
          <a:pPr latinLnBrk="1"/>
          <a:endParaRPr lang="ko-KR" altLang="en-US"/>
        </a:p>
      </dgm:t>
    </dgm:pt>
    <dgm:pt modelId="{94478D84-4AB3-47DA-9F4B-22F9319C341C}" type="sibTrans" cxnId="{BDB585F7-D5FE-41D2-AF2F-FFCAD8F0DB41}">
      <dgm:prSet/>
      <dgm:spPr/>
      <dgm:t>
        <a:bodyPr/>
        <a:lstStyle/>
        <a:p>
          <a:pPr latinLnBrk="1"/>
          <a:endParaRPr lang="ko-KR" altLang="en-US"/>
        </a:p>
      </dgm:t>
    </dgm:pt>
    <dgm:pt modelId="{CDF399B3-F2DA-4CE7-AFDA-119E613AC33D}">
      <dgm:prSet/>
      <dgm:spPr/>
      <dgm:t>
        <a:bodyPr/>
        <a:lstStyle/>
        <a:p>
          <a:r>
            <a:rPr lang="en-US" dirty="0"/>
            <a:t> -no : </a:t>
          </a:r>
          <a:r>
            <a:rPr lang="ko-KR" altLang="en-US" dirty="0"/>
            <a:t>샘플이 </a:t>
          </a:r>
          <a:r>
            <a:rPr lang="en-US" altLang="ko-KR" dirty="0"/>
            <a:t>1</a:t>
          </a:r>
          <a:r>
            <a:rPr lang="ko-KR" altLang="en-US" dirty="0"/>
            <a:t>만개 이하인가</a:t>
          </a:r>
          <a:r>
            <a:rPr lang="en-US" altLang="ko-KR" dirty="0"/>
            <a:t>?</a:t>
          </a:r>
          <a:endParaRPr lang="en-US" dirty="0"/>
        </a:p>
      </dgm:t>
    </dgm:pt>
    <dgm:pt modelId="{D34E9631-25F9-45CB-A7DA-2B3F2E231C70}" type="parTrans" cxnId="{A7E28982-8EA3-48F6-91B5-7BA397E786A0}">
      <dgm:prSet/>
      <dgm:spPr/>
      <dgm:t>
        <a:bodyPr/>
        <a:lstStyle/>
        <a:p>
          <a:pPr latinLnBrk="1"/>
          <a:endParaRPr lang="ko-KR" altLang="en-US"/>
        </a:p>
      </dgm:t>
    </dgm:pt>
    <dgm:pt modelId="{73D40EC1-C0DC-4B88-9CD1-0686EC7C6196}" type="sibTrans" cxnId="{A7E28982-8EA3-48F6-91B5-7BA397E786A0}">
      <dgm:prSet/>
      <dgm:spPr/>
      <dgm:t>
        <a:bodyPr/>
        <a:lstStyle/>
        <a:p>
          <a:pPr latinLnBrk="1"/>
          <a:endParaRPr lang="ko-KR" altLang="en-US"/>
        </a:p>
      </dgm:t>
    </dgm:pt>
    <dgm:pt modelId="{BF861F97-1B87-452C-A679-5EA8D3A1237A}">
      <dgm:prSet/>
      <dgm:spPr/>
      <dgm:t>
        <a:bodyPr/>
        <a:lstStyle/>
        <a:p>
          <a:r>
            <a:rPr lang="en-US" dirty="0"/>
            <a:t>- yes : </a:t>
          </a:r>
          <a:r>
            <a:rPr lang="ko-KR" altLang="en-US" dirty="0" err="1"/>
            <a:t>변동베이지안</a:t>
          </a:r>
          <a:r>
            <a:rPr lang="ko-KR" altLang="en-US" dirty="0"/>
            <a:t> 가우스혼합모델</a:t>
          </a:r>
          <a:r>
            <a:rPr lang="en-US" altLang="ko-KR" dirty="0"/>
            <a:t>(</a:t>
          </a:r>
          <a:r>
            <a:rPr lang="en-US" altLang="ko-KR" dirty="0" err="1"/>
            <a:t>vBGMM</a:t>
          </a:r>
          <a:r>
            <a:rPr lang="en-US" altLang="ko-KR" dirty="0"/>
            <a:t>) / </a:t>
          </a:r>
          <a:r>
            <a:rPr lang="ko-KR" altLang="en-US" dirty="0"/>
            <a:t>평균이동</a:t>
          </a:r>
          <a:r>
            <a:rPr lang="en-US" altLang="ko-KR" dirty="0"/>
            <a:t>(mean shift)</a:t>
          </a:r>
          <a:endParaRPr lang="en-US" dirty="0"/>
        </a:p>
      </dgm:t>
    </dgm:pt>
    <dgm:pt modelId="{F7FE5BAF-B43C-4800-BD79-7B77EC9F4869}" type="parTrans" cxnId="{5FB39AFD-DEEF-40A9-9A98-F7BFC84A835C}">
      <dgm:prSet/>
      <dgm:spPr/>
      <dgm:t>
        <a:bodyPr/>
        <a:lstStyle/>
        <a:p>
          <a:pPr latinLnBrk="1"/>
          <a:endParaRPr lang="ko-KR" altLang="en-US"/>
        </a:p>
      </dgm:t>
    </dgm:pt>
    <dgm:pt modelId="{8A51ED6C-D645-45B4-9029-79FA5B11EDA6}" type="sibTrans" cxnId="{5FB39AFD-DEEF-40A9-9A98-F7BFC84A835C}">
      <dgm:prSet/>
      <dgm:spPr/>
      <dgm:t>
        <a:bodyPr/>
        <a:lstStyle/>
        <a:p>
          <a:pPr latinLnBrk="1"/>
          <a:endParaRPr lang="ko-KR" altLang="en-US"/>
        </a:p>
      </dgm:t>
    </dgm:pt>
    <dgm:pt modelId="{C4F081AC-FB4E-43B8-AF36-8EEE5331D7D5}">
      <dgm:prSet/>
      <dgm:spPr/>
      <dgm:t>
        <a:bodyPr/>
        <a:lstStyle/>
        <a:p>
          <a:r>
            <a:rPr lang="en-US" dirty="0"/>
            <a:t>- </a:t>
          </a:r>
          <a:r>
            <a:rPr lang="ko-KR" altLang="en-US" dirty="0"/>
            <a:t>미작동시 </a:t>
          </a:r>
          <a:r>
            <a:rPr lang="en-US" altLang="ko-KR" dirty="0"/>
            <a:t>: </a:t>
          </a:r>
          <a:r>
            <a:rPr lang="ko-KR" altLang="en-US" dirty="0"/>
            <a:t>사용 불가능한 데이터</a:t>
          </a:r>
          <a:endParaRPr lang="en-US" dirty="0"/>
        </a:p>
      </dgm:t>
    </dgm:pt>
    <dgm:pt modelId="{259DB9FD-3420-42F6-87DC-47763FC7C589}" type="parTrans" cxnId="{74A4DDC4-8167-44AD-A2B6-4B1F45292773}">
      <dgm:prSet/>
      <dgm:spPr/>
      <dgm:t>
        <a:bodyPr/>
        <a:lstStyle/>
        <a:p>
          <a:pPr latinLnBrk="1"/>
          <a:endParaRPr lang="ko-KR" altLang="en-US"/>
        </a:p>
      </dgm:t>
    </dgm:pt>
    <dgm:pt modelId="{4F60210A-50F5-4B18-8250-9831D800B2B4}" type="sibTrans" cxnId="{74A4DDC4-8167-44AD-A2B6-4B1F45292773}">
      <dgm:prSet/>
      <dgm:spPr/>
      <dgm:t>
        <a:bodyPr/>
        <a:lstStyle/>
        <a:p>
          <a:pPr latinLnBrk="1"/>
          <a:endParaRPr lang="ko-KR" altLang="en-US"/>
        </a:p>
      </dgm:t>
    </dgm:pt>
    <dgm:pt modelId="{1613D085-37A4-453B-A328-6FE814BA4515}" type="pres">
      <dgm:prSet presAssocID="{EBF7F545-F596-41C3-B594-056BFBA6E1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D1CF97-1FA4-43BE-9FA4-B4001AEAC8B6}" type="pres">
      <dgm:prSet presAssocID="{44DFE054-AC3A-49FD-993C-285B92FF9A25}" presName="hierRoot1" presStyleCnt="0"/>
      <dgm:spPr/>
    </dgm:pt>
    <dgm:pt modelId="{8AED5965-BF1F-4084-BF31-2FF6495FF39C}" type="pres">
      <dgm:prSet presAssocID="{44DFE054-AC3A-49FD-993C-285B92FF9A25}" presName="composite" presStyleCnt="0"/>
      <dgm:spPr/>
    </dgm:pt>
    <dgm:pt modelId="{C4F81AF4-D8BE-4922-AC80-9BA9D8B62B04}" type="pres">
      <dgm:prSet presAssocID="{44DFE054-AC3A-49FD-993C-285B92FF9A25}" presName="background" presStyleLbl="node0" presStyleIdx="0" presStyleCnt="1"/>
      <dgm:spPr/>
    </dgm:pt>
    <dgm:pt modelId="{9E1AAD8A-6295-4E0C-A7E2-E13983E81ED6}" type="pres">
      <dgm:prSet presAssocID="{44DFE054-AC3A-49FD-993C-285B92FF9A25}" presName="text" presStyleLbl="fgAcc0" presStyleIdx="0" presStyleCnt="1">
        <dgm:presLayoutVars>
          <dgm:chPref val="3"/>
        </dgm:presLayoutVars>
      </dgm:prSet>
      <dgm:spPr/>
    </dgm:pt>
    <dgm:pt modelId="{44E347EF-6D15-473F-8822-A4047B7F266E}" type="pres">
      <dgm:prSet presAssocID="{44DFE054-AC3A-49FD-993C-285B92FF9A25}" presName="hierChild2" presStyleCnt="0"/>
      <dgm:spPr/>
    </dgm:pt>
    <dgm:pt modelId="{04B7CD2B-6C88-4CE7-875E-9AFD0A5041F9}" type="pres">
      <dgm:prSet presAssocID="{650DF8CC-1D36-460F-BDED-BACAD3CA896E}" presName="Name10" presStyleLbl="parChTrans1D2" presStyleIdx="0" presStyleCnt="2"/>
      <dgm:spPr/>
    </dgm:pt>
    <dgm:pt modelId="{FC35D8BA-0D98-458A-98AF-5670F94725B6}" type="pres">
      <dgm:prSet presAssocID="{20EC7CB5-CE00-4135-9C27-5FCFABB51D6E}" presName="hierRoot2" presStyleCnt="0"/>
      <dgm:spPr/>
    </dgm:pt>
    <dgm:pt modelId="{84E82307-81F9-46D7-AE2D-9E01227CC017}" type="pres">
      <dgm:prSet presAssocID="{20EC7CB5-CE00-4135-9C27-5FCFABB51D6E}" presName="composite2" presStyleCnt="0"/>
      <dgm:spPr/>
    </dgm:pt>
    <dgm:pt modelId="{7413DB1B-EFB0-4AAC-9365-0274378B288A}" type="pres">
      <dgm:prSet presAssocID="{20EC7CB5-CE00-4135-9C27-5FCFABB51D6E}" presName="background2" presStyleLbl="node2" presStyleIdx="0" presStyleCnt="2"/>
      <dgm:spPr/>
    </dgm:pt>
    <dgm:pt modelId="{FFE89AEB-B014-44E8-9FB5-95EBA44D5147}" type="pres">
      <dgm:prSet presAssocID="{20EC7CB5-CE00-4135-9C27-5FCFABB51D6E}" presName="text2" presStyleLbl="fgAcc2" presStyleIdx="0" presStyleCnt="2">
        <dgm:presLayoutVars>
          <dgm:chPref val="3"/>
        </dgm:presLayoutVars>
      </dgm:prSet>
      <dgm:spPr/>
    </dgm:pt>
    <dgm:pt modelId="{9B224573-6ABB-473B-918D-9D7C5F234A8C}" type="pres">
      <dgm:prSet presAssocID="{20EC7CB5-CE00-4135-9C27-5FCFABB51D6E}" presName="hierChild3" presStyleCnt="0"/>
      <dgm:spPr/>
    </dgm:pt>
    <dgm:pt modelId="{98BC2D87-1F90-4523-BECE-E692DDB4FD39}" type="pres">
      <dgm:prSet presAssocID="{B90678C8-781E-445E-AF86-033A4DCF6F68}" presName="Name17" presStyleLbl="parChTrans1D3" presStyleIdx="0" presStyleCnt="3"/>
      <dgm:spPr/>
    </dgm:pt>
    <dgm:pt modelId="{B6A3F6BA-AD5A-45DA-B203-060D953499A5}" type="pres">
      <dgm:prSet presAssocID="{50612AE4-EED9-441A-B2B2-7E435228857A}" presName="hierRoot3" presStyleCnt="0"/>
      <dgm:spPr/>
    </dgm:pt>
    <dgm:pt modelId="{008521EF-0EB0-439C-A528-D450827277B4}" type="pres">
      <dgm:prSet presAssocID="{50612AE4-EED9-441A-B2B2-7E435228857A}" presName="composite3" presStyleCnt="0"/>
      <dgm:spPr/>
    </dgm:pt>
    <dgm:pt modelId="{49235D24-516F-400D-B838-EC3591F7FE78}" type="pres">
      <dgm:prSet presAssocID="{50612AE4-EED9-441A-B2B2-7E435228857A}" presName="background3" presStyleLbl="node3" presStyleIdx="0" presStyleCnt="3"/>
      <dgm:spPr/>
    </dgm:pt>
    <dgm:pt modelId="{15B962EE-8409-45E1-9241-FE4D47657186}" type="pres">
      <dgm:prSet presAssocID="{50612AE4-EED9-441A-B2B2-7E435228857A}" presName="text3" presStyleLbl="fgAcc3" presStyleIdx="0" presStyleCnt="3">
        <dgm:presLayoutVars>
          <dgm:chPref val="3"/>
        </dgm:presLayoutVars>
      </dgm:prSet>
      <dgm:spPr/>
    </dgm:pt>
    <dgm:pt modelId="{31C446DF-A2EE-4705-B616-410B23936979}" type="pres">
      <dgm:prSet presAssocID="{50612AE4-EED9-441A-B2B2-7E435228857A}" presName="hierChild4" presStyleCnt="0"/>
      <dgm:spPr/>
    </dgm:pt>
    <dgm:pt modelId="{495742C2-0DE7-4A1F-92F7-3AF0F812892D}" type="pres">
      <dgm:prSet presAssocID="{83516CC7-954E-4D55-A974-F56545C53006}" presName="Name23" presStyleLbl="parChTrans1D4" presStyleIdx="0" presStyleCnt="2"/>
      <dgm:spPr/>
    </dgm:pt>
    <dgm:pt modelId="{323A9CE5-B160-43C6-B1AF-65907DD331A8}" type="pres">
      <dgm:prSet presAssocID="{6D0E5ECF-A108-462C-B8A4-F2A8A3804810}" presName="hierRoot4" presStyleCnt="0"/>
      <dgm:spPr/>
    </dgm:pt>
    <dgm:pt modelId="{83C67029-AAD5-49BE-9E31-C948E91086A9}" type="pres">
      <dgm:prSet presAssocID="{6D0E5ECF-A108-462C-B8A4-F2A8A3804810}" presName="composite4" presStyleCnt="0"/>
      <dgm:spPr/>
    </dgm:pt>
    <dgm:pt modelId="{F261EDED-6F62-467F-93D8-D278BF5E1D87}" type="pres">
      <dgm:prSet presAssocID="{6D0E5ECF-A108-462C-B8A4-F2A8A3804810}" presName="background4" presStyleLbl="node4" presStyleIdx="0" presStyleCnt="2"/>
      <dgm:spPr/>
    </dgm:pt>
    <dgm:pt modelId="{9435CBA0-8BF2-4413-BE72-3D4BCDFAA3BE}" type="pres">
      <dgm:prSet presAssocID="{6D0E5ECF-A108-462C-B8A4-F2A8A3804810}" presName="text4" presStyleLbl="fgAcc4" presStyleIdx="0" presStyleCnt="2">
        <dgm:presLayoutVars>
          <dgm:chPref val="3"/>
        </dgm:presLayoutVars>
      </dgm:prSet>
      <dgm:spPr/>
    </dgm:pt>
    <dgm:pt modelId="{570C88F0-8FE1-4005-8E70-D6747575FAB2}" type="pres">
      <dgm:prSet presAssocID="{6D0E5ECF-A108-462C-B8A4-F2A8A3804810}" presName="hierChild5" presStyleCnt="0"/>
      <dgm:spPr/>
    </dgm:pt>
    <dgm:pt modelId="{44DEE8C8-57E5-4E1F-9B27-725E746DD41E}" type="pres">
      <dgm:prSet presAssocID="{B2764998-4562-4EA6-A49B-2A1C4F0E15F7}" presName="Name17" presStyleLbl="parChTrans1D3" presStyleIdx="1" presStyleCnt="3"/>
      <dgm:spPr/>
    </dgm:pt>
    <dgm:pt modelId="{12D0FA41-8AB6-4D41-A267-FFE4BCAFCF18}" type="pres">
      <dgm:prSet presAssocID="{4E2FADC2-399F-4323-8DC5-6E3DC695E548}" presName="hierRoot3" presStyleCnt="0"/>
      <dgm:spPr/>
    </dgm:pt>
    <dgm:pt modelId="{C831A7F7-8A38-407F-BDFE-2F9C03F78933}" type="pres">
      <dgm:prSet presAssocID="{4E2FADC2-399F-4323-8DC5-6E3DC695E548}" presName="composite3" presStyleCnt="0"/>
      <dgm:spPr/>
    </dgm:pt>
    <dgm:pt modelId="{E5BA08B4-9F46-4C44-A701-94CA61CC98BC}" type="pres">
      <dgm:prSet presAssocID="{4E2FADC2-399F-4323-8DC5-6E3DC695E548}" presName="background3" presStyleLbl="node3" presStyleIdx="1" presStyleCnt="3"/>
      <dgm:spPr/>
    </dgm:pt>
    <dgm:pt modelId="{C5485E38-3440-4FD1-9C5E-A82698ED1DC9}" type="pres">
      <dgm:prSet presAssocID="{4E2FADC2-399F-4323-8DC5-6E3DC695E548}" presName="text3" presStyleLbl="fgAcc3" presStyleIdx="1" presStyleCnt="3">
        <dgm:presLayoutVars>
          <dgm:chPref val="3"/>
        </dgm:presLayoutVars>
      </dgm:prSet>
      <dgm:spPr/>
    </dgm:pt>
    <dgm:pt modelId="{1064EAE4-5323-4566-805F-B11D36AFA48E}" type="pres">
      <dgm:prSet presAssocID="{4E2FADC2-399F-4323-8DC5-6E3DC695E548}" presName="hierChild4" presStyleCnt="0"/>
      <dgm:spPr/>
    </dgm:pt>
    <dgm:pt modelId="{075603AE-DAD2-4D7E-88AF-3892B202C91E}" type="pres">
      <dgm:prSet presAssocID="{D34E9631-25F9-45CB-A7DA-2B3F2E231C70}" presName="Name10" presStyleLbl="parChTrans1D2" presStyleIdx="1" presStyleCnt="2"/>
      <dgm:spPr/>
    </dgm:pt>
    <dgm:pt modelId="{1248A4B9-BEBA-49F2-8A32-3D4336F0FDC6}" type="pres">
      <dgm:prSet presAssocID="{CDF399B3-F2DA-4CE7-AFDA-119E613AC33D}" presName="hierRoot2" presStyleCnt="0"/>
      <dgm:spPr/>
    </dgm:pt>
    <dgm:pt modelId="{6FA38E01-0BE0-473E-A606-0ECD55473AB4}" type="pres">
      <dgm:prSet presAssocID="{CDF399B3-F2DA-4CE7-AFDA-119E613AC33D}" presName="composite2" presStyleCnt="0"/>
      <dgm:spPr/>
    </dgm:pt>
    <dgm:pt modelId="{800DAEC5-53E1-43D3-8C8B-9D1170B40CDE}" type="pres">
      <dgm:prSet presAssocID="{CDF399B3-F2DA-4CE7-AFDA-119E613AC33D}" presName="background2" presStyleLbl="node2" presStyleIdx="1" presStyleCnt="2"/>
      <dgm:spPr/>
    </dgm:pt>
    <dgm:pt modelId="{9782F2B0-5566-4B7D-9197-AD0F62150FD4}" type="pres">
      <dgm:prSet presAssocID="{CDF399B3-F2DA-4CE7-AFDA-119E613AC33D}" presName="text2" presStyleLbl="fgAcc2" presStyleIdx="1" presStyleCnt="2">
        <dgm:presLayoutVars>
          <dgm:chPref val="3"/>
        </dgm:presLayoutVars>
      </dgm:prSet>
      <dgm:spPr/>
    </dgm:pt>
    <dgm:pt modelId="{3B143D6F-1AAD-4B05-89DB-C3B21910F39C}" type="pres">
      <dgm:prSet presAssocID="{CDF399B3-F2DA-4CE7-AFDA-119E613AC33D}" presName="hierChild3" presStyleCnt="0"/>
      <dgm:spPr/>
    </dgm:pt>
    <dgm:pt modelId="{E1966284-332E-4DB8-AE80-781621990502}" type="pres">
      <dgm:prSet presAssocID="{F7FE5BAF-B43C-4800-BD79-7B77EC9F4869}" presName="Name17" presStyleLbl="parChTrans1D3" presStyleIdx="2" presStyleCnt="3"/>
      <dgm:spPr/>
    </dgm:pt>
    <dgm:pt modelId="{787422A8-E40E-4F7D-82EE-AF9670B7DE79}" type="pres">
      <dgm:prSet presAssocID="{BF861F97-1B87-452C-A679-5EA8D3A1237A}" presName="hierRoot3" presStyleCnt="0"/>
      <dgm:spPr/>
    </dgm:pt>
    <dgm:pt modelId="{BD87660B-19AC-4FBD-9277-D110A7ABABF7}" type="pres">
      <dgm:prSet presAssocID="{BF861F97-1B87-452C-A679-5EA8D3A1237A}" presName="composite3" presStyleCnt="0"/>
      <dgm:spPr/>
    </dgm:pt>
    <dgm:pt modelId="{583D0093-0A17-4BD4-9E71-410E9363D3B7}" type="pres">
      <dgm:prSet presAssocID="{BF861F97-1B87-452C-A679-5EA8D3A1237A}" presName="background3" presStyleLbl="node3" presStyleIdx="2" presStyleCnt="3"/>
      <dgm:spPr/>
    </dgm:pt>
    <dgm:pt modelId="{29CC7EBB-A5C5-4FD0-8461-DFE7CE079557}" type="pres">
      <dgm:prSet presAssocID="{BF861F97-1B87-452C-A679-5EA8D3A1237A}" presName="text3" presStyleLbl="fgAcc3" presStyleIdx="2" presStyleCnt="3">
        <dgm:presLayoutVars>
          <dgm:chPref val="3"/>
        </dgm:presLayoutVars>
      </dgm:prSet>
      <dgm:spPr/>
    </dgm:pt>
    <dgm:pt modelId="{AB10ABE6-5D41-42BA-B647-EE2F1CA151ED}" type="pres">
      <dgm:prSet presAssocID="{BF861F97-1B87-452C-A679-5EA8D3A1237A}" presName="hierChild4" presStyleCnt="0"/>
      <dgm:spPr/>
    </dgm:pt>
    <dgm:pt modelId="{443E3C2F-D9DC-458D-B1DA-582E29C92001}" type="pres">
      <dgm:prSet presAssocID="{259DB9FD-3420-42F6-87DC-47763FC7C589}" presName="Name23" presStyleLbl="parChTrans1D4" presStyleIdx="1" presStyleCnt="2"/>
      <dgm:spPr/>
    </dgm:pt>
    <dgm:pt modelId="{31363395-4BC9-4616-9913-CB9528F5BBEA}" type="pres">
      <dgm:prSet presAssocID="{C4F081AC-FB4E-43B8-AF36-8EEE5331D7D5}" presName="hierRoot4" presStyleCnt="0"/>
      <dgm:spPr/>
    </dgm:pt>
    <dgm:pt modelId="{84F42463-DA77-48FD-AEC4-00A96983A16D}" type="pres">
      <dgm:prSet presAssocID="{C4F081AC-FB4E-43B8-AF36-8EEE5331D7D5}" presName="composite4" presStyleCnt="0"/>
      <dgm:spPr/>
    </dgm:pt>
    <dgm:pt modelId="{1046CBCA-B6E5-467E-AC90-B6EBCC5AEF49}" type="pres">
      <dgm:prSet presAssocID="{C4F081AC-FB4E-43B8-AF36-8EEE5331D7D5}" presName="background4" presStyleLbl="node4" presStyleIdx="1" presStyleCnt="2"/>
      <dgm:spPr/>
    </dgm:pt>
    <dgm:pt modelId="{F966458D-1DBB-42CC-98E8-4E8257888D7B}" type="pres">
      <dgm:prSet presAssocID="{C4F081AC-FB4E-43B8-AF36-8EEE5331D7D5}" presName="text4" presStyleLbl="fgAcc4" presStyleIdx="1" presStyleCnt="2">
        <dgm:presLayoutVars>
          <dgm:chPref val="3"/>
        </dgm:presLayoutVars>
      </dgm:prSet>
      <dgm:spPr/>
    </dgm:pt>
    <dgm:pt modelId="{68142FF8-62A2-44AA-B309-237B7C8E600F}" type="pres">
      <dgm:prSet presAssocID="{C4F081AC-FB4E-43B8-AF36-8EEE5331D7D5}" presName="hierChild5" presStyleCnt="0"/>
      <dgm:spPr/>
    </dgm:pt>
  </dgm:ptLst>
  <dgm:cxnLst>
    <dgm:cxn modelId="{D10B210C-0D93-461C-B7B9-F993A960C92B}" srcId="{44DFE054-AC3A-49FD-993C-285B92FF9A25}" destId="{20EC7CB5-CE00-4135-9C27-5FCFABB51D6E}" srcOrd="0" destOrd="0" parTransId="{650DF8CC-1D36-460F-BDED-BACAD3CA896E}" sibTransId="{EFF9A348-4713-4615-A57F-EDB498F0B6AB}"/>
    <dgm:cxn modelId="{69C8F911-98E5-4DCF-AE6E-BFE3166754DF}" type="presOf" srcId="{B2764998-4562-4EA6-A49B-2A1C4F0E15F7}" destId="{44DEE8C8-57E5-4E1F-9B27-725E746DD41E}" srcOrd="0" destOrd="0" presId="urn:microsoft.com/office/officeart/2005/8/layout/hierarchy1"/>
    <dgm:cxn modelId="{AA992B15-B673-4B62-ABA2-22C8EACC4756}" type="presOf" srcId="{4E2FADC2-399F-4323-8DC5-6E3DC695E548}" destId="{C5485E38-3440-4FD1-9C5E-A82698ED1DC9}" srcOrd="0" destOrd="0" presId="urn:microsoft.com/office/officeart/2005/8/layout/hierarchy1"/>
    <dgm:cxn modelId="{8FB6D217-A18E-4D98-A014-B2B8ED5BDDD6}" type="presOf" srcId="{259DB9FD-3420-42F6-87DC-47763FC7C589}" destId="{443E3C2F-D9DC-458D-B1DA-582E29C92001}" srcOrd="0" destOrd="0" presId="urn:microsoft.com/office/officeart/2005/8/layout/hierarchy1"/>
    <dgm:cxn modelId="{1ABF2639-0095-4484-9646-4A1D62DEE5EB}" srcId="{EBF7F545-F596-41C3-B594-056BFBA6E170}" destId="{44DFE054-AC3A-49FD-993C-285B92FF9A25}" srcOrd="0" destOrd="0" parTransId="{11A9F697-C6CD-45AD-BBFC-C42B5D6E0E48}" sibTransId="{65465C06-A0A1-47FB-84A4-D604B49B7F35}"/>
    <dgm:cxn modelId="{BCCAC55D-E19C-46A6-98AD-9A2D4F500641}" type="presOf" srcId="{EBF7F545-F596-41C3-B594-056BFBA6E170}" destId="{1613D085-37A4-453B-A328-6FE814BA4515}" srcOrd="0" destOrd="0" presId="urn:microsoft.com/office/officeart/2005/8/layout/hierarchy1"/>
    <dgm:cxn modelId="{C7F26C43-E4C3-4A0B-A447-30B64BD291F8}" type="presOf" srcId="{20EC7CB5-CE00-4135-9C27-5FCFABB51D6E}" destId="{FFE89AEB-B014-44E8-9FB5-95EBA44D5147}" srcOrd="0" destOrd="0" presId="urn:microsoft.com/office/officeart/2005/8/layout/hierarchy1"/>
    <dgm:cxn modelId="{C6C2414F-7061-4C17-8A7E-5F0B09073B46}" type="presOf" srcId="{CDF399B3-F2DA-4CE7-AFDA-119E613AC33D}" destId="{9782F2B0-5566-4B7D-9197-AD0F62150FD4}" srcOrd="0" destOrd="0" presId="urn:microsoft.com/office/officeart/2005/8/layout/hierarchy1"/>
    <dgm:cxn modelId="{A7E28982-8EA3-48F6-91B5-7BA397E786A0}" srcId="{44DFE054-AC3A-49FD-993C-285B92FF9A25}" destId="{CDF399B3-F2DA-4CE7-AFDA-119E613AC33D}" srcOrd="1" destOrd="0" parTransId="{D34E9631-25F9-45CB-A7DA-2B3F2E231C70}" sibTransId="{73D40EC1-C0DC-4B88-9CD1-0686EC7C6196}"/>
    <dgm:cxn modelId="{FE391083-F31C-4FF4-B4F3-BB943873FCA4}" type="presOf" srcId="{6D0E5ECF-A108-462C-B8A4-F2A8A3804810}" destId="{9435CBA0-8BF2-4413-BE72-3D4BCDFAA3BE}" srcOrd="0" destOrd="0" presId="urn:microsoft.com/office/officeart/2005/8/layout/hierarchy1"/>
    <dgm:cxn modelId="{0904778B-B4F6-437B-AD03-F71F273E97BE}" type="presOf" srcId="{BF861F97-1B87-452C-A679-5EA8D3A1237A}" destId="{29CC7EBB-A5C5-4FD0-8461-DFE7CE079557}" srcOrd="0" destOrd="0" presId="urn:microsoft.com/office/officeart/2005/8/layout/hierarchy1"/>
    <dgm:cxn modelId="{989C658E-3A69-498F-BAB0-2A65A1184EE9}" type="presOf" srcId="{44DFE054-AC3A-49FD-993C-285B92FF9A25}" destId="{9E1AAD8A-6295-4E0C-A7E2-E13983E81ED6}" srcOrd="0" destOrd="0" presId="urn:microsoft.com/office/officeart/2005/8/layout/hierarchy1"/>
    <dgm:cxn modelId="{F0846698-9651-47A0-AE49-04B99B653967}" type="presOf" srcId="{50612AE4-EED9-441A-B2B2-7E435228857A}" destId="{15B962EE-8409-45E1-9241-FE4D47657186}" srcOrd="0" destOrd="0" presId="urn:microsoft.com/office/officeart/2005/8/layout/hierarchy1"/>
    <dgm:cxn modelId="{74A4DDC4-8167-44AD-A2B6-4B1F45292773}" srcId="{BF861F97-1B87-452C-A679-5EA8D3A1237A}" destId="{C4F081AC-FB4E-43B8-AF36-8EEE5331D7D5}" srcOrd="0" destOrd="0" parTransId="{259DB9FD-3420-42F6-87DC-47763FC7C589}" sibTransId="{4F60210A-50F5-4B18-8250-9831D800B2B4}"/>
    <dgm:cxn modelId="{D6DF63D7-EFAE-4A2B-8274-84244981B72D}" type="presOf" srcId="{83516CC7-954E-4D55-A974-F56545C53006}" destId="{495742C2-0DE7-4A1F-92F7-3AF0F812892D}" srcOrd="0" destOrd="0" presId="urn:microsoft.com/office/officeart/2005/8/layout/hierarchy1"/>
    <dgm:cxn modelId="{106F24E0-6131-4D67-8ED2-D2ADB382DB0F}" type="presOf" srcId="{650DF8CC-1D36-460F-BDED-BACAD3CA896E}" destId="{04B7CD2B-6C88-4CE7-875E-9AFD0A5041F9}" srcOrd="0" destOrd="0" presId="urn:microsoft.com/office/officeart/2005/8/layout/hierarchy1"/>
    <dgm:cxn modelId="{19975EE0-4862-4353-8D96-56862E760098}" srcId="{20EC7CB5-CE00-4135-9C27-5FCFABB51D6E}" destId="{50612AE4-EED9-441A-B2B2-7E435228857A}" srcOrd="0" destOrd="0" parTransId="{B90678C8-781E-445E-AF86-033A4DCF6F68}" sibTransId="{1E16FE2A-AB3C-490E-AFE2-04F85CE7C82F}"/>
    <dgm:cxn modelId="{DFDD67E0-6B6E-4E9A-9AB8-278E6BD7F57E}" srcId="{50612AE4-EED9-441A-B2B2-7E435228857A}" destId="{6D0E5ECF-A108-462C-B8A4-F2A8A3804810}" srcOrd="0" destOrd="0" parTransId="{83516CC7-954E-4D55-A974-F56545C53006}" sibTransId="{9B75BE6F-2588-43E8-BFB2-B57729297A88}"/>
    <dgm:cxn modelId="{650796E6-9AB2-40A9-AB2C-BED20B53B445}" type="presOf" srcId="{B90678C8-781E-445E-AF86-033A4DCF6F68}" destId="{98BC2D87-1F90-4523-BECE-E692DDB4FD39}" srcOrd="0" destOrd="0" presId="urn:microsoft.com/office/officeart/2005/8/layout/hierarchy1"/>
    <dgm:cxn modelId="{B3F8E3EA-1CCE-4C8C-86AA-5516F013AAA0}" type="presOf" srcId="{F7FE5BAF-B43C-4800-BD79-7B77EC9F4869}" destId="{E1966284-332E-4DB8-AE80-781621990502}" srcOrd="0" destOrd="0" presId="urn:microsoft.com/office/officeart/2005/8/layout/hierarchy1"/>
    <dgm:cxn modelId="{426C39EC-F193-4B60-919B-4F8407BC340A}" type="presOf" srcId="{C4F081AC-FB4E-43B8-AF36-8EEE5331D7D5}" destId="{F966458D-1DBB-42CC-98E8-4E8257888D7B}" srcOrd="0" destOrd="0" presId="urn:microsoft.com/office/officeart/2005/8/layout/hierarchy1"/>
    <dgm:cxn modelId="{BDB585F7-D5FE-41D2-AF2F-FFCAD8F0DB41}" srcId="{20EC7CB5-CE00-4135-9C27-5FCFABB51D6E}" destId="{4E2FADC2-399F-4323-8DC5-6E3DC695E548}" srcOrd="1" destOrd="0" parTransId="{B2764998-4562-4EA6-A49B-2A1C4F0E15F7}" sibTransId="{94478D84-4AB3-47DA-9F4B-22F9319C341C}"/>
    <dgm:cxn modelId="{27FD28F8-D84F-4B92-9818-65EBF7AA57FD}" type="presOf" srcId="{D34E9631-25F9-45CB-A7DA-2B3F2E231C70}" destId="{075603AE-DAD2-4D7E-88AF-3892B202C91E}" srcOrd="0" destOrd="0" presId="urn:microsoft.com/office/officeart/2005/8/layout/hierarchy1"/>
    <dgm:cxn modelId="{5FB39AFD-DEEF-40A9-9A98-F7BFC84A835C}" srcId="{CDF399B3-F2DA-4CE7-AFDA-119E613AC33D}" destId="{BF861F97-1B87-452C-A679-5EA8D3A1237A}" srcOrd="0" destOrd="0" parTransId="{F7FE5BAF-B43C-4800-BD79-7B77EC9F4869}" sibTransId="{8A51ED6C-D645-45B4-9029-79FA5B11EDA6}"/>
    <dgm:cxn modelId="{5251372D-65CF-4AE4-B0D2-DE4186A4D559}" type="presParOf" srcId="{1613D085-37A4-453B-A328-6FE814BA4515}" destId="{45D1CF97-1FA4-43BE-9FA4-B4001AEAC8B6}" srcOrd="0" destOrd="0" presId="urn:microsoft.com/office/officeart/2005/8/layout/hierarchy1"/>
    <dgm:cxn modelId="{DDB9E953-0CBD-4AA9-B636-B423156E3C25}" type="presParOf" srcId="{45D1CF97-1FA4-43BE-9FA4-B4001AEAC8B6}" destId="{8AED5965-BF1F-4084-BF31-2FF6495FF39C}" srcOrd="0" destOrd="0" presId="urn:microsoft.com/office/officeart/2005/8/layout/hierarchy1"/>
    <dgm:cxn modelId="{BFBF64CB-582E-4083-8897-B12CDC47E8FF}" type="presParOf" srcId="{8AED5965-BF1F-4084-BF31-2FF6495FF39C}" destId="{C4F81AF4-D8BE-4922-AC80-9BA9D8B62B04}" srcOrd="0" destOrd="0" presId="urn:microsoft.com/office/officeart/2005/8/layout/hierarchy1"/>
    <dgm:cxn modelId="{12CC924F-7684-45DB-A7C9-DC4409595CCD}" type="presParOf" srcId="{8AED5965-BF1F-4084-BF31-2FF6495FF39C}" destId="{9E1AAD8A-6295-4E0C-A7E2-E13983E81ED6}" srcOrd="1" destOrd="0" presId="urn:microsoft.com/office/officeart/2005/8/layout/hierarchy1"/>
    <dgm:cxn modelId="{304963C9-E537-40C8-9945-608913E83076}" type="presParOf" srcId="{45D1CF97-1FA4-43BE-9FA4-B4001AEAC8B6}" destId="{44E347EF-6D15-473F-8822-A4047B7F266E}" srcOrd="1" destOrd="0" presId="urn:microsoft.com/office/officeart/2005/8/layout/hierarchy1"/>
    <dgm:cxn modelId="{EB83F487-8594-4C9C-8A40-E14E97F0CF9E}" type="presParOf" srcId="{44E347EF-6D15-473F-8822-A4047B7F266E}" destId="{04B7CD2B-6C88-4CE7-875E-9AFD0A5041F9}" srcOrd="0" destOrd="0" presId="urn:microsoft.com/office/officeart/2005/8/layout/hierarchy1"/>
    <dgm:cxn modelId="{57333842-5DD2-42B1-8738-CB4B84DE1B2C}" type="presParOf" srcId="{44E347EF-6D15-473F-8822-A4047B7F266E}" destId="{FC35D8BA-0D98-458A-98AF-5670F94725B6}" srcOrd="1" destOrd="0" presId="urn:microsoft.com/office/officeart/2005/8/layout/hierarchy1"/>
    <dgm:cxn modelId="{91524A43-6A6A-4044-B750-044F8C455F00}" type="presParOf" srcId="{FC35D8BA-0D98-458A-98AF-5670F94725B6}" destId="{84E82307-81F9-46D7-AE2D-9E01227CC017}" srcOrd="0" destOrd="0" presId="urn:microsoft.com/office/officeart/2005/8/layout/hierarchy1"/>
    <dgm:cxn modelId="{AD2D684A-C515-4CCF-A546-A0E5EC13D48D}" type="presParOf" srcId="{84E82307-81F9-46D7-AE2D-9E01227CC017}" destId="{7413DB1B-EFB0-4AAC-9365-0274378B288A}" srcOrd="0" destOrd="0" presId="urn:microsoft.com/office/officeart/2005/8/layout/hierarchy1"/>
    <dgm:cxn modelId="{5E442CCA-A50C-4233-BB46-BD4F06CC77B3}" type="presParOf" srcId="{84E82307-81F9-46D7-AE2D-9E01227CC017}" destId="{FFE89AEB-B014-44E8-9FB5-95EBA44D5147}" srcOrd="1" destOrd="0" presId="urn:microsoft.com/office/officeart/2005/8/layout/hierarchy1"/>
    <dgm:cxn modelId="{7285E428-F2AC-4CFE-9A25-DB843B1E5F94}" type="presParOf" srcId="{FC35D8BA-0D98-458A-98AF-5670F94725B6}" destId="{9B224573-6ABB-473B-918D-9D7C5F234A8C}" srcOrd="1" destOrd="0" presId="urn:microsoft.com/office/officeart/2005/8/layout/hierarchy1"/>
    <dgm:cxn modelId="{F0AB0B49-9650-4DAF-8339-AAE891CB0566}" type="presParOf" srcId="{9B224573-6ABB-473B-918D-9D7C5F234A8C}" destId="{98BC2D87-1F90-4523-BECE-E692DDB4FD39}" srcOrd="0" destOrd="0" presId="urn:microsoft.com/office/officeart/2005/8/layout/hierarchy1"/>
    <dgm:cxn modelId="{4DB15861-CB15-4193-ACC0-DE43D700AAE8}" type="presParOf" srcId="{9B224573-6ABB-473B-918D-9D7C5F234A8C}" destId="{B6A3F6BA-AD5A-45DA-B203-060D953499A5}" srcOrd="1" destOrd="0" presId="urn:microsoft.com/office/officeart/2005/8/layout/hierarchy1"/>
    <dgm:cxn modelId="{DF7FE92F-1DFD-46B1-B4E8-4A81BB7EE00F}" type="presParOf" srcId="{B6A3F6BA-AD5A-45DA-B203-060D953499A5}" destId="{008521EF-0EB0-439C-A528-D450827277B4}" srcOrd="0" destOrd="0" presId="urn:microsoft.com/office/officeart/2005/8/layout/hierarchy1"/>
    <dgm:cxn modelId="{45730677-78BD-4633-96B9-837D788D5FEB}" type="presParOf" srcId="{008521EF-0EB0-439C-A528-D450827277B4}" destId="{49235D24-516F-400D-B838-EC3591F7FE78}" srcOrd="0" destOrd="0" presId="urn:microsoft.com/office/officeart/2005/8/layout/hierarchy1"/>
    <dgm:cxn modelId="{E11AF694-F3C6-4B7E-8594-53F466A93024}" type="presParOf" srcId="{008521EF-0EB0-439C-A528-D450827277B4}" destId="{15B962EE-8409-45E1-9241-FE4D47657186}" srcOrd="1" destOrd="0" presId="urn:microsoft.com/office/officeart/2005/8/layout/hierarchy1"/>
    <dgm:cxn modelId="{2E9D01ED-F410-4DB3-B92B-41A03EF34210}" type="presParOf" srcId="{B6A3F6BA-AD5A-45DA-B203-060D953499A5}" destId="{31C446DF-A2EE-4705-B616-410B23936979}" srcOrd="1" destOrd="0" presId="urn:microsoft.com/office/officeart/2005/8/layout/hierarchy1"/>
    <dgm:cxn modelId="{09359F4F-9819-422A-B2F9-691C3E78C261}" type="presParOf" srcId="{31C446DF-A2EE-4705-B616-410B23936979}" destId="{495742C2-0DE7-4A1F-92F7-3AF0F812892D}" srcOrd="0" destOrd="0" presId="urn:microsoft.com/office/officeart/2005/8/layout/hierarchy1"/>
    <dgm:cxn modelId="{A926F541-E8CD-4DB7-960B-0DFF0C45264B}" type="presParOf" srcId="{31C446DF-A2EE-4705-B616-410B23936979}" destId="{323A9CE5-B160-43C6-B1AF-65907DD331A8}" srcOrd="1" destOrd="0" presId="urn:microsoft.com/office/officeart/2005/8/layout/hierarchy1"/>
    <dgm:cxn modelId="{F7191342-A5CE-47A9-95D3-C1BDA9C62CA4}" type="presParOf" srcId="{323A9CE5-B160-43C6-B1AF-65907DD331A8}" destId="{83C67029-AAD5-49BE-9E31-C948E91086A9}" srcOrd="0" destOrd="0" presId="urn:microsoft.com/office/officeart/2005/8/layout/hierarchy1"/>
    <dgm:cxn modelId="{40F2DDA1-0261-413C-9481-FF90DAC4048D}" type="presParOf" srcId="{83C67029-AAD5-49BE-9E31-C948E91086A9}" destId="{F261EDED-6F62-467F-93D8-D278BF5E1D87}" srcOrd="0" destOrd="0" presId="urn:microsoft.com/office/officeart/2005/8/layout/hierarchy1"/>
    <dgm:cxn modelId="{23E372C6-75CF-4700-B17D-5FA3D207EE1D}" type="presParOf" srcId="{83C67029-AAD5-49BE-9E31-C948E91086A9}" destId="{9435CBA0-8BF2-4413-BE72-3D4BCDFAA3BE}" srcOrd="1" destOrd="0" presId="urn:microsoft.com/office/officeart/2005/8/layout/hierarchy1"/>
    <dgm:cxn modelId="{5D9DD6C4-60C8-40C9-A9B8-113F759D7A67}" type="presParOf" srcId="{323A9CE5-B160-43C6-B1AF-65907DD331A8}" destId="{570C88F0-8FE1-4005-8E70-D6747575FAB2}" srcOrd="1" destOrd="0" presId="urn:microsoft.com/office/officeart/2005/8/layout/hierarchy1"/>
    <dgm:cxn modelId="{F9A978FC-6D4F-4500-B748-CE6CA77311A2}" type="presParOf" srcId="{9B224573-6ABB-473B-918D-9D7C5F234A8C}" destId="{44DEE8C8-57E5-4E1F-9B27-725E746DD41E}" srcOrd="2" destOrd="0" presId="urn:microsoft.com/office/officeart/2005/8/layout/hierarchy1"/>
    <dgm:cxn modelId="{7AB8E860-D7E7-4B41-8A0F-BB3933840319}" type="presParOf" srcId="{9B224573-6ABB-473B-918D-9D7C5F234A8C}" destId="{12D0FA41-8AB6-4D41-A267-FFE4BCAFCF18}" srcOrd="3" destOrd="0" presId="urn:microsoft.com/office/officeart/2005/8/layout/hierarchy1"/>
    <dgm:cxn modelId="{8C730CBB-7C7F-4534-BA98-D76945384F65}" type="presParOf" srcId="{12D0FA41-8AB6-4D41-A267-FFE4BCAFCF18}" destId="{C831A7F7-8A38-407F-BDFE-2F9C03F78933}" srcOrd="0" destOrd="0" presId="urn:microsoft.com/office/officeart/2005/8/layout/hierarchy1"/>
    <dgm:cxn modelId="{E7438B9A-3F7B-40C4-8464-1F855C6E8A22}" type="presParOf" srcId="{C831A7F7-8A38-407F-BDFE-2F9C03F78933}" destId="{E5BA08B4-9F46-4C44-A701-94CA61CC98BC}" srcOrd="0" destOrd="0" presId="urn:microsoft.com/office/officeart/2005/8/layout/hierarchy1"/>
    <dgm:cxn modelId="{8D4360BA-729C-4334-8C2F-8DB1C8647688}" type="presParOf" srcId="{C831A7F7-8A38-407F-BDFE-2F9C03F78933}" destId="{C5485E38-3440-4FD1-9C5E-A82698ED1DC9}" srcOrd="1" destOrd="0" presId="urn:microsoft.com/office/officeart/2005/8/layout/hierarchy1"/>
    <dgm:cxn modelId="{918CB453-84FC-41CF-835D-23B37F45E1F7}" type="presParOf" srcId="{12D0FA41-8AB6-4D41-A267-FFE4BCAFCF18}" destId="{1064EAE4-5323-4566-805F-B11D36AFA48E}" srcOrd="1" destOrd="0" presId="urn:microsoft.com/office/officeart/2005/8/layout/hierarchy1"/>
    <dgm:cxn modelId="{84B3A943-E637-4C4B-A59C-7B3B97D3DDC8}" type="presParOf" srcId="{44E347EF-6D15-473F-8822-A4047B7F266E}" destId="{075603AE-DAD2-4D7E-88AF-3892B202C91E}" srcOrd="2" destOrd="0" presId="urn:microsoft.com/office/officeart/2005/8/layout/hierarchy1"/>
    <dgm:cxn modelId="{19000667-2F5E-43FF-8F9C-F59090053002}" type="presParOf" srcId="{44E347EF-6D15-473F-8822-A4047B7F266E}" destId="{1248A4B9-BEBA-49F2-8A32-3D4336F0FDC6}" srcOrd="3" destOrd="0" presId="urn:microsoft.com/office/officeart/2005/8/layout/hierarchy1"/>
    <dgm:cxn modelId="{736EA519-563A-4056-B3FF-62DC5282101C}" type="presParOf" srcId="{1248A4B9-BEBA-49F2-8A32-3D4336F0FDC6}" destId="{6FA38E01-0BE0-473E-A606-0ECD55473AB4}" srcOrd="0" destOrd="0" presId="urn:microsoft.com/office/officeart/2005/8/layout/hierarchy1"/>
    <dgm:cxn modelId="{1D97A489-470B-49D9-942B-EB74CB4B3410}" type="presParOf" srcId="{6FA38E01-0BE0-473E-A606-0ECD55473AB4}" destId="{800DAEC5-53E1-43D3-8C8B-9D1170B40CDE}" srcOrd="0" destOrd="0" presId="urn:microsoft.com/office/officeart/2005/8/layout/hierarchy1"/>
    <dgm:cxn modelId="{8F3CDA82-823C-4CD0-AB60-C327B570467C}" type="presParOf" srcId="{6FA38E01-0BE0-473E-A606-0ECD55473AB4}" destId="{9782F2B0-5566-4B7D-9197-AD0F62150FD4}" srcOrd="1" destOrd="0" presId="urn:microsoft.com/office/officeart/2005/8/layout/hierarchy1"/>
    <dgm:cxn modelId="{F717F9C0-336A-48F2-90E0-37DF3107DE8F}" type="presParOf" srcId="{1248A4B9-BEBA-49F2-8A32-3D4336F0FDC6}" destId="{3B143D6F-1AAD-4B05-89DB-C3B21910F39C}" srcOrd="1" destOrd="0" presId="urn:microsoft.com/office/officeart/2005/8/layout/hierarchy1"/>
    <dgm:cxn modelId="{6674D264-1CC3-4316-858C-E691C9A8FE0B}" type="presParOf" srcId="{3B143D6F-1AAD-4B05-89DB-C3B21910F39C}" destId="{E1966284-332E-4DB8-AE80-781621990502}" srcOrd="0" destOrd="0" presId="urn:microsoft.com/office/officeart/2005/8/layout/hierarchy1"/>
    <dgm:cxn modelId="{BF7EA31B-1266-4EFD-8DE6-BAEEB6920D67}" type="presParOf" srcId="{3B143D6F-1AAD-4B05-89DB-C3B21910F39C}" destId="{787422A8-E40E-4F7D-82EE-AF9670B7DE79}" srcOrd="1" destOrd="0" presId="urn:microsoft.com/office/officeart/2005/8/layout/hierarchy1"/>
    <dgm:cxn modelId="{408A583C-EAAF-4D36-BE84-227C3B626E2A}" type="presParOf" srcId="{787422A8-E40E-4F7D-82EE-AF9670B7DE79}" destId="{BD87660B-19AC-4FBD-9277-D110A7ABABF7}" srcOrd="0" destOrd="0" presId="urn:microsoft.com/office/officeart/2005/8/layout/hierarchy1"/>
    <dgm:cxn modelId="{F9312752-2871-4BF5-B43E-E7A8D2311BCC}" type="presParOf" srcId="{BD87660B-19AC-4FBD-9277-D110A7ABABF7}" destId="{583D0093-0A17-4BD4-9E71-410E9363D3B7}" srcOrd="0" destOrd="0" presId="urn:microsoft.com/office/officeart/2005/8/layout/hierarchy1"/>
    <dgm:cxn modelId="{93C3FB79-B655-491B-8A82-A2C03C4E50B7}" type="presParOf" srcId="{BD87660B-19AC-4FBD-9277-D110A7ABABF7}" destId="{29CC7EBB-A5C5-4FD0-8461-DFE7CE079557}" srcOrd="1" destOrd="0" presId="urn:microsoft.com/office/officeart/2005/8/layout/hierarchy1"/>
    <dgm:cxn modelId="{B7B1B9AE-44B3-4B3E-A0F6-E392142EABFE}" type="presParOf" srcId="{787422A8-E40E-4F7D-82EE-AF9670B7DE79}" destId="{AB10ABE6-5D41-42BA-B647-EE2F1CA151ED}" srcOrd="1" destOrd="0" presId="urn:microsoft.com/office/officeart/2005/8/layout/hierarchy1"/>
    <dgm:cxn modelId="{600C3646-AE5F-43B4-879C-225A707380F3}" type="presParOf" srcId="{AB10ABE6-5D41-42BA-B647-EE2F1CA151ED}" destId="{443E3C2F-D9DC-458D-B1DA-582E29C92001}" srcOrd="0" destOrd="0" presId="urn:microsoft.com/office/officeart/2005/8/layout/hierarchy1"/>
    <dgm:cxn modelId="{DEDC8E0D-6F2D-4A68-B040-0069FCB0FBAD}" type="presParOf" srcId="{AB10ABE6-5D41-42BA-B647-EE2F1CA151ED}" destId="{31363395-4BC9-4616-9913-CB9528F5BBEA}" srcOrd="1" destOrd="0" presId="urn:microsoft.com/office/officeart/2005/8/layout/hierarchy1"/>
    <dgm:cxn modelId="{A929EED2-52D2-40D3-8E16-92FF31E97FB2}" type="presParOf" srcId="{31363395-4BC9-4616-9913-CB9528F5BBEA}" destId="{84F42463-DA77-48FD-AEC4-00A96983A16D}" srcOrd="0" destOrd="0" presId="urn:microsoft.com/office/officeart/2005/8/layout/hierarchy1"/>
    <dgm:cxn modelId="{1AB930F3-BCDA-4F6C-B403-6E06849EE178}" type="presParOf" srcId="{84F42463-DA77-48FD-AEC4-00A96983A16D}" destId="{1046CBCA-B6E5-467E-AC90-B6EBCC5AEF49}" srcOrd="0" destOrd="0" presId="urn:microsoft.com/office/officeart/2005/8/layout/hierarchy1"/>
    <dgm:cxn modelId="{909010D2-81B4-4BE3-BA73-A9D0DB90B7B8}" type="presParOf" srcId="{84F42463-DA77-48FD-AEC4-00A96983A16D}" destId="{F966458D-1DBB-42CC-98E8-4E8257888D7B}" srcOrd="1" destOrd="0" presId="urn:microsoft.com/office/officeart/2005/8/layout/hierarchy1"/>
    <dgm:cxn modelId="{9B3E8E2F-83BC-4CC1-9433-D0B7E8FC81AE}" type="presParOf" srcId="{31363395-4BC9-4616-9913-CB9528F5BBEA}" destId="{68142FF8-62A2-44AA-B309-237B7C8E600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BF7F545-F596-41C3-B594-056BFBA6E17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DFE054-AC3A-49FD-993C-285B92FF9A25}">
      <dgm:prSet/>
      <dgm:spPr/>
      <dgm:t>
        <a:bodyPr/>
        <a:lstStyle/>
        <a:p>
          <a:r>
            <a:rPr lang="en-US" dirty="0"/>
            <a:t>- </a:t>
          </a:r>
          <a:r>
            <a:rPr lang="ko-KR" altLang="en-US" dirty="0"/>
            <a:t>샘플이</a:t>
          </a:r>
          <a:r>
            <a:rPr lang="en-US" altLang="ko-KR" dirty="0"/>
            <a:t> 10</a:t>
          </a:r>
          <a:r>
            <a:rPr lang="ko-KR" altLang="en-US" dirty="0"/>
            <a:t>만개 이하인가</a:t>
          </a:r>
          <a:r>
            <a:rPr lang="en-US" altLang="ko-KR" dirty="0"/>
            <a:t>?</a:t>
          </a:r>
          <a:endParaRPr lang="en-US" dirty="0"/>
        </a:p>
      </dgm:t>
    </dgm:pt>
    <dgm:pt modelId="{11A9F697-C6CD-45AD-BBFC-C42B5D6E0E48}" type="parTrans" cxnId="{1ABF2639-0095-4484-9646-4A1D62DEE5EB}">
      <dgm:prSet/>
      <dgm:spPr/>
      <dgm:t>
        <a:bodyPr/>
        <a:lstStyle/>
        <a:p>
          <a:endParaRPr lang="en-US"/>
        </a:p>
      </dgm:t>
    </dgm:pt>
    <dgm:pt modelId="{65465C06-A0A1-47FB-84A4-D604B49B7F35}" type="sibTrans" cxnId="{1ABF2639-0095-4484-9646-4A1D62DEE5EB}">
      <dgm:prSet/>
      <dgm:spPr/>
      <dgm:t>
        <a:bodyPr/>
        <a:lstStyle/>
        <a:p>
          <a:endParaRPr lang="en-US"/>
        </a:p>
      </dgm:t>
    </dgm:pt>
    <dgm:pt modelId="{B7106584-F66B-4B9D-A84F-053E53440CE7}">
      <dgm:prSet/>
      <dgm:spPr/>
      <dgm:t>
        <a:bodyPr/>
        <a:lstStyle/>
        <a:p>
          <a:r>
            <a:rPr lang="en-US" dirty="0"/>
            <a:t>- yes : </a:t>
          </a:r>
          <a:r>
            <a:rPr lang="ko-KR" altLang="en-US" dirty="0"/>
            <a:t>특정항목의 중요도가 높은가</a:t>
          </a:r>
          <a:r>
            <a:rPr lang="en-US" altLang="ko-KR" dirty="0"/>
            <a:t>?</a:t>
          </a:r>
          <a:endParaRPr lang="en-US" dirty="0"/>
        </a:p>
      </dgm:t>
    </dgm:pt>
    <dgm:pt modelId="{6199FB3B-8CA8-4473-81F2-ADB9E457C1CA}" type="parTrans" cxnId="{2BF8837C-8C91-4C45-A313-86D1FBA97E91}">
      <dgm:prSet/>
      <dgm:spPr/>
      <dgm:t>
        <a:bodyPr/>
        <a:lstStyle/>
        <a:p>
          <a:pPr latinLnBrk="1"/>
          <a:endParaRPr lang="ko-KR" altLang="en-US"/>
        </a:p>
      </dgm:t>
    </dgm:pt>
    <dgm:pt modelId="{CE52F5EC-21C1-4821-A5A6-2D939660AAB4}" type="sibTrans" cxnId="{2BF8837C-8C91-4C45-A313-86D1FBA97E91}">
      <dgm:prSet/>
      <dgm:spPr/>
      <dgm:t>
        <a:bodyPr/>
        <a:lstStyle/>
        <a:p>
          <a:pPr latinLnBrk="1"/>
          <a:endParaRPr lang="ko-KR" altLang="en-US"/>
        </a:p>
      </dgm:t>
    </dgm:pt>
    <dgm:pt modelId="{20098ECF-4B1C-4C01-8803-C2ADCD16B3E2}">
      <dgm:prSet/>
      <dgm:spPr/>
      <dgm:t>
        <a:bodyPr/>
        <a:lstStyle/>
        <a:p>
          <a:r>
            <a:rPr lang="en-US" dirty="0"/>
            <a:t>- yes : </a:t>
          </a:r>
          <a:r>
            <a:rPr lang="ko-KR" altLang="en-US" dirty="0" err="1"/>
            <a:t>라소</a:t>
          </a:r>
          <a:r>
            <a:rPr lang="en-US" altLang="ko-KR" dirty="0"/>
            <a:t>(Lasso) / </a:t>
          </a:r>
          <a:r>
            <a:rPr lang="ko-KR" altLang="en-US" dirty="0" err="1"/>
            <a:t>엘라스틱넷</a:t>
          </a:r>
          <a:r>
            <a:rPr lang="en-US" altLang="ko-KR" dirty="0"/>
            <a:t>(</a:t>
          </a:r>
          <a:r>
            <a:rPr lang="en-US" altLang="ko-KR" dirty="0" err="1"/>
            <a:t>ElasticNet</a:t>
          </a:r>
          <a:r>
            <a:rPr lang="en-US" altLang="ko-KR" dirty="0"/>
            <a:t>)</a:t>
          </a:r>
          <a:endParaRPr lang="en-US" dirty="0"/>
        </a:p>
      </dgm:t>
    </dgm:pt>
    <dgm:pt modelId="{830EA399-52D3-4435-90F2-8DBC291489DA}" type="parTrans" cxnId="{EFC0B9C9-104E-4CC4-8593-7E4019025A0E}">
      <dgm:prSet/>
      <dgm:spPr/>
      <dgm:t>
        <a:bodyPr/>
        <a:lstStyle/>
        <a:p>
          <a:pPr latinLnBrk="1"/>
          <a:endParaRPr lang="ko-KR" altLang="en-US"/>
        </a:p>
      </dgm:t>
    </dgm:pt>
    <dgm:pt modelId="{F65FC637-2F2F-4742-9178-6711CB4E139C}" type="sibTrans" cxnId="{EFC0B9C9-104E-4CC4-8593-7E4019025A0E}">
      <dgm:prSet/>
      <dgm:spPr/>
      <dgm:t>
        <a:bodyPr/>
        <a:lstStyle/>
        <a:p>
          <a:pPr latinLnBrk="1"/>
          <a:endParaRPr lang="ko-KR" altLang="en-US"/>
        </a:p>
      </dgm:t>
    </dgm:pt>
    <dgm:pt modelId="{F34F735B-6D61-4D7F-86ED-20414B82D02A}">
      <dgm:prSet/>
      <dgm:spPr/>
      <dgm:t>
        <a:bodyPr/>
        <a:lstStyle/>
        <a:p>
          <a:r>
            <a:rPr lang="en-US" dirty="0"/>
            <a:t>- no : </a:t>
          </a:r>
          <a:r>
            <a:rPr lang="ko-KR" altLang="en-US" dirty="0"/>
            <a:t>능형회귀</a:t>
          </a:r>
          <a:r>
            <a:rPr lang="en-US" altLang="ko-KR" dirty="0"/>
            <a:t>(ridge regression) / </a:t>
          </a:r>
          <a:r>
            <a:rPr lang="ko-KR" altLang="en-US" dirty="0" err="1"/>
            <a:t>서포트벡터머신</a:t>
          </a:r>
          <a:r>
            <a:rPr lang="ko-KR" altLang="en-US" dirty="0"/>
            <a:t> </a:t>
          </a:r>
          <a:r>
            <a:rPr lang="en-US" altLang="ko-KR" dirty="0"/>
            <a:t>(SVR(kernel=‘linear’))</a:t>
          </a:r>
          <a:endParaRPr lang="en-US" dirty="0"/>
        </a:p>
      </dgm:t>
    </dgm:pt>
    <dgm:pt modelId="{3ACDBBF8-C73C-48AD-8342-AF0420189A46}" type="parTrans" cxnId="{39F5AD20-07E1-4F4D-8552-730698144CE0}">
      <dgm:prSet/>
      <dgm:spPr/>
      <dgm:t>
        <a:bodyPr/>
        <a:lstStyle/>
        <a:p>
          <a:pPr latinLnBrk="1"/>
          <a:endParaRPr lang="ko-KR" altLang="en-US"/>
        </a:p>
      </dgm:t>
    </dgm:pt>
    <dgm:pt modelId="{9A9C752E-B7AC-4CF4-B4A6-6DAA8F2FCB97}" type="sibTrans" cxnId="{39F5AD20-07E1-4F4D-8552-730698144CE0}">
      <dgm:prSet/>
      <dgm:spPr/>
      <dgm:t>
        <a:bodyPr/>
        <a:lstStyle/>
        <a:p>
          <a:pPr latinLnBrk="1"/>
          <a:endParaRPr lang="ko-KR" altLang="en-US"/>
        </a:p>
      </dgm:t>
    </dgm:pt>
    <dgm:pt modelId="{F54AED31-1FF3-4312-9F94-10C9917FF409}">
      <dgm:prSet/>
      <dgm:spPr/>
      <dgm:t>
        <a:bodyPr/>
        <a:lstStyle/>
        <a:p>
          <a:r>
            <a:rPr lang="en-US" dirty="0"/>
            <a:t>-</a:t>
          </a:r>
          <a:r>
            <a:rPr lang="ko-KR" altLang="en-US" dirty="0"/>
            <a:t>미작동시 </a:t>
          </a:r>
          <a:r>
            <a:rPr lang="en-US" altLang="ko-KR" dirty="0"/>
            <a:t>: </a:t>
          </a:r>
          <a:r>
            <a:rPr lang="ko-KR" altLang="en-US" dirty="0" err="1"/>
            <a:t>서포트벡터머신</a:t>
          </a:r>
          <a:r>
            <a:rPr lang="ko-KR" altLang="en-US" dirty="0"/>
            <a:t> </a:t>
          </a:r>
          <a:r>
            <a:rPr lang="en-US" altLang="ko-KR" dirty="0"/>
            <a:t>(SVR(kernel=‘</a:t>
          </a:r>
          <a:r>
            <a:rPr lang="en-US" altLang="ko-KR" dirty="0" err="1"/>
            <a:t>rbf</a:t>
          </a:r>
          <a:r>
            <a:rPr lang="en-US" altLang="ko-KR" dirty="0"/>
            <a:t>’)) / </a:t>
          </a:r>
          <a:r>
            <a:rPr lang="ko-KR" altLang="en-US" dirty="0"/>
            <a:t>앙상블회귀</a:t>
          </a:r>
          <a:r>
            <a:rPr lang="en-US" altLang="ko-KR" dirty="0"/>
            <a:t>(</a:t>
          </a:r>
          <a:r>
            <a:rPr lang="en-US" altLang="ko-KR" dirty="0" err="1"/>
            <a:t>EnsembleRegressors</a:t>
          </a:r>
          <a:r>
            <a:rPr lang="en-US" altLang="ko-KR" dirty="0"/>
            <a:t>)</a:t>
          </a:r>
          <a:endParaRPr lang="en-US" dirty="0"/>
        </a:p>
      </dgm:t>
    </dgm:pt>
    <dgm:pt modelId="{63A49FBD-A591-4571-A7C4-6D3E2D9D1ECE}" type="parTrans" cxnId="{A73FCAE9-65FC-42DF-AC04-7772E4934909}">
      <dgm:prSet/>
      <dgm:spPr/>
      <dgm:t>
        <a:bodyPr/>
        <a:lstStyle/>
        <a:p>
          <a:pPr latinLnBrk="1"/>
          <a:endParaRPr lang="ko-KR" altLang="en-US"/>
        </a:p>
      </dgm:t>
    </dgm:pt>
    <dgm:pt modelId="{F636ED28-2E16-4779-BFED-CBC955C3519D}" type="sibTrans" cxnId="{A73FCAE9-65FC-42DF-AC04-7772E4934909}">
      <dgm:prSet/>
      <dgm:spPr/>
      <dgm:t>
        <a:bodyPr/>
        <a:lstStyle/>
        <a:p>
          <a:pPr latinLnBrk="1"/>
          <a:endParaRPr lang="ko-KR" altLang="en-US"/>
        </a:p>
      </dgm:t>
    </dgm:pt>
    <dgm:pt modelId="{281C67B7-27F2-4DF4-8F55-64E0F8468ADC}">
      <dgm:prSet/>
      <dgm:spPr/>
      <dgm:t>
        <a:bodyPr/>
        <a:lstStyle/>
        <a:p>
          <a:r>
            <a:rPr lang="en-US" dirty="0"/>
            <a:t>- no : </a:t>
          </a:r>
          <a:r>
            <a:rPr lang="ko-KR" altLang="en-US" dirty="0"/>
            <a:t>확률적 경사 </a:t>
          </a:r>
          <a:r>
            <a:rPr lang="ko-KR" altLang="en-US" dirty="0" err="1"/>
            <a:t>하강법</a:t>
          </a:r>
          <a:r>
            <a:rPr lang="en-US" altLang="ko-KR" dirty="0"/>
            <a:t>(SGD Regressor)</a:t>
          </a:r>
          <a:endParaRPr lang="en-US" dirty="0"/>
        </a:p>
      </dgm:t>
    </dgm:pt>
    <dgm:pt modelId="{90EB5717-7BEA-4D17-9EE4-D305B83DD755}" type="parTrans" cxnId="{632A4AED-7F12-4174-92B3-2C629A15E294}">
      <dgm:prSet/>
      <dgm:spPr/>
      <dgm:t>
        <a:bodyPr/>
        <a:lstStyle/>
        <a:p>
          <a:pPr latinLnBrk="1"/>
          <a:endParaRPr lang="ko-KR" altLang="en-US"/>
        </a:p>
      </dgm:t>
    </dgm:pt>
    <dgm:pt modelId="{A41787B6-1185-4A7A-8AD1-7AF53061943F}" type="sibTrans" cxnId="{632A4AED-7F12-4174-92B3-2C629A15E294}">
      <dgm:prSet/>
      <dgm:spPr/>
      <dgm:t>
        <a:bodyPr/>
        <a:lstStyle/>
        <a:p>
          <a:pPr latinLnBrk="1"/>
          <a:endParaRPr lang="ko-KR" altLang="en-US"/>
        </a:p>
      </dgm:t>
    </dgm:pt>
    <dgm:pt modelId="{1613D085-37A4-453B-A328-6FE814BA4515}" type="pres">
      <dgm:prSet presAssocID="{EBF7F545-F596-41C3-B594-056BFBA6E1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D1CF97-1FA4-43BE-9FA4-B4001AEAC8B6}" type="pres">
      <dgm:prSet presAssocID="{44DFE054-AC3A-49FD-993C-285B92FF9A25}" presName="hierRoot1" presStyleCnt="0"/>
      <dgm:spPr/>
    </dgm:pt>
    <dgm:pt modelId="{8AED5965-BF1F-4084-BF31-2FF6495FF39C}" type="pres">
      <dgm:prSet presAssocID="{44DFE054-AC3A-49FD-993C-285B92FF9A25}" presName="composite" presStyleCnt="0"/>
      <dgm:spPr/>
    </dgm:pt>
    <dgm:pt modelId="{C4F81AF4-D8BE-4922-AC80-9BA9D8B62B04}" type="pres">
      <dgm:prSet presAssocID="{44DFE054-AC3A-49FD-993C-285B92FF9A25}" presName="background" presStyleLbl="node0" presStyleIdx="0" presStyleCnt="1"/>
      <dgm:spPr/>
    </dgm:pt>
    <dgm:pt modelId="{9E1AAD8A-6295-4E0C-A7E2-E13983E81ED6}" type="pres">
      <dgm:prSet presAssocID="{44DFE054-AC3A-49FD-993C-285B92FF9A25}" presName="text" presStyleLbl="fgAcc0" presStyleIdx="0" presStyleCnt="1">
        <dgm:presLayoutVars>
          <dgm:chPref val="3"/>
        </dgm:presLayoutVars>
      </dgm:prSet>
      <dgm:spPr/>
    </dgm:pt>
    <dgm:pt modelId="{44E347EF-6D15-473F-8822-A4047B7F266E}" type="pres">
      <dgm:prSet presAssocID="{44DFE054-AC3A-49FD-993C-285B92FF9A25}" presName="hierChild2" presStyleCnt="0"/>
      <dgm:spPr/>
    </dgm:pt>
    <dgm:pt modelId="{BE58EF44-C16E-49FB-B358-26F1CB83F194}" type="pres">
      <dgm:prSet presAssocID="{6199FB3B-8CA8-4473-81F2-ADB9E457C1CA}" presName="Name10" presStyleLbl="parChTrans1D2" presStyleIdx="0" presStyleCnt="2"/>
      <dgm:spPr/>
    </dgm:pt>
    <dgm:pt modelId="{CE090F07-A349-4BDE-9140-6BE5D8E75860}" type="pres">
      <dgm:prSet presAssocID="{B7106584-F66B-4B9D-A84F-053E53440CE7}" presName="hierRoot2" presStyleCnt="0"/>
      <dgm:spPr/>
    </dgm:pt>
    <dgm:pt modelId="{809E4D1C-4EB4-4FC2-9574-4D0D34AE1CD2}" type="pres">
      <dgm:prSet presAssocID="{B7106584-F66B-4B9D-A84F-053E53440CE7}" presName="composite2" presStyleCnt="0"/>
      <dgm:spPr/>
    </dgm:pt>
    <dgm:pt modelId="{413AE81E-6259-459B-91AD-0F9578963F58}" type="pres">
      <dgm:prSet presAssocID="{B7106584-F66B-4B9D-A84F-053E53440CE7}" presName="background2" presStyleLbl="node2" presStyleIdx="0" presStyleCnt="2"/>
      <dgm:spPr/>
    </dgm:pt>
    <dgm:pt modelId="{FCB9BA80-748D-42E8-B422-AF22529E242F}" type="pres">
      <dgm:prSet presAssocID="{B7106584-F66B-4B9D-A84F-053E53440CE7}" presName="text2" presStyleLbl="fgAcc2" presStyleIdx="0" presStyleCnt="2">
        <dgm:presLayoutVars>
          <dgm:chPref val="3"/>
        </dgm:presLayoutVars>
      </dgm:prSet>
      <dgm:spPr/>
    </dgm:pt>
    <dgm:pt modelId="{CB63CAE5-E443-4325-AA38-2ED0B4CFC708}" type="pres">
      <dgm:prSet presAssocID="{B7106584-F66B-4B9D-A84F-053E53440CE7}" presName="hierChild3" presStyleCnt="0"/>
      <dgm:spPr/>
    </dgm:pt>
    <dgm:pt modelId="{504D7CFA-B48C-4673-9692-FB63160974BB}" type="pres">
      <dgm:prSet presAssocID="{830EA399-52D3-4435-90F2-8DBC291489DA}" presName="Name17" presStyleLbl="parChTrans1D3" presStyleIdx="0" presStyleCnt="2"/>
      <dgm:spPr/>
    </dgm:pt>
    <dgm:pt modelId="{286BBC09-090B-47F1-A6B6-E09235DB932F}" type="pres">
      <dgm:prSet presAssocID="{20098ECF-4B1C-4C01-8803-C2ADCD16B3E2}" presName="hierRoot3" presStyleCnt="0"/>
      <dgm:spPr/>
    </dgm:pt>
    <dgm:pt modelId="{830F0801-81FF-489F-9E17-1A3374C48094}" type="pres">
      <dgm:prSet presAssocID="{20098ECF-4B1C-4C01-8803-C2ADCD16B3E2}" presName="composite3" presStyleCnt="0"/>
      <dgm:spPr/>
    </dgm:pt>
    <dgm:pt modelId="{432A5A87-543C-43C2-B8CD-4AD87160E325}" type="pres">
      <dgm:prSet presAssocID="{20098ECF-4B1C-4C01-8803-C2ADCD16B3E2}" presName="background3" presStyleLbl="node3" presStyleIdx="0" presStyleCnt="2"/>
      <dgm:spPr/>
    </dgm:pt>
    <dgm:pt modelId="{FC94D538-8F2C-4C49-BD21-A426F3676626}" type="pres">
      <dgm:prSet presAssocID="{20098ECF-4B1C-4C01-8803-C2ADCD16B3E2}" presName="text3" presStyleLbl="fgAcc3" presStyleIdx="0" presStyleCnt="2">
        <dgm:presLayoutVars>
          <dgm:chPref val="3"/>
        </dgm:presLayoutVars>
      </dgm:prSet>
      <dgm:spPr/>
    </dgm:pt>
    <dgm:pt modelId="{AC1D22ED-B487-4E73-8326-FE3DE6011BC8}" type="pres">
      <dgm:prSet presAssocID="{20098ECF-4B1C-4C01-8803-C2ADCD16B3E2}" presName="hierChild4" presStyleCnt="0"/>
      <dgm:spPr/>
    </dgm:pt>
    <dgm:pt modelId="{292813AF-1424-42A9-A447-BE02CE87AC91}" type="pres">
      <dgm:prSet presAssocID="{3ACDBBF8-C73C-48AD-8342-AF0420189A46}" presName="Name17" presStyleLbl="parChTrans1D3" presStyleIdx="1" presStyleCnt="2"/>
      <dgm:spPr/>
    </dgm:pt>
    <dgm:pt modelId="{95F30138-26AD-4560-98C4-E48C3D499938}" type="pres">
      <dgm:prSet presAssocID="{F34F735B-6D61-4D7F-86ED-20414B82D02A}" presName="hierRoot3" presStyleCnt="0"/>
      <dgm:spPr/>
    </dgm:pt>
    <dgm:pt modelId="{B5C1CEAA-7A4B-4CE9-AC85-85D2B251DBBD}" type="pres">
      <dgm:prSet presAssocID="{F34F735B-6D61-4D7F-86ED-20414B82D02A}" presName="composite3" presStyleCnt="0"/>
      <dgm:spPr/>
    </dgm:pt>
    <dgm:pt modelId="{57AB9855-91FD-475F-8FED-594ACD1B6ABD}" type="pres">
      <dgm:prSet presAssocID="{F34F735B-6D61-4D7F-86ED-20414B82D02A}" presName="background3" presStyleLbl="node3" presStyleIdx="1" presStyleCnt="2"/>
      <dgm:spPr/>
    </dgm:pt>
    <dgm:pt modelId="{4A9ECE5D-2913-4FFC-BB8E-C4B55168EB0B}" type="pres">
      <dgm:prSet presAssocID="{F34F735B-6D61-4D7F-86ED-20414B82D02A}" presName="text3" presStyleLbl="fgAcc3" presStyleIdx="1" presStyleCnt="2">
        <dgm:presLayoutVars>
          <dgm:chPref val="3"/>
        </dgm:presLayoutVars>
      </dgm:prSet>
      <dgm:spPr/>
    </dgm:pt>
    <dgm:pt modelId="{B1675071-C029-48E3-B9F3-8B17BE80FA4C}" type="pres">
      <dgm:prSet presAssocID="{F34F735B-6D61-4D7F-86ED-20414B82D02A}" presName="hierChild4" presStyleCnt="0"/>
      <dgm:spPr/>
    </dgm:pt>
    <dgm:pt modelId="{F4D39071-4282-443B-A1B0-26EE5AAD1F6F}" type="pres">
      <dgm:prSet presAssocID="{63A49FBD-A591-4571-A7C4-6D3E2D9D1ECE}" presName="Name23" presStyleLbl="parChTrans1D4" presStyleIdx="0" presStyleCnt="1"/>
      <dgm:spPr/>
    </dgm:pt>
    <dgm:pt modelId="{EF42729B-7DD4-431F-99F3-6F3EC8DFA3F2}" type="pres">
      <dgm:prSet presAssocID="{F54AED31-1FF3-4312-9F94-10C9917FF409}" presName="hierRoot4" presStyleCnt="0"/>
      <dgm:spPr/>
    </dgm:pt>
    <dgm:pt modelId="{CACD17FA-B059-4160-A642-FCB84F8AC15F}" type="pres">
      <dgm:prSet presAssocID="{F54AED31-1FF3-4312-9F94-10C9917FF409}" presName="composite4" presStyleCnt="0"/>
      <dgm:spPr/>
    </dgm:pt>
    <dgm:pt modelId="{0C1FD322-5300-4421-A27D-3757B00AA239}" type="pres">
      <dgm:prSet presAssocID="{F54AED31-1FF3-4312-9F94-10C9917FF409}" presName="background4" presStyleLbl="node4" presStyleIdx="0" presStyleCnt="1"/>
      <dgm:spPr/>
    </dgm:pt>
    <dgm:pt modelId="{D57799CD-B072-4962-8662-EBCDEC250B2A}" type="pres">
      <dgm:prSet presAssocID="{F54AED31-1FF3-4312-9F94-10C9917FF409}" presName="text4" presStyleLbl="fgAcc4" presStyleIdx="0" presStyleCnt="1">
        <dgm:presLayoutVars>
          <dgm:chPref val="3"/>
        </dgm:presLayoutVars>
      </dgm:prSet>
      <dgm:spPr/>
    </dgm:pt>
    <dgm:pt modelId="{7BB47410-E2E0-4AE5-902E-04636687D815}" type="pres">
      <dgm:prSet presAssocID="{F54AED31-1FF3-4312-9F94-10C9917FF409}" presName="hierChild5" presStyleCnt="0"/>
      <dgm:spPr/>
    </dgm:pt>
    <dgm:pt modelId="{B1AD4FD2-CD8E-4B76-A4F5-36F32AB17A24}" type="pres">
      <dgm:prSet presAssocID="{90EB5717-7BEA-4D17-9EE4-D305B83DD755}" presName="Name10" presStyleLbl="parChTrans1D2" presStyleIdx="1" presStyleCnt="2"/>
      <dgm:spPr/>
    </dgm:pt>
    <dgm:pt modelId="{1AA220C6-F231-4FFC-80F1-23E724F54875}" type="pres">
      <dgm:prSet presAssocID="{281C67B7-27F2-4DF4-8F55-64E0F8468ADC}" presName="hierRoot2" presStyleCnt="0"/>
      <dgm:spPr/>
    </dgm:pt>
    <dgm:pt modelId="{2FC209AA-9674-48BB-B069-BA663C44B18D}" type="pres">
      <dgm:prSet presAssocID="{281C67B7-27F2-4DF4-8F55-64E0F8468ADC}" presName="composite2" presStyleCnt="0"/>
      <dgm:spPr/>
    </dgm:pt>
    <dgm:pt modelId="{90294037-3CAA-4181-B6F8-9F0478980A2D}" type="pres">
      <dgm:prSet presAssocID="{281C67B7-27F2-4DF4-8F55-64E0F8468ADC}" presName="background2" presStyleLbl="node2" presStyleIdx="1" presStyleCnt="2"/>
      <dgm:spPr/>
    </dgm:pt>
    <dgm:pt modelId="{7280FA8D-7869-45F7-8044-143B9E2AB99B}" type="pres">
      <dgm:prSet presAssocID="{281C67B7-27F2-4DF4-8F55-64E0F8468ADC}" presName="text2" presStyleLbl="fgAcc2" presStyleIdx="1" presStyleCnt="2" custLinFactNeighborX="-1350" custLinFactNeighborY="3189">
        <dgm:presLayoutVars>
          <dgm:chPref val="3"/>
        </dgm:presLayoutVars>
      </dgm:prSet>
      <dgm:spPr/>
    </dgm:pt>
    <dgm:pt modelId="{FF64237C-EC5C-4BF4-9DC3-CAD4477A7CBF}" type="pres">
      <dgm:prSet presAssocID="{281C67B7-27F2-4DF4-8F55-64E0F8468ADC}" presName="hierChild3" presStyleCnt="0"/>
      <dgm:spPr/>
    </dgm:pt>
  </dgm:ptLst>
  <dgm:cxnLst>
    <dgm:cxn modelId="{148BA70B-28EF-4ECA-9C45-341B89B51ACC}" type="presOf" srcId="{F54AED31-1FF3-4312-9F94-10C9917FF409}" destId="{D57799CD-B072-4962-8662-EBCDEC250B2A}" srcOrd="0" destOrd="0" presId="urn:microsoft.com/office/officeart/2005/8/layout/hierarchy1"/>
    <dgm:cxn modelId="{39F5AD20-07E1-4F4D-8552-730698144CE0}" srcId="{B7106584-F66B-4B9D-A84F-053E53440CE7}" destId="{F34F735B-6D61-4D7F-86ED-20414B82D02A}" srcOrd="1" destOrd="0" parTransId="{3ACDBBF8-C73C-48AD-8342-AF0420189A46}" sibTransId="{9A9C752E-B7AC-4CF4-B4A6-6DAA8F2FCB97}"/>
    <dgm:cxn modelId="{002C9837-BCE7-42E0-A86B-B8251216A14B}" type="presOf" srcId="{90EB5717-7BEA-4D17-9EE4-D305B83DD755}" destId="{B1AD4FD2-CD8E-4B76-A4F5-36F32AB17A24}" srcOrd="0" destOrd="0" presId="urn:microsoft.com/office/officeart/2005/8/layout/hierarchy1"/>
    <dgm:cxn modelId="{1ABF2639-0095-4484-9646-4A1D62DEE5EB}" srcId="{EBF7F545-F596-41C3-B594-056BFBA6E170}" destId="{44DFE054-AC3A-49FD-993C-285B92FF9A25}" srcOrd="0" destOrd="0" parTransId="{11A9F697-C6CD-45AD-BBFC-C42B5D6E0E48}" sibTransId="{65465C06-A0A1-47FB-84A4-D604B49B7F35}"/>
    <dgm:cxn modelId="{BCCAC55D-E19C-46A6-98AD-9A2D4F500641}" type="presOf" srcId="{EBF7F545-F596-41C3-B594-056BFBA6E170}" destId="{1613D085-37A4-453B-A328-6FE814BA4515}" srcOrd="0" destOrd="0" presId="urn:microsoft.com/office/officeart/2005/8/layout/hierarchy1"/>
    <dgm:cxn modelId="{63980343-34A9-4988-BF83-3B5952E27FF1}" type="presOf" srcId="{B7106584-F66B-4B9D-A84F-053E53440CE7}" destId="{FCB9BA80-748D-42E8-B422-AF22529E242F}" srcOrd="0" destOrd="0" presId="urn:microsoft.com/office/officeart/2005/8/layout/hierarchy1"/>
    <dgm:cxn modelId="{2BF8837C-8C91-4C45-A313-86D1FBA97E91}" srcId="{44DFE054-AC3A-49FD-993C-285B92FF9A25}" destId="{B7106584-F66B-4B9D-A84F-053E53440CE7}" srcOrd="0" destOrd="0" parTransId="{6199FB3B-8CA8-4473-81F2-ADB9E457C1CA}" sibTransId="{CE52F5EC-21C1-4821-A5A6-2D939660AAB4}"/>
    <dgm:cxn modelId="{989C658E-3A69-498F-BAB0-2A65A1184EE9}" type="presOf" srcId="{44DFE054-AC3A-49FD-993C-285B92FF9A25}" destId="{9E1AAD8A-6295-4E0C-A7E2-E13983E81ED6}" srcOrd="0" destOrd="0" presId="urn:microsoft.com/office/officeart/2005/8/layout/hierarchy1"/>
    <dgm:cxn modelId="{60E65595-D5DB-45B6-809D-F490CD86DB1F}" type="presOf" srcId="{F34F735B-6D61-4D7F-86ED-20414B82D02A}" destId="{4A9ECE5D-2913-4FFC-BB8E-C4B55168EB0B}" srcOrd="0" destOrd="0" presId="urn:microsoft.com/office/officeart/2005/8/layout/hierarchy1"/>
    <dgm:cxn modelId="{194F5FB8-76D5-4D27-B38D-78E84348C29A}" type="presOf" srcId="{20098ECF-4B1C-4C01-8803-C2ADCD16B3E2}" destId="{FC94D538-8F2C-4C49-BD21-A426F3676626}" srcOrd="0" destOrd="0" presId="urn:microsoft.com/office/officeart/2005/8/layout/hierarchy1"/>
    <dgm:cxn modelId="{EFC0B9C9-104E-4CC4-8593-7E4019025A0E}" srcId="{B7106584-F66B-4B9D-A84F-053E53440CE7}" destId="{20098ECF-4B1C-4C01-8803-C2ADCD16B3E2}" srcOrd="0" destOrd="0" parTransId="{830EA399-52D3-4435-90F2-8DBC291489DA}" sibTransId="{F65FC637-2F2F-4742-9178-6711CB4E139C}"/>
    <dgm:cxn modelId="{B74453E5-CABE-484E-901C-42071AE87F73}" type="presOf" srcId="{3ACDBBF8-C73C-48AD-8342-AF0420189A46}" destId="{292813AF-1424-42A9-A447-BE02CE87AC91}" srcOrd="0" destOrd="0" presId="urn:microsoft.com/office/officeart/2005/8/layout/hierarchy1"/>
    <dgm:cxn modelId="{56CA3AE6-27CD-4834-88C1-2035B1E6CC62}" type="presOf" srcId="{281C67B7-27F2-4DF4-8F55-64E0F8468ADC}" destId="{7280FA8D-7869-45F7-8044-143B9E2AB99B}" srcOrd="0" destOrd="0" presId="urn:microsoft.com/office/officeart/2005/8/layout/hierarchy1"/>
    <dgm:cxn modelId="{13BAA7E7-7769-4122-89DD-FD8C1C9062DD}" type="presOf" srcId="{830EA399-52D3-4435-90F2-8DBC291489DA}" destId="{504D7CFA-B48C-4673-9692-FB63160974BB}" srcOrd="0" destOrd="0" presId="urn:microsoft.com/office/officeart/2005/8/layout/hierarchy1"/>
    <dgm:cxn modelId="{A73FCAE9-65FC-42DF-AC04-7772E4934909}" srcId="{F34F735B-6D61-4D7F-86ED-20414B82D02A}" destId="{F54AED31-1FF3-4312-9F94-10C9917FF409}" srcOrd="0" destOrd="0" parTransId="{63A49FBD-A591-4571-A7C4-6D3E2D9D1ECE}" sibTransId="{F636ED28-2E16-4779-BFED-CBC955C3519D}"/>
    <dgm:cxn modelId="{9702C2EB-7E10-4E79-AE95-51D5723C14F9}" type="presOf" srcId="{6199FB3B-8CA8-4473-81F2-ADB9E457C1CA}" destId="{BE58EF44-C16E-49FB-B358-26F1CB83F194}" srcOrd="0" destOrd="0" presId="urn:microsoft.com/office/officeart/2005/8/layout/hierarchy1"/>
    <dgm:cxn modelId="{632A4AED-7F12-4174-92B3-2C629A15E294}" srcId="{44DFE054-AC3A-49FD-993C-285B92FF9A25}" destId="{281C67B7-27F2-4DF4-8F55-64E0F8468ADC}" srcOrd="1" destOrd="0" parTransId="{90EB5717-7BEA-4D17-9EE4-D305B83DD755}" sibTransId="{A41787B6-1185-4A7A-8AD1-7AF53061943F}"/>
    <dgm:cxn modelId="{68401EF9-FD4D-4E83-B840-B9446ACC85BE}" type="presOf" srcId="{63A49FBD-A591-4571-A7C4-6D3E2D9D1ECE}" destId="{F4D39071-4282-443B-A1B0-26EE5AAD1F6F}" srcOrd="0" destOrd="0" presId="urn:microsoft.com/office/officeart/2005/8/layout/hierarchy1"/>
    <dgm:cxn modelId="{5251372D-65CF-4AE4-B0D2-DE4186A4D559}" type="presParOf" srcId="{1613D085-37A4-453B-A328-6FE814BA4515}" destId="{45D1CF97-1FA4-43BE-9FA4-B4001AEAC8B6}" srcOrd="0" destOrd="0" presId="urn:microsoft.com/office/officeart/2005/8/layout/hierarchy1"/>
    <dgm:cxn modelId="{DDB9E953-0CBD-4AA9-B636-B423156E3C25}" type="presParOf" srcId="{45D1CF97-1FA4-43BE-9FA4-B4001AEAC8B6}" destId="{8AED5965-BF1F-4084-BF31-2FF6495FF39C}" srcOrd="0" destOrd="0" presId="urn:microsoft.com/office/officeart/2005/8/layout/hierarchy1"/>
    <dgm:cxn modelId="{BFBF64CB-582E-4083-8897-B12CDC47E8FF}" type="presParOf" srcId="{8AED5965-BF1F-4084-BF31-2FF6495FF39C}" destId="{C4F81AF4-D8BE-4922-AC80-9BA9D8B62B04}" srcOrd="0" destOrd="0" presId="urn:microsoft.com/office/officeart/2005/8/layout/hierarchy1"/>
    <dgm:cxn modelId="{12CC924F-7684-45DB-A7C9-DC4409595CCD}" type="presParOf" srcId="{8AED5965-BF1F-4084-BF31-2FF6495FF39C}" destId="{9E1AAD8A-6295-4E0C-A7E2-E13983E81ED6}" srcOrd="1" destOrd="0" presId="urn:microsoft.com/office/officeart/2005/8/layout/hierarchy1"/>
    <dgm:cxn modelId="{304963C9-E537-40C8-9945-608913E83076}" type="presParOf" srcId="{45D1CF97-1FA4-43BE-9FA4-B4001AEAC8B6}" destId="{44E347EF-6D15-473F-8822-A4047B7F266E}" srcOrd="1" destOrd="0" presId="urn:microsoft.com/office/officeart/2005/8/layout/hierarchy1"/>
    <dgm:cxn modelId="{FC31B885-8F9E-4FFE-813C-45AB90A734D3}" type="presParOf" srcId="{44E347EF-6D15-473F-8822-A4047B7F266E}" destId="{BE58EF44-C16E-49FB-B358-26F1CB83F194}" srcOrd="0" destOrd="0" presId="urn:microsoft.com/office/officeart/2005/8/layout/hierarchy1"/>
    <dgm:cxn modelId="{65B6B7C7-DA7F-432A-9F1A-3304D24FD069}" type="presParOf" srcId="{44E347EF-6D15-473F-8822-A4047B7F266E}" destId="{CE090F07-A349-4BDE-9140-6BE5D8E75860}" srcOrd="1" destOrd="0" presId="urn:microsoft.com/office/officeart/2005/8/layout/hierarchy1"/>
    <dgm:cxn modelId="{AAA57420-B722-4702-A977-7D3B8A1198E0}" type="presParOf" srcId="{CE090F07-A349-4BDE-9140-6BE5D8E75860}" destId="{809E4D1C-4EB4-4FC2-9574-4D0D34AE1CD2}" srcOrd="0" destOrd="0" presId="urn:microsoft.com/office/officeart/2005/8/layout/hierarchy1"/>
    <dgm:cxn modelId="{5DA05CBB-D48D-410C-9BDF-292B87C62E57}" type="presParOf" srcId="{809E4D1C-4EB4-4FC2-9574-4D0D34AE1CD2}" destId="{413AE81E-6259-459B-91AD-0F9578963F58}" srcOrd="0" destOrd="0" presId="urn:microsoft.com/office/officeart/2005/8/layout/hierarchy1"/>
    <dgm:cxn modelId="{48992B67-32B1-4379-9273-79D4F23D3263}" type="presParOf" srcId="{809E4D1C-4EB4-4FC2-9574-4D0D34AE1CD2}" destId="{FCB9BA80-748D-42E8-B422-AF22529E242F}" srcOrd="1" destOrd="0" presId="urn:microsoft.com/office/officeart/2005/8/layout/hierarchy1"/>
    <dgm:cxn modelId="{29C47435-4804-4A4E-B3A8-CBF47594520D}" type="presParOf" srcId="{CE090F07-A349-4BDE-9140-6BE5D8E75860}" destId="{CB63CAE5-E443-4325-AA38-2ED0B4CFC708}" srcOrd="1" destOrd="0" presId="urn:microsoft.com/office/officeart/2005/8/layout/hierarchy1"/>
    <dgm:cxn modelId="{5C9CF727-44E6-446E-A868-289DA4A59503}" type="presParOf" srcId="{CB63CAE5-E443-4325-AA38-2ED0B4CFC708}" destId="{504D7CFA-B48C-4673-9692-FB63160974BB}" srcOrd="0" destOrd="0" presId="urn:microsoft.com/office/officeart/2005/8/layout/hierarchy1"/>
    <dgm:cxn modelId="{884F3C20-A93E-436F-AA3F-DF3D50E6AA25}" type="presParOf" srcId="{CB63CAE5-E443-4325-AA38-2ED0B4CFC708}" destId="{286BBC09-090B-47F1-A6B6-E09235DB932F}" srcOrd="1" destOrd="0" presId="urn:microsoft.com/office/officeart/2005/8/layout/hierarchy1"/>
    <dgm:cxn modelId="{44235548-B7D9-4497-9AA1-4675B7FA2AF1}" type="presParOf" srcId="{286BBC09-090B-47F1-A6B6-E09235DB932F}" destId="{830F0801-81FF-489F-9E17-1A3374C48094}" srcOrd="0" destOrd="0" presId="urn:microsoft.com/office/officeart/2005/8/layout/hierarchy1"/>
    <dgm:cxn modelId="{DFF6C69C-CFBD-4192-B1E8-A899BD633668}" type="presParOf" srcId="{830F0801-81FF-489F-9E17-1A3374C48094}" destId="{432A5A87-543C-43C2-B8CD-4AD87160E325}" srcOrd="0" destOrd="0" presId="urn:microsoft.com/office/officeart/2005/8/layout/hierarchy1"/>
    <dgm:cxn modelId="{305CE1C8-CB93-449F-9565-EF39FDBB8DF7}" type="presParOf" srcId="{830F0801-81FF-489F-9E17-1A3374C48094}" destId="{FC94D538-8F2C-4C49-BD21-A426F3676626}" srcOrd="1" destOrd="0" presId="urn:microsoft.com/office/officeart/2005/8/layout/hierarchy1"/>
    <dgm:cxn modelId="{E99FB55D-EFDF-48E6-83AE-BCB2BB984950}" type="presParOf" srcId="{286BBC09-090B-47F1-A6B6-E09235DB932F}" destId="{AC1D22ED-B487-4E73-8326-FE3DE6011BC8}" srcOrd="1" destOrd="0" presId="urn:microsoft.com/office/officeart/2005/8/layout/hierarchy1"/>
    <dgm:cxn modelId="{89F041A4-EC61-437F-8AE7-A510A613B3A7}" type="presParOf" srcId="{CB63CAE5-E443-4325-AA38-2ED0B4CFC708}" destId="{292813AF-1424-42A9-A447-BE02CE87AC91}" srcOrd="2" destOrd="0" presId="urn:microsoft.com/office/officeart/2005/8/layout/hierarchy1"/>
    <dgm:cxn modelId="{73F2519E-125C-4483-9EC1-D18D1EACF2C7}" type="presParOf" srcId="{CB63CAE5-E443-4325-AA38-2ED0B4CFC708}" destId="{95F30138-26AD-4560-98C4-E48C3D499938}" srcOrd="3" destOrd="0" presId="urn:microsoft.com/office/officeart/2005/8/layout/hierarchy1"/>
    <dgm:cxn modelId="{85F45C3F-BC3B-4E7C-A154-9D33F6606DD0}" type="presParOf" srcId="{95F30138-26AD-4560-98C4-E48C3D499938}" destId="{B5C1CEAA-7A4B-4CE9-AC85-85D2B251DBBD}" srcOrd="0" destOrd="0" presId="urn:microsoft.com/office/officeart/2005/8/layout/hierarchy1"/>
    <dgm:cxn modelId="{924C7D1F-5881-44ED-9278-953AE00E230F}" type="presParOf" srcId="{B5C1CEAA-7A4B-4CE9-AC85-85D2B251DBBD}" destId="{57AB9855-91FD-475F-8FED-594ACD1B6ABD}" srcOrd="0" destOrd="0" presId="urn:microsoft.com/office/officeart/2005/8/layout/hierarchy1"/>
    <dgm:cxn modelId="{D4747F18-23C2-475D-B496-D641BCB858CF}" type="presParOf" srcId="{B5C1CEAA-7A4B-4CE9-AC85-85D2B251DBBD}" destId="{4A9ECE5D-2913-4FFC-BB8E-C4B55168EB0B}" srcOrd="1" destOrd="0" presId="urn:microsoft.com/office/officeart/2005/8/layout/hierarchy1"/>
    <dgm:cxn modelId="{593E2FF0-20FF-4329-ABCB-4DEE3AAB0D47}" type="presParOf" srcId="{95F30138-26AD-4560-98C4-E48C3D499938}" destId="{B1675071-C029-48E3-B9F3-8B17BE80FA4C}" srcOrd="1" destOrd="0" presId="urn:microsoft.com/office/officeart/2005/8/layout/hierarchy1"/>
    <dgm:cxn modelId="{1BBB01DF-6EFA-4A18-A6BD-B6385BE6D4C6}" type="presParOf" srcId="{B1675071-C029-48E3-B9F3-8B17BE80FA4C}" destId="{F4D39071-4282-443B-A1B0-26EE5AAD1F6F}" srcOrd="0" destOrd="0" presId="urn:microsoft.com/office/officeart/2005/8/layout/hierarchy1"/>
    <dgm:cxn modelId="{1E5C1BED-EE38-4246-ABF1-00E2B95C61CD}" type="presParOf" srcId="{B1675071-C029-48E3-B9F3-8B17BE80FA4C}" destId="{EF42729B-7DD4-431F-99F3-6F3EC8DFA3F2}" srcOrd="1" destOrd="0" presId="urn:microsoft.com/office/officeart/2005/8/layout/hierarchy1"/>
    <dgm:cxn modelId="{2893255D-D51D-4968-9B97-0E10A046476B}" type="presParOf" srcId="{EF42729B-7DD4-431F-99F3-6F3EC8DFA3F2}" destId="{CACD17FA-B059-4160-A642-FCB84F8AC15F}" srcOrd="0" destOrd="0" presId="urn:microsoft.com/office/officeart/2005/8/layout/hierarchy1"/>
    <dgm:cxn modelId="{72C8613C-9DF5-4A53-8247-660614BE95CA}" type="presParOf" srcId="{CACD17FA-B059-4160-A642-FCB84F8AC15F}" destId="{0C1FD322-5300-4421-A27D-3757B00AA239}" srcOrd="0" destOrd="0" presId="urn:microsoft.com/office/officeart/2005/8/layout/hierarchy1"/>
    <dgm:cxn modelId="{7848FB7C-1C03-4DBC-9673-AEA99F98E632}" type="presParOf" srcId="{CACD17FA-B059-4160-A642-FCB84F8AC15F}" destId="{D57799CD-B072-4962-8662-EBCDEC250B2A}" srcOrd="1" destOrd="0" presId="urn:microsoft.com/office/officeart/2005/8/layout/hierarchy1"/>
    <dgm:cxn modelId="{7046AE83-9276-481E-823C-9E0B36DD3FA3}" type="presParOf" srcId="{EF42729B-7DD4-431F-99F3-6F3EC8DFA3F2}" destId="{7BB47410-E2E0-4AE5-902E-04636687D815}" srcOrd="1" destOrd="0" presId="urn:microsoft.com/office/officeart/2005/8/layout/hierarchy1"/>
    <dgm:cxn modelId="{9CE6A61B-4F6B-4241-83B3-0C2DDCB5CD0B}" type="presParOf" srcId="{44E347EF-6D15-473F-8822-A4047B7F266E}" destId="{B1AD4FD2-CD8E-4B76-A4F5-36F32AB17A24}" srcOrd="2" destOrd="0" presId="urn:microsoft.com/office/officeart/2005/8/layout/hierarchy1"/>
    <dgm:cxn modelId="{1CD032F6-6776-4F81-AE14-8A9AF39EFD30}" type="presParOf" srcId="{44E347EF-6D15-473F-8822-A4047B7F266E}" destId="{1AA220C6-F231-4FFC-80F1-23E724F54875}" srcOrd="3" destOrd="0" presId="urn:microsoft.com/office/officeart/2005/8/layout/hierarchy1"/>
    <dgm:cxn modelId="{BFF4C080-0C26-45D5-B37E-6536696090A7}" type="presParOf" srcId="{1AA220C6-F231-4FFC-80F1-23E724F54875}" destId="{2FC209AA-9674-48BB-B069-BA663C44B18D}" srcOrd="0" destOrd="0" presId="urn:microsoft.com/office/officeart/2005/8/layout/hierarchy1"/>
    <dgm:cxn modelId="{2DBDBF08-8ADC-4A14-94B4-11ED9B8569E4}" type="presParOf" srcId="{2FC209AA-9674-48BB-B069-BA663C44B18D}" destId="{90294037-3CAA-4181-B6F8-9F0478980A2D}" srcOrd="0" destOrd="0" presId="urn:microsoft.com/office/officeart/2005/8/layout/hierarchy1"/>
    <dgm:cxn modelId="{18CDF69A-959F-4EB6-9317-6E76D012CB7C}" type="presParOf" srcId="{2FC209AA-9674-48BB-B069-BA663C44B18D}" destId="{7280FA8D-7869-45F7-8044-143B9E2AB99B}" srcOrd="1" destOrd="0" presId="urn:microsoft.com/office/officeart/2005/8/layout/hierarchy1"/>
    <dgm:cxn modelId="{5C9E7E46-3BC1-40CE-BBBD-ABC488ADF09A}" type="presParOf" srcId="{1AA220C6-F231-4FFC-80F1-23E724F54875}" destId="{FF64237C-EC5C-4BF4-9DC3-CAD4477A7CB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BF7F545-F596-41C3-B594-056BFBA6E17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DFE054-AC3A-49FD-993C-285B92FF9A25}">
      <dgm:prSet/>
      <dgm:spPr/>
      <dgm:t>
        <a:bodyPr/>
        <a:lstStyle/>
        <a:p>
          <a:r>
            <a:rPr lang="en-US" dirty="0"/>
            <a:t>- </a:t>
          </a:r>
          <a:r>
            <a:rPr lang="ko-KR" altLang="en-US" dirty="0"/>
            <a:t>무작위 주성분 분석</a:t>
          </a:r>
          <a:r>
            <a:rPr lang="en-US" altLang="ko-KR" dirty="0"/>
            <a:t>(randomized PCA)</a:t>
          </a:r>
          <a:endParaRPr lang="en-US" dirty="0"/>
        </a:p>
      </dgm:t>
    </dgm:pt>
    <dgm:pt modelId="{11A9F697-C6CD-45AD-BBFC-C42B5D6E0E48}" type="parTrans" cxnId="{1ABF2639-0095-4484-9646-4A1D62DEE5EB}">
      <dgm:prSet/>
      <dgm:spPr/>
      <dgm:t>
        <a:bodyPr/>
        <a:lstStyle/>
        <a:p>
          <a:endParaRPr lang="en-US"/>
        </a:p>
      </dgm:t>
    </dgm:pt>
    <dgm:pt modelId="{65465C06-A0A1-47FB-84A4-D604B49B7F35}" type="sibTrans" cxnId="{1ABF2639-0095-4484-9646-4A1D62DEE5EB}">
      <dgm:prSet/>
      <dgm:spPr/>
      <dgm:t>
        <a:bodyPr/>
        <a:lstStyle/>
        <a:p>
          <a:endParaRPr lang="en-US"/>
        </a:p>
      </dgm:t>
    </dgm:pt>
    <dgm:pt modelId="{281C67B7-27F2-4DF4-8F55-64E0F8468ADC}">
      <dgm:prSet/>
      <dgm:spPr/>
      <dgm:t>
        <a:bodyPr/>
        <a:lstStyle/>
        <a:p>
          <a:r>
            <a:rPr lang="en-US" dirty="0"/>
            <a:t>- </a:t>
          </a:r>
          <a:r>
            <a:rPr lang="ko-KR" altLang="en-US" dirty="0"/>
            <a:t>미작동시 </a:t>
          </a:r>
          <a:r>
            <a:rPr lang="en-US" altLang="ko-KR" dirty="0"/>
            <a:t>: </a:t>
          </a:r>
          <a:r>
            <a:rPr lang="ko-KR" altLang="en-US" dirty="0"/>
            <a:t>샘플이 </a:t>
          </a:r>
          <a:r>
            <a:rPr lang="en-US" altLang="ko-KR" dirty="0"/>
            <a:t>1</a:t>
          </a:r>
          <a:r>
            <a:rPr lang="ko-KR" altLang="en-US" dirty="0"/>
            <a:t>만개 이하인가</a:t>
          </a:r>
          <a:r>
            <a:rPr lang="en-US" altLang="ko-KR" dirty="0"/>
            <a:t>?</a:t>
          </a:r>
          <a:endParaRPr lang="en-US" dirty="0"/>
        </a:p>
      </dgm:t>
    </dgm:pt>
    <dgm:pt modelId="{90EB5717-7BEA-4D17-9EE4-D305B83DD755}" type="parTrans" cxnId="{632A4AED-7F12-4174-92B3-2C629A15E294}">
      <dgm:prSet/>
      <dgm:spPr/>
      <dgm:t>
        <a:bodyPr/>
        <a:lstStyle/>
        <a:p>
          <a:pPr latinLnBrk="1"/>
          <a:endParaRPr lang="ko-KR" altLang="en-US"/>
        </a:p>
      </dgm:t>
    </dgm:pt>
    <dgm:pt modelId="{A41787B6-1185-4A7A-8AD1-7AF53061943F}" type="sibTrans" cxnId="{632A4AED-7F12-4174-92B3-2C629A15E294}">
      <dgm:prSet/>
      <dgm:spPr/>
      <dgm:t>
        <a:bodyPr/>
        <a:lstStyle/>
        <a:p>
          <a:pPr latinLnBrk="1"/>
          <a:endParaRPr lang="ko-KR" altLang="en-US"/>
        </a:p>
      </dgm:t>
    </dgm:pt>
    <dgm:pt modelId="{851516EB-1BE6-4F60-92DB-3A70CD4C3DAC}">
      <dgm:prSet/>
      <dgm:spPr/>
      <dgm:t>
        <a:bodyPr/>
        <a:lstStyle/>
        <a:p>
          <a:r>
            <a:rPr lang="en-US" dirty="0"/>
            <a:t>- yes : </a:t>
          </a:r>
          <a:r>
            <a:rPr lang="ko-KR" altLang="en-US" dirty="0" err="1"/>
            <a:t>이소맵</a:t>
          </a:r>
          <a:r>
            <a:rPr lang="en-US" altLang="ko-KR" dirty="0"/>
            <a:t>(</a:t>
          </a:r>
          <a:r>
            <a:rPr lang="en-US" altLang="ko-KR" dirty="0" err="1"/>
            <a:t>isomap</a:t>
          </a:r>
          <a:r>
            <a:rPr lang="en-US" altLang="ko-KR" dirty="0"/>
            <a:t>) / </a:t>
          </a:r>
          <a:r>
            <a:rPr lang="ko-KR" altLang="en-US" dirty="0"/>
            <a:t>스펙트럼 </a:t>
          </a:r>
          <a:r>
            <a:rPr lang="ko-KR" altLang="en-US" dirty="0" err="1"/>
            <a:t>인베딩</a:t>
          </a:r>
          <a:r>
            <a:rPr lang="ko-KR" altLang="en-US" dirty="0"/>
            <a:t> </a:t>
          </a:r>
          <a:r>
            <a:rPr lang="en-US" altLang="ko-KR" dirty="0"/>
            <a:t>(Spectral Embedding)</a:t>
          </a:r>
          <a:endParaRPr lang="en-US" dirty="0"/>
        </a:p>
      </dgm:t>
    </dgm:pt>
    <dgm:pt modelId="{FAC56E0C-2AAA-4FFD-A093-802AD65BEADA}" type="parTrans" cxnId="{D21BEB65-792B-488F-AC35-0E84D43F6486}">
      <dgm:prSet/>
      <dgm:spPr/>
      <dgm:t>
        <a:bodyPr/>
        <a:lstStyle/>
        <a:p>
          <a:pPr latinLnBrk="1"/>
          <a:endParaRPr lang="ko-KR" altLang="en-US"/>
        </a:p>
      </dgm:t>
    </dgm:pt>
    <dgm:pt modelId="{AE2563DE-8173-4BE5-A6D3-C24226B480EF}" type="sibTrans" cxnId="{D21BEB65-792B-488F-AC35-0E84D43F6486}">
      <dgm:prSet/>
      <dgm:spPr/>
      <dgm:t>
        <a:bodyPr/>
        <a:lstStyle/>
        <a:p>
          <a:pPr latinLnBrk="1"/>
          <a:endParaRPr lang="ko-KR" altLang="en-US"/>
        </a:p>
      </dgm:t>
    </dgm:pt>
    <dgm:pt modelId="{B6C4A3E9-B8CA-4AE1-8CD3-AE8D50F23591}">
      <dgm:prSet/>
      <dgm:spPr/>
      <dgm:t>
        <a:bodyPr/>
        <a:lstStyle/>
        <a:p>
          <a:r>
            <a:rPr lang="en-US" dirty="0"/>
            <a:t>- </a:t>
          </a:r>
          <a:r>
            <a:rPr lang="ko-KR" altLang="en-US" dirty="0"/>
            <a:t>미작동시 </a:t>
          </a:r>
          <a:r>
            <a:rPr lang="en-US" altLang="ko-KR" dirty="0"/>
            <a:t>: </a:t>
          </a:r>
          <a:r>
            <a:rPr lang="ko-KR" altLang="en-US" dirty="0"/>
            <a:t>로컬선형 </a:t>
          </a:r>
          <a:r>
            <a:rPr lang="ko-KR" altLang="en-US" dirty="0" err="1"/>
            <a:t>임베딩</a:t>
          </a:r>
          <a:r>
            <a:rPr lang="en-US" altLang="ko-KR" dirty="0"/>
            <a:t>(LLE)</a:t>
          </a:r>
          <a:endParaRPr lang="en-US" dirty="0"/>
        </a:p>
      </dgm:t>
    </dgm:pt>
    <dgm:pt modelId="{279C410B-C8B4-4F7F-A252-FA53521A084A}" type="parTrans" cxnId="{E899AA40-7142-489C-814B-8F4F86152357}">
      <dgm:prSet/>
      <dgm:spPr/>
      <dgm:t>
        <a:bodyPr/>
        <a:lstStyle/>
        <a:p>
          <a:pPr latinLnBrk="1"/>
          <a:endParaRPr lang="ko-KR" altLang="en-US"/>
        </a:p>
      </dgm:t>
    </dgm:pt>
    <dgm:pt modelId="{C7C7FC50-E445-4D62-9629-B3C85F344BA1}" type="sibTrans" cxnId="{E899AA40-7142-489C-814B-8F4F86152357}">
      <dgm:prSet/>
      <dgm:spPr/>
      <dgm:t>
        <a:bodyPr/>
        <a:lstStyle/>
        <a:p>
          <a:pPr latinLnBrk="1"/>
          <a:endParaRPr lang="ko-KR" altLang="en-US"/>
        </a:p>
      </dgm:t>
    </dgm:pt>
    <dgm:pt modelId="{C4C0FEFB-4E64-4A92-BCF6-BCC7BBF2CB95}">
      <dgm:prSet/>
      <dgm:spPr/>
      <dgm:t>
        <a:bodyPr/>
        <a:lstStyle/>
        <a:p>
          <a:r>
            <a:rPr lang="en-US" dirty="0"/>
            <a:t>- no : </a:t>
          </a:r>
          <a:r>
            <a:rPr lang="ko-KR" altLang="en-US" dirty="0"/>
            <a:t>커널 근사 </a:t>
          </a:r>
          <a:r>
            <a:rPr lang="en-US" altLang="ko-KR" dirty="0"/>
            <a:t>( kernel approximation)</a:t>
          </a:r>
          <a:endParaRPr lang="en-US" dirty="0"/>
        </a:p>
      </dgm:t>
    </dgm:pt>
    <dgm:pt modelId="{4A675391-C83D-49A6-81CD-FD403701E89A}" type="parTrans" cxnId="{0234F0FB-EB3B-4226-9A0B-CC9CB38756EE}">
      <dgm:prSet/>
      <dgm:spPr/>
      <dgm:t>
        <a:bodyPr/>
        <a:lstStyle/>
        <a:p>
          <a:pPr latinLnBrk="1"/>
          <a:endParaRPr lang="ko-KR" altLang="en-US"/>
        </a:p>
      </dgm:t>
    </dgm:pt>
    <dgm:pt modelId="{19223F13-C433-4B63-BFB5-1348F7A02990}" type="sibTrans" cxnId="{0234F0FB-EB3B-4226-9A0B-CC9CB38756EE}">
      <dgm:prSet/>
      <dgm:spPr/>
      <dgm:t>
        <a:bodyPr/>
        <a:lstStyle/>
        <a:p>
          <a:pPr latinLnBrk="1"/>
          <a:endParaRPr lang="ko-KR" altLang="en-US"/>
        </a:p>
      </dgm:t>
    </dgm:pt>
    <dgm:pt modelId="{1613D085-37A4-453B-A328-6FE814BA4515}" type="pres">
      <dgm:prSet presAssocID="{EBF7F545-F596-41C3-B594-056BFBA6E1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D1CF97-1FA4-43BE-9FA4-B4001AEAC8B6}" type="pres">
      <dgm:prSet presAssocID="{44DFE054-AC3A-49FD-993C-285B92FF9A25}" presName="hierRoot1" presStyleCnt="0"/>
      <dgm:spPr/>
    </dgm:pt>
    <dgm:pt modelId="{8AED5965-BF1F-4084-BF31-2FF6495FF39C}" type="pres">
      <dgm:prSet presAssocID="{44DFE054-AC3A-49FD-993C-285B92FF9A25}" presName="composite" presStyleCnt="0"/>
      <dgm:spPr/>
    </dgm:pt>
    <dgm:pt modelId="{C4F81AF4-D8BE-4922-AC80-9BA9D8B62B04}" type="pres">
      <dgm:prSet presAssocID="{44DFE054-AC3A-49FD-993C-285B92FF9A25}" presName="background" presStyleLbl="node0" presStyleIdx="0" presStyleCnt="1"/>
      <dgm:spPr/>
    </dgm:pt>
    <dgm:pt modelId="{9E1AAD8A-6295-4E0C-A7E2-E13983E81ED6}" type="pres">
      <dgm:prSet presAssocID="{44DFE054-AC3A-49FD-993C-285B92FF9A25}" presName="text" presStyleLbl="fgAcc0" presStyleIdx="0" presStyleCnt="1">
        <dgm:presLayoutVars>
          <dgm:chPref val="3"/>
        </dgm:presLayoutVars>
      </dgm:prSet>
      <dgm:spPr/>
    </dgm:pt>
    <dgm:pt modelId="{44E347EF-6D15-473F-8822-A4047B7F266E}" type="pres">
      <dgm:prSet presAssocID="{44DFE054-AC3A-49FD-993C-285B92FF9A25}" presName="hierChild2" presStyleCnt="0"/>
      <dgm:spPr/>
    </dgm:pt>
    <dgm:pt modelId="{B1AD4FD2-CD8E-4B76-A4F5-36F32AB17A24}" type="pres">
      <dgm:prSet presAssocID="{90EB5717-7BEA-4D17-9EE4-D305B83DD755}" presName="Name10" presStyleLbl="parChTrans1D2" presStyleIdx="0" presStyleCnt="1"/>
      <dgm:spPr/>
    </dgm:pt>
    <dgm:pt modelId="{1AA220C6-F231-4FFC-80F1-23E724F54875}" type="pres">
      <dgm:prSet presAssocID="{281C67B7-27F2-4DF4-8F55-64E0F8468ADC}" presName="hierRoot2" presStyleCnt="0"/>
      <dgm:spPr/>
    </dgm:pt>
    <dgm:pt modelId="{2FC209AA-9674-48BB-B069-BA663C44B18D}" type="pres">
      <dgm:prSet presAssocID="{281C67B7-27F2-4DF4-8F55-64E0F8468ADC}" presName="composite2" presStyleCnt="0"/>
      <dgm:spPr/>
    </dgm:pt>
    <dgm:pt modelId="{90294037-3CAA-4181-B6F8-9F0478980A2D}" type="pres">
      <dgm:prSet presAssocID="{281C67B7-27F2-4DF4-8F55-64E0F8468ADC}" presName="background2" presStyleLbl="node2" presStyleIdx="0" presStyleCnt="1"/>
      <dgm:spPr/>
    </dgm:pt>
    <dgm:pt modelId="{7280FA8D-7869-45F7-8044-143B9E2AB99B}" type="pres">
      <dgm:prSet presAssocID="{281C67B7-27F2-4DF4-8F55-64E0F8468ADC}" presName="text2" presStyleLbl="fgAcc2" presStyleIdx="0" presStyleCnt="1">
        <dgm:presLayoutVars>
          <dgm:chPref val="3"/>
        </dgm:presLayoutVars>
      </dgm:prSet>
      <dgm:spPr/>
    </dgm:pt>
    <dgm:pt modelId="{FF64237C-EC5C-4BF4-9DC3-CAD4477A7CBF}" type="pres">
      <dgm:prSet presAssocID="{281C67B7-27F2-4DF4-8F55-64E0F8468ADC}" presName="hierChild3" presStyleCnt="0"/>
      <dgm:spPr/>
    </dgm:pt>
    <dgm:pt modelId="{5A9D5103-1162-400B-96E4-CE09750E9077}" type="pres">
      <dgm:prSet presAssocID="{FAC56E0C-2AAA-4FFD-A093-802AD65BEADA}" presName="Name17" presStyleLbl="parChTrans1D3" presStyleIdx="0" presStyleCnt="2"/>
      <dgm:spPr/>
    </dgm:pt>
    <dgm:pt modelId="{CA1F3363-CAD5-4942-A821-F5C5719DBB41}" type="pres">
      <dgm:prSet presAssocID="{851516EB-1BE6-4F60-92DB-3A70CD4C3DAC}" presName="hierRoot3" presStyleCnt="0"/>
      <dgm:spPr/>
    </dgm:pt>
    <dgm:pt modelId="{648BF496-1DA7-4124-8F3F-6C01DAC34E16}" type="pres">
      <dgm:prSet presAssocID="{851516EB-1BE6-4F60-92DB-3A70CD4C3DAC}" presName="composite3" presStyleCnt="0"/>
      <dgm:spPr/>
    </dgm:pt>
    <dgm:pt modelId="{0EF1DA36-B700-4222-91BB-1CF2B511D62F}" type="pres">
      <dgm:prSet presAssocID="{851516EB-1BE6-4F60-92DB-3A70CD4C3DAC}" presName="background3" presStyleLbl="node3" presStyleIdx="0" presStyleCnt="2"/>
      <dgm:spPr/>
    </dgm:pt>
    <dgm:pt modelId="{DFC5D40C-9933-4D90-8730-80188BA350EB}" type="pres">
      <dgm:prSet presAssocID="{851516EB-1BE6-4F60-92DB-3A70CD4C3DAC}" presName="text3" presStyleLbl="fgAcc3" presStyleIdx="0" presStyleCnt="2">
        <dgm:presLayoutVars>
          <dgm:chPref val="3"/>
        </dgm:presLayoutVars>
      </dgm:prSet>
      <dgm:spPr/>
    </dgm:pt>
    <dgm:pt modelId="{19EF4607-ABBB-42BB-ADD1-45DA8F2B14D3}" type="pres">
      <dgm:prSet presAssocID="{851516EB-1BE6-4F60-92DB-3A70CD4C3DAC}" presName="hierChild4" presStyleCnt="0"/>
      <dgm:spPr/>
    </dgm:pt>
    <dgm:pt modelId="{B56DFD82-29DF-4E4A-A03E-798C17608E56}" type="pres">
      <dgm:prSet presAssocID="{279C410B-C8B4-4F7F-A252-FA53521A084A}" presName="Name23" presStyleLbl="parChTrans1D4" presStyleIdx="0" presStyleCnt="1"/>
      <dgm:spPr/>
    </dgm:pt>
    <dgm:pt modelId="{3C544052-BE84-4A8F-83E9-7FC2947CD130}" type="pres">
      <dgm:prSet presAssocID="{B6C4A3E9-B8CA-4AE1-8CD3-AE8D50F23591}" presName="hierRoot4" presStyleCnt="0"/>
      <dgm:spPr/>
    </dgm:pt>
    <dgm:pt modelId="{5003D763-8953-434A-AFA4-A73C698D81E8}" type="pres">
      <dgm:prSet presAssocID="{B6C4A3E9-B8CA-4AE1-8CD3-AE8D50F23591}" presName="composite4" presStyleCnt="0"/>
      <dgm:spPr/>
    </dgm:pt>
    <dgm:pt modelId="{E56E3DE1-F41D-4EF4-AE68-D2E9EEBA8594}" type="pres">
      <dgm:prSet presAssocID="{B6C4A3E9-B8CA-4AE1-8CD3-AE8D50F23591}" presName="background4" presStyleLbl="node4" presStyleIdx="0" presStyleCnt="1"/>
      <dgm:spPr/>
    </dgm:pt>
    <dgm:pt modelId="{06F2D960-5B21-44BD-A4E5-D51F7ADAE332}" type="pres">
      <dgm:prSet presAssocID="{B6C4A3E9-B8CA-4AE1-8CD3-AE8D50F23591}" presName="text4" presStyleLbl="fgAcc4" presStyleIdx="0" presStyleCnt="1">
        <dgm:presLayoutVars>
          <dgm:chPref val="3"/>
        </dgm:presLayoutVars>
      </dgm:prSet>
      <dgm:spPr/>
    </dgm:pt>
    <dgm:pt modelId="{333DF613-3F5C-4596-857C-41C8F05A632F}" type="pres">
      <dgm:prSet presAssocID="{B6C4A3E9-B8CA-4AE1-8CD3-AE8D50F23591}" presName="hierChild5" presStyleCnt="0"/>
      <dgm:spPr/>
    </dgm:pt>
    <dgm:pt modelId="{7D0833B5-A0F4-4C93-8AFD-221920EB9DCF}" type="pres">
      <dgm:prSet presAssocID="{4A675391-C83D-49A6-81CD-FD403701E89A}" presName="Name17" presStyleLbl="parChTrans1D3" presStyleIdx="1" presStyleCnt="2"/>
      <dgm:spPr/>
    </dgm:pt>
    <dgm:pt modelId="{E20A5CF8-B83A-47DC-8731-9ABDE40D67A7}" type="pres">
      <dgm:prSet presAssocID="{C4C0FEFB-4E64-4A92-BCF6-BCC7BBF2CB95}" presName="hierRoot3" presStyleCnt="0"/>
      <dgm:spPr/>
    </dgm:pt>
    <dgm:pt modelId="{D47CDDB0-F112-42C6-A313-332AB2148EDE}" type="pres">
      <dgm:prSet presAssocID="{C4C0FEFB-4E64-4A92-BCF6-BCC7BBF2CB95}" presName="composite3" presStyleCnt="0"/>
      <dgm:spPr/>
    </dgm:pt>
    <dgm:pt modelId="{1BB5891C-4CA1-4EDF-8431-93543F3ADF4F}" type="pres">
      <dgm:prSet presAssocID="{C4C0FEFB-4E64-4A92-BCF6-BCC7BBF2CB95}" presName="background3" presStyleLbl="node3" presStyleIdx="1" presStyleCnt="2"/>
      <dgm:spPr/>
    </dgm:pt>
    <dgm:pt modelId="{B8B22440-F1D1-4504-96E6-7F0A678BAD52}" type="pres">
      <dgm:prSet presAssocID="{C4C0FEFB-4E64-4A92-BCF6-BCC7BBF2CB95}" presName="text3" presStyleLbl="fgAcc3" presStyleIdx="1" presStyleCnt="2">
        <dgm:presLayoutVars>
          <dgm:chPref val="3"/>
        </dgm:presLayoutVars>
      </dgm:prSet>
      <dgm:spPr/>
    </dgm:pt>
    <dgm:pt modelId="{7713C1BC-C56D-4CC9-A725-503E64292A26}" type="pres">
      <dgm:prSet presAssocID="{C4C0FEFB-4E64-4A92-BCF6-BCC7BBF2CB95}" presName="hierChild4" presStyleCnt="0"/>
      <dgm:spPr/>
    </dgm:pt>
  </dgm:ptLst>
  <dgm:cxnLst>
    <dgm:cxn modelId="{AEB2E90E-F302-49A5-879A-F56BF3D5195A}" type="presOf" srcId="{4A675391-C83D-49A6-81CD-FD403701E89A}" destId="{7D0833B5-A0F4-4C93-8AFD-221920EB9DCF}" srcOrd="0" destOrd="0" presId="urn:microsoft.com/office/officeart/2005/8/layout/hierarchy1"/>
    <dgm:cxn modelId="{C28C3226-9DFD-49E4-B3AE-992646543D3E}" type="presOf" srcId="{B6C4A3E9-B8CA-4AE1-8CD3-AE8D50F23591}" destId="{06F2D960-5B21-44BD-A4E5-D51F7ADAE332}" srcOrd="0" destOrd="0" presId="urn:microsoft.com/office/officeart/2005/8/layout/hierarchy1"/>
    <dgm:cxn modelId="{002C9837-BCE7-42E0-A86B-B8251216A14B}" type="presOf" srcId="{90EB5717-7BEA-4D17-9EE4-D305B83DD755}" destId="{B1AD4FD2-CD8E-4B76-A4F5-36F32AB17A24}" srcOrd="0" destOrd="0" presId="urn:microsoft.com/office/officeart/2005/8/layout/hierarchy1"/>
    <dgm:cxn modelId="{1ABF2639-0095-4484-9646-4A1D62DEE5EB}" srcId="{EBF7F545-F596-41C3-B594-056BFBA6E170}" destId="{44DFE054-AC3A-49FD-993C-285B92FF9A25}" srcOrd="0" destOrd="0" parTransId="{11A9F697-C6CD-45AD-BBFC-C42B5D6E0E48}" sibTransId="{65465C06-A0A1-47FB-84A4-D604B49B7F35}"/>
    <dgm:cxn modelId="{E899AA40-7142-489C-814B-8F4F86152357}" srcId="{851516EB-1BE6-4F60-92DB-3A70CD4C3DAC}" destId="{B6C4A3E9-B8CA-4AE1-8CD3-AE8D50F23591}" srcOrd="0" destOrd="0" parTransId="{279C410B-C8B4-4F7F-A252-FA53521A084A}" sibTransId="{C7C7FC50-E445-4D62-9629-B3C85F344BA1}"/>
    <dgm:cxn modelId="{BCCAC55D-E19C-46A6-98AD-9A2D4F500641}" type="presOf" srcId="{EBF7F545-F596-41C3-B594-056BFBA6E170}" destId="{1613D085-37A4-453B-A328-6FE814BA4515}" srcOrd="0" destOrd="0" presId="urn:microsoft.com/office/officeart/2005/8/layout/hierarchy1"/>
    <dgm:cxn modelId="{D21BEB65-792B-488F-AC35-0E84D43F6486}" srcId="{281C67B7-27F2-4DF4-8F55-64E0F8468ADC}" destId="{851516EB-1BE6-4F60-92DB-3A70CD4C3DAC}" srcOrd="0" destOrd="0" parTransId="{FAC56E0C-2AAA-4FFD-A093-802AD65BEADA}" sibTransId="{AE2563DE-8173-4BE5-A6D3-C24226B480EF}"/>
    <dgm:cxn modelId="{9E22916A-6EDF-4488-B564-8F6B5B102347}" type="presOf" srcId="{FAC56E0C-2AAA-4FFD-A093-802AD65BEADA}" destId="{5A9D5103-1162-400B-96E4-CE09750E9077}" srcOrd="0" destOrd="0" presId="urn:microsoft.com/office/officeart/2005/8/layout/hierarchy1"/>
    <dgm:cxn modelId="{1036996F-F4C9-45AA-B5CD-5816B03A2C51}" type="presOf" srcId="{851516EB-1BE6-4F60-92DB-3A70CD4C3DAC}" destId="{DFC5D40C-9933-4D90-8730-80188BA350EB}" srcOrd="0" destOrd="0" presId="urn:microsoft.com/office/officeart/2005/8/layout/hierarchy1"/>
    <dgm:cxn modelId="{D0C3058E-11C2-4E79-B8DD-80BDEA0484D1}" type="presOf" srcId="{C4C0FEFB-4E64-4A92-BCF6-BCC7BBF2CB95}" destId="{B8B22440-F1D1-4504-96E6-7F0A678BAD52}" srcOrd="0" destOrd="0" presId="urn:microsoft.com/office/officeart/2005/8/layout/hierarchy1"/>
    <dgm:cxn modelId="{989C658E-3A69-498F-BAB0-2A65A1184EE9}" type="presOf" srcId="{44DFE054-AC3A-49FD-993C-285B92FF9A25}" destId="{9E1AAD8A-6295-4E0C-A7E2-E13983E81ED6}" srcOrd="0" destOrd="0" presId="urn:microsoft.com/office/officeart/2005/8/layout/hierarchy1"/>
    <dgm:cxn modelId="{0C40EEA3-8D5B-4D3F-A6CF-14FA0BDD6163}" type="presOf" srcId="{279C410B-C8B4-4F7F-A252-FA53521A084A}" destId="{B56DFD82-29DF-4E4A-A03E-798C17608E56}" srcOrd="0" destOrd="0" presId="urn:microsoft.com/office/officeart/2005/8/layout/hierarchy1"/>
    <dgm:cxn modelId="{56CA3AE6-27CD-4834-88C1-2035B1E6CC62}" type="presOf" srcId="{281C67B7-27F2-4DF4-8F55-64E0F8468ADC}" destId="{7280FA8D-7869-45F7-8044-143B9E2AB99B}" srcOrd="0" destOrd="0" presId="urn:microsoft.com/office/officeart/2005/8/layout/hierarchy1"/>
    <dgm:cxn modelId="{632A4AED-7F12-4174-92B3-2C629A15E294}" srcId="{44DFE054-AC3A-49FD-993C-285B92FF9A25}" destId="{281C67B7-27F2-4DF4-8F55-64E0F8468ADC}" srcOrd="0" destOrd="0" parTransId="{90EB5717-7BEA-4D17-9EE4-D305B83DD755}" sibTransId="{A41787B6-1185-4A7A-8AD1-7AF53061943F}"/>
    <dgm:cxn modelId="{0234F0FB-EB3B-4226-9A0B-CC9CB38756EE}" srcId="{281C67B7-27F2-4DF4-8F55-64E0F8468ADC}" destId="{C4C0FEFB-4E64-4A92-BCF6-BCC7BBF2CB95}" srcOrd="1" destOrd="0" parTransId="{4A675391-C83D-49A6-81CD-FD403701E89A}" sibTransId="{19223F13-C433-4B63-BFB5-1348F7A02990}"/>
    <dgm:cxn modelId="{5251372D-65CF-4AE4-B0D2-DE4186A4D559}" type="presParOf" srcId="{1613D085-37A4-453B-A328-6FE814BA4515}" destId="{45D1CF97-1FA4-43BE-9FA4-B4001AEAC8B6}" srcOrd="0" destOrd="0" presId="urn:microsoft.com/office/officeart/2005/8/layout/hierarchy1"/>
    <dgm:cxn modelId="{DDB9E953-0CBD-4AA9-B636-B423156E3C25}" type="presParOf" srcId="{45D1CF97-1FA4-43BE-9FA4-B4001AEAC8B6}" destId="{8AED5965-BF1F-4084-BF31-2FF6495FF39C}" srcOrd="0" destOrd="0" presId="urn:microsoft.com/office/officeart/2005/8/layout/hierarchy1"/>
    <dgm:cxn modelId="{BFBF64CB-582E-4083-8897-B12CDC47E8FF}" type="presParOf" srcId="{8AED5965-BF1F-4084-BF31-2FF6495FF39C}" destId="{C4F81AF4-D8BE-4922-AC80-9BA9D8B62B04}" srcOrd="0" destOrd="0" presId="urn:microsoft.com/office/officeart/2005/8/layout/hierarchy1"/>
    <dgm:cxn modelId="{12CC924F-7684-45DB-A7C9-DC4409595CCD}" type="presParOf" srcId="{8AED5965-BF1F-4084-BF31-2FF6495FF39C}" destId="{9E1AAD8A-6295-4E0C-A7E2-E13983E81ED6}" srcOrd="1" destOrd="0" presId="urn:microsoft.com/office/officeart/2005/8/layout/hierarchy1"/>
    <dgm:cxn modelId="{304963C9-E537-40C8-9945-608913E83076}" type="presParOf" srcId="{45D1CF97-1FA4-43BE-9FA4-B4001AEAC8B6}" destId="{44E347EF-6D15-473F-8822-A4047B7F266E}" srcOrd="1" destOrd="0" presId="urn:microsoft.com/office/officeart/2005/8/layout/hierarchy1"/>
    <dgm:cxn modelId="{9CE6A61B-4F6B-4241-83B3-0C2DDCB5CD0B}" type="presParOf" srcId="{44E347EF-6D15-473F-8822-A4047B7F266E}" destId="{B1AD4FD2-CD8E-4B76-A4F5-36F32AB17A24}" srcOrd="0" destOrd="0" presId="urn:microsoft.com/office/officeart/2005/8/layout/hierarchy1"/>
    <dgm:cxn modelId="{1CD032F6-6776-4F81-AE14-8A9AF39EFD30}" type="presParOf" srcId="{44E347EF-6D15-473F-8822-A4047B7F266E}" destId="{1AA220C6-F231-4FFC-80F1-23E724F54875}" srcOrd="1" destOrd="0" presId="urn:microsoft.com/office/officeart/2005/8/layout/hierarchy1"/>
    <dgm:cxn modelId="{BFF4C080-0C26-45D5-B37E-6536696090A7}" type="presParOf" srcId="{1AA220C6-F231-4FFC-80F1-23E724F54875}" destId="{2FC209AA-9674-48BB-B069-BA663C44B18D}" srcOrd="0" destOrd="0" presId="urn:microsoft.com/office/officeart/2005/8/layout/hierarchy1"/>
    <dgm:cxn modelId="{2DBDBF08-8ADC-4A14-94B4-11ED9B8569E4}" type="presParOf" srcId="{2FC209AA-9674-48BB-B069-BA663C44B18D}" destId="{90294037-3CAA-4181-B6F8-9F0478980A2D}" srcOrd="0" destOrd="0" presId="urn:microsoft.com/office/officeart/2005/8/layout/hierarchy1"/>
    <dgm:cxn modelId="{18CDF69A-959F-4EB6-9317-6E76D012CB7C}" type="presParOf" srcId="{2FC209AA-9674-48BB-B069-BA663C44B18D}" destId="{7280FA8D-7869-45F7-8044-143B9E2AB99B}" srcOrd="1" destOrd="0" presId="urn:microsoft.com/office/officeart/2005/8/layout/hierarchy1"/>
    <dgm:cxn modelId="{5C9E7E46-3BC1-40CE-BBBD-ABC488ADF09A}" type="presParOf" srcId="{1AA220C6-F231-4FFC-80F1-23E724F54875}" destId="{FF64237C-EC5C-4BF4-9DC3-CAD4477A7CBF}" srcOrd="1" destOrd="0" presId="urn:microsoft.com/office/officeart/2005/8/layout/hierarchy1"/>
    <dgm:cxn modelId="{968E1526-2860-499B-9C1A-A256D851EF1A}" type="presParOf" srcId="{FF64237C-EC5C-4BF4-9DC3-CAD4477A7CBF}" destId="{5A9D5103-1162-400B-96E4-CE09750E9077}" srcOrd="0" destOrd="0" presId="urn:microsoft.com/office/officeart/2005/8/layout/hierarchy1"/>
    <dgm:cxn modelId="{F602D971-CD81-43CF-964B-1BB48752CC0F}" type="presParOf" srcId="{FF64237C-EC5C-4BF4-9DC3-CAD4477A7CBF}" destId="{CA1F3363-CAD5-4942-A821-F5C5719DBB41}" srcOrd="1" destOrd="0" presId="urn:microsoft.com/office/officeart/2005/8/layout/hierarchy1"/>
    <dgm:cxn modelId="{06515AFC-D9DA-4728-8399-792B1A164CF6}" type="presParOf" srcId="{CA1F3363-CAD5-4942-A821-F5C5719DBB41}" destId="{648BF496-1DA7-4124-8F3F-6C01DAC34E16}" srcOrd="0" destOrd="0" presId="urn:microsoft.com/office/officeart/2005/8/layout/hierarchy1"/>
    <dgm:cxn modelId="{7CE594B4-ACB7-4FE5-9CA7-9D834A7B87B2}" type="presParOf" srcId="{648BF496-1DA7-4124-8F3F-6C01DAC34E16}" destId="{0EF1DA36-B700-4222-91BB-1CF2B511D62F}" srcOrd="0" destOrd="0" presId="urn:microsoft.com/office/officeart/2005/8/layout/hierarchy1"/>
    <dgm:cxn modelId="{B484314E-E8DD-479D-81AA-016804AD8DE0}" type="presParOf" srcId="{648BF496-1DA7-4124-8F3F-6C01DAC34E16}" destId="{DFC5D40C-9933-4D90-8730-80188BA350EB}" srcOrd="1" destOrd="0" presId="urn:microsoft.com/office/officeart/2005/8/layout/hierarchy1"/>
    <dgm:cxn modelId="{EEB6F97B-AF62-477D-ABDB-072ABFDEB720}" type="presParOf" srcId="{CA1F3363-CAD5-4942-A821-F5C5719DBB41}" destId="{19EF4607-ABBB-42BB-ADD1-45DA8F2B14D3}" srcOrd="1" destOrd="0" presId="urn:microsoft.com/office/officeart/2005/8/layout/hierarchy1"/>
    <dgm:cxn modelId="{4F5CBB75-3EAD-4092-AAC9-5038B2C3ACE8}" type="presParOf" srcId="{19EF4607-ABBB-42BB-ADD1-45DA8F2B14D3}" destId="{B56DFD82-29DF-4E4A-A03E-798C17608E56}" srcOrd="0" destOrd="0" presId="urn:microsoft.com/office/officeart/2005/8/layout/hierarchy1"/>
    <dgm:cxn modelId="{F8228D2D-3EFA-40F1-9D22-8C8778146EED}" type="presParOf" srcId="{19EF4607-ABBB-42BB-ADD1-45DA8F2B14D3}" destId="{3C544052-BE84-4A8F-83E9-7FC2947CD130}" srcOrd="1" destOrd="0" presId="urn:microsoft.com/office/officeart/2005/8/layout/hierarchy1"/>
    <dgm:cxn modelId="{9B4A075D-373C-4EB1-AC7F-B0CB94F5303E}" type="presParOf" srcId="{3C544052-BE84-4A8F-83E9-7FC2947CD130}" destId="{5003D763-8953-434A-AFA4-A73C698D81E8}" srcOrd="0" destOrd="0" presId="urn:microsoft.com/office/officeart/2005/8/layout/hierarchy1"/>
    <dgm:cxn modelId="{29D77955-67C5-451D-A480-883D7DEBB21A}" type="presParOf" srcId="{5003D763-8953-434A-AFA4-A73C698D81E8}" destId="{E56E3DE1-F41D-4EF4-AE68-D2E9EEBA8594}" srcOrd="0" destOrd="0" presId="urn:microsoft.com/office/officeart/2005/8/layout/hierarchy1"/>
    <dgm:cxn modelId="{7774C4DD-E128-470E-A848-451E34606770}" type="presParOf" srcId="{5003D763-8953-434A-AFA4-A73C698D81E8}" destId="{06F2D960-5B21-44BD-A4E5-D51F7ADAE332}" srcOrd="1" destOrd="0" presId="urn:microsoft.com/office/officeart/2005/8/layout/hierarchy1"/>
    <dgm:cxn modelId="{15D6DABA-0DC0-4D73-9B61-54F7AEC76E9F}" type="presParOf" srcId="{3C544052-BE84-4A8F-83E9-7FC2947CD130}" destId="{333DF613-3F5C-4596-857C-41C8F05A632F}" srcOrd="1" destOrd="0" presId="urn:microsoft.com/office/officeart/2005/8/layout/hierarchy1"/>
    <dgm:cxn modelId="{56C73CC0-09F8-44A2-A2DE-35D2F081A62F}" type="presParOf" srcId="{FF64237C-EC5C-4BF4-9DC3-CAD4477A7CBF}" destId="{7D0833B5-A0F4-4C93-8AFD-221920EB9DCF}" srcOrd="2" destOrd="0" presId="urn:microsoft.com/office/officeart/2005/8/layout/hierarchy1"/>
    <dgm:cxn modelId="{460A4DCB-C5B9-4063-8DA1-F50DFE667D0A}" type="presParOf" srcId="{FF64237C-EC5C-4BF4-9DC3-CAD4477A7CBF}" destId="{E20A5CF8-B83A-47DC-8731-9ABDE40D67A7}" srcOrd="3" destOrd="0" presId="urn:microsoft.com/office/officeart/2005/8/layout/hierarchy1"/>
    <dgm:cxn modelId="{FDA2AB0A-ECEF-463D-B089-899871A6AA0C}" type="presParOf" srcId="{E20A5CF8-B83A-47DC-8731-9ABDE40D67A7}" destId="{D47CDDB0-F112-42C6-A313-332AB2148EDE}" srcOrd="0" destOrd="0" presId="urn:microsoft.com/office/officeart/2005/8/layout/hierarchy1"/>
    <dgm:cxn modelId="{268FE845-FEEE-477F-B6D0-77D8B255F124}" type="presParOf" srcId="{D47CDDB0-F112-42C6-A313-332AB2148EDE}" destId="{1BB5891C-4CA1-4EDF-8431-93543F3ADF4F}" srcOrd="0" destOrd="0" presId="urn:microsoft.com/office/officeart/2005/8/layout/hierarchy1"/>
    <dgm:cxn modelId="{5FB6BB16-C676-44B0-BE41-0DBB98DD8135}" type="presParOf" srcId="{D47CDDB0-F112-42C6-A313-332AB2148EDE}" destId="{B8B22440-F1D1-4504-96E6-7F0A678BAD52}" srcOrd="1" destOrd="0" presId="urn:microsoft.com/office/officeart/2005/8/layout/hierarchy1"/>
    <dgm:cxn modelId="{C49F12B3-DE41-4E24-932C-BB8FFE36D2C3}" type="presParOf" srcId="{E20A5CF8-B83A-47DC-8731-9ABDE40D67A7}" destId="{7713C1BC-C56D-4CC9-A725-503E64292A2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CDDFD8-DDCB-4270-A704-4B952B607C89}">
      <dsp:nvSpPr>
        <dsp:cNvPr id="0" name=""/>
        <dsp:cNvSpPr/>
      </dsp:nvSpPr>
      <dsp:spPr>
        <a:xfrm>
          <a:off x="2831" y="751341"/>
          <a:ext cx="2507874" cy="12539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 – 1 : </a:t>
          </a:r>
          <a:r>
            <a:rPr lang="ko-KR" sz="2500" kern="1200"/>
            <a:t>샘플확인</a:t>
          </a:r>
          <a:endParaRPr lang="en-US" sz="2500" kern="1200"/>
        </a:p>
      </dsp:txBody>
      <dsp:txXfrm>
        <a:off x="39558" y="788068"/>
        <a:ext cx="2434420" cy="1180483"/>
      </dsp:txXfrm>
    </dsp:sp>
    <dsp:sp modelId="{B2900ED0-08AE-4B1C-9218-D4949A6C2DE2}">
      <dsp:nvSpPr>
        <dsp:cNvPr id="0" name=""/>
        <dsp:cNvSpPr/>
      </dsp:nvSpPr>
      <dsp:spPr>
        <a:xfrm>
          <a:off x="2831" y="2193369"/>
          <a:ext cx="2507874" cy="12539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- </a:t>
          </a:r>
          <a:r>
            <a:rPr lang="ko-KR" sz="2500" kern="1200" dirty="0"/>
            <a:t>샘플이 </a:t>
          </a:r>
          <a:r>
            <a:rPr lang="en-US" sz="2500" kern="1200" dirty="0"/>
            <a:t>50</a:t>
          </a:r>
          <a:r>
            <a:rPr lang="ko-KR" sz="2500" kern="1200" dirty="0"/>
            <a:t>개보다 많은가</a:t>
          </a:r>
          <a:r>
            <a:rPr lang="en-US" sz="2500" kern="1200" dirty="0"/>
            <a:t>?</a:t>
          </a:r>
        </a:p>
      </dsp:txBody>
      <dsp:txXfrm>
        <a:off x="39558" y="2230096"/>
        <a:ext cx="2434420" cy="1180483"/>
      </dsp:txXfrm>
    </dsp:sp>
    <dsp:sp modelId="{6DECFEC5-B71B-4A1E-B575-80185CD7B5DF}">
      <dsp:nvSpPr>
        <dsp:cNvPr id="0" name=""/>
        <dsp:cNvSpPr/>
      </dsp:nvSpPr>
      <dsp:spPr>
        <a:xfrm rot="19457599">
          <a:off x="2394589" y="2436891"/>
          <a:ext cx="1235382" cy="45878"/>
        </a:xfrm>
        <a:custGeom>
          <a:avLst/>
          <a:gdLst/>
          <a:ahLst/>
          <a:cxnLst/>
          <a:rect l="0" t="0" r="0" b="0"/>
          <a:pathLst>
            <a:path>
              <a:moveTo>
                <a:pt x="0" y="22939"/>
              </a:moveTo>
              <a:lnTo>
                <a:pt x="1235382" y="2293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81395" y="2428946"/>
        <a:ext cx="61769" cy="61769"/>
      </dsp:txXfrm>
    </dsp:sp>
    <dsp:sp modelId="{A87514CE-0CA6-46FF-87C4-B23410968453}">
      <dsp:nvSpPr>
        <dsp:cNvPr id="0" name=""/>
        <dsp:cNvSpPr/>
      </dsp:nvSpPr>
      <dsp:spPr>
        <a:xfrm>
          <a:off x="3513855" y="1472355"/>
          <a:ext cx="2507874" cy="12539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- yes : 1-2</a:t>
          </a:r>
          <a:r>
            <a:rPr lang="ko-KR" sz="2500" kern="1200" dirty="0"/>
            <a:t>로 이동</a:t>
          </a:r>
          <a:endParaRPr lang="en-US" sz="2500" kern="1200" dirty="0"/>
        </a:p>
      </dsp:txBody>
      <dsp:txXfrm>
        <a:off x="3550582" y="1509082"/>
        <a:ext cx="2434420" cy="1180483"/>
      </dsp:txXfrm>
    </dsp:sp>
    <dsp:sp modelId="{706CCD04-8928-461F-BB66-5E93634FB97B}">
      <dsp:nvSpPr>
        <dsp:cNvPr id="0" name=""/>
        <dsp:cNvSpPr/>
      </dsp:nvSpPr>
      <dsp:spPr>
        <a:xfrm rot="2142401">
          <a:off x="2394589" y="3157905"/>
          <a:ext cx="1235382" cy="45878"/>
        </a:xfrm>
        <a:custGeom>
          <a:avLst/>
          <a:gdLst/>
          <a:ahLst/>
          <a:cxnLst/>
          <a:rect l="0" t="0" r="0" b="0"/>
          <a:pathLst>
            <a:path>
              <a:moveTo>
                <a:pt x="0" y="22939"/>
              </a:moveTo>
              <a:lnTo>
                <a:pt x="1235382" y="2293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81395" y="3149960"/>
        <a:ext cx="61769" cy="61769"/>
      </dsp:txXfrm>
    </dsp:sp>
    <dsp:sp modelId="{50B99D5A-5EC0-4D4E-B05E-19FC8FC4BF93}">
      <dsp:nvSpPr>
        <dsp:cNvPr id="0" name=""/>
        <dsp:cNvSpPr/>
      </dsp:nvSpPr>
      <dsp:spPr>
        <a:xfrm>
          <a:off x="3513855" y="2914383"/>
          <a:ext cx="2507874" cy="12539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- no : </a:t>
          </a:r>
          <a:r>
            <a:rPr lang="ko-KR" sz="2500" kern="1200" dirty="0"/>
            <a:t>데이터를 더 모아야 합니다</a:t>
          </a:r>
          <a:r>
            <a:rPr lang="en-US" sz="2500" kern="1200" dirty="0"/>
            <a:t>.</a:t>
          </a:r>
        </a:p>
      </dsp:txBody>
      <dsp:txXfrm>
        <a:off x="3550582" y="2951110"/>
        <a:ext cx="2434420" cy="11804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CDDFD8-DDCB-4270-A704-4B952B607C89}">
      <dsp:nvSpPr>
        <dsp:cNvPr id="0" name=""/>
        <dsp:cNvSpPr/>
      </dsp:nvSpPr>
      <dsp:spPr>
        <a:xfrm>
          <a:off x="944491" y="636577"/>
          <a:ext cx="2210004" cy="1105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 – 2 : </a:t>
          </a:r>
          <a:r>
            <a:rPr lang="ko-KR" altLang="en-US" sz="1500" kern="1200" dirty="0"/>
            <a:t>카테고리화</a:t>
          </a:r>
          <a:endParaRPr lang="en-US" sz="1500" kern="1200" dirty="0"/>
        </a:p>
      </dsp:txBody>
      <dsp:txXfrm>
        <a:off x="976855" y="668941"/>
        <a:ext cx="2145276" cy="1040274"/>
      </dsp:txXfrm>
    </dsp:sp>
    <dsp:sp modelId="{B2900ED0-08AE-4B1C-9218-D4949A6C2DE2}">
      <dsp:nvSpPr>
        <dsp:cNvPr id="0" name=""/>
        <dsp:cNvSpPr/>
      </dsp:nvSpPr>
      <dsp:spPr>
        <a:xfrm>
          <a:off x="944491" y="1907329"/>
          <a:ext cx="2210004" cy="1105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- </a:t>
          </a:r>
          <a:r>
            <a:rPr lang="ko-KR" altLang="en-US" sz="1500" kern="1200" dirty="0"/>
            <a:t>카테고리로 </a:t>
          </a:r>
          <a:endParaRPr lang="en-US" altLang="ko-KR" sz="1500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분류되었는가</a:t>
          </a:r>
          <a:endParaRPr lang="en-US" altLang="ko-KR" sz="1500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예</a:t>
          </a:r>
          <a:r>
            <a:rPr lang="en-US" altLang="ko-KR" sz="1500" kern="1200" dirty="0"/>
            <a:t>: </a:t>
          </a:r>
          <a:r>
            <a:rPr lang="ko-KR" altLang="en-US" sz="1500" kern="1200" dirty="0"/>
            <a:t>교육</a:t>
          </a:r>
          <a:r>
            <a:rPr lang="en-US" altLang="ko-KR" sz="1500" kern="1200" dirty="0"/>
            <a:t>, </a:t>
          </a:r>
          <a:r>
            <a:rPr lang="ko-KR" altLang="en-US" sz="1500" kern="1200" dirty="0"/>
            <a:t>환경</a:t>
          </a:r>
          <a:endParaRPr lang="en-US" sz="1500" kern="1200" dirty="0"/>
        </a:p>
      </dsp:txBody>
      <dsp:txXfrm>
        <a:off x="976855" y="1939693"/>
        <a:ext cx="2145276" cy="1040274"/>
      </dsp:txXfrm>
    </dsp:sp>
    <dsp:sp modelId="{6DECFEC5-B71B-4A1E-B575-80185CD7B5DF}">
      <dsp:nvSpPr>
        <dsp:cNvPr id="0" name=""/>
        <dsp:cNvSpPr/>
      </dsp:nvSpPr>
      <dsp:spPr>
        <a:xfrm rot="18235137">
          <a:off x="2816083" y="1804239"/>
          <a:ext cx="153134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531344" y="2021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43472" y="1786171"/>
        <a:ext cx="76567" cy="76567"/>
      </dsp:txXfrm>
    </dsp:sp>
    <dsp:sp modelId="{A87514CE-0CA6-46FF-87C4-B23410968453}">
      <dsp:nvSpPr>
        <dsp:cNvPr id="0" name=""/>
        <dsp:cNvSpPr/>
      </dsp:nvSpPr>
      <dsp:spPr>
        <a:xfrm>
          <a:off x="4009016" y="636577"/>
          <a:ext cx="2210004" cy="11050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- yes : </a:t>
          </a:r>
          <a:r>
            <a:rPr lang="ko-KR" altLang="en-US" sz="1500" kern="1200" dirty="0"/>
            <a:t>라벨데이터를 </a:t>
          </a:r>
          <a:r>
            <a:rPr lang="ko-KR" altLang="en-US" sz="1500" kern="1200" dirty="0" err="1"/>
            <a:t>가지고있는가</a:t>
          </a:r>
          <a:r>
            <a:rPr lang="en-US" altLang="ko-KR" sz="1500" kern="1200" dirty="0"/>
            <a:t>?</a:t>
          </a:r>
          <a:r>
            <a:rPr lang="ko-KR" altLang="en-US" sz="1500" kern="1200" dirty="0"/>
            <a:t>                예 </a:t>
          </a:r>
          <a:r>
            <a:rPr lang="en-US" altLang="ko-KR" sz="1500" kern="1200" dirty="0"/>
            <a:t>: </a:t>
          </a:r>
          <a:r>
            <a:rPr lang="ko-KR" altLang="en-US" sz="1500" kern="1200" dirty="0"/>
            <a:t>성별</a:t>
          </a:r>
          <a:r>
            <a:rPr lang="en-US" altLang="ko-KR" sz="1500" kern="1200" dirty="0"/>
            <a:t>, </a:t>
          </a:r>
          <a:r>
            <a:rPr lang="ko-KR" altLang="en-US" sz="1500" kern="1200" dirty="0"/>
            <a:t>탑승인원</a:t>
          </a:r>
          <a:r>
            <a:rPr lang="en-US" altLang="ko-KR" sz="1500" kern="1200" dirty="0"/>
            <a:t>, </a:t>
          </a:r>
          <a:r>
            <a:rPr lang="ko-KR" altLang="en-US" sz="1500" kern="1200" dirty="0"/>
            <a:t>가격</a:t>
          </a:r>
          <a:endParaRPr lang="en-US" sz="1500" kern="1200" dirty="0"/>
        </a:p>
      </dsp:txBody>
      <dsp:txXfrm>
        <a:off x="4041380" y="668941"/>
        <a:ext cx="2145276" cy="1040274"/>
      </dsp:txXfrm>
    </dsp:sp>
    <dsp:sp modelId="{FBEEB7BB-AD4D-4126-B3E5-844F0E9EBE18}">
      <dsp:nvSpPr>
        <dsp:cNvPr id="0" name=""/>
        <dsp:cNvSpPr/>
      </dsp:nvSpPr>
      <dsp:spPr>
        <a:xfrm rot="19510760">
          <a:off x="6119400" y="851175"/>
          <a:ext cx="111272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112723" y="2021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647944" y="843572"/>
        <a:ext cx="55636" cy="55636"/>
      </dsp:txXfrm>
    </dsp:sp>
    <dsp:sp modelId="{44DFD39D-4BCF-4E1D-8B8C-D2112FF61B3B}">
      <dsp:nvSpPr>
        <dsp:cNvPr id="0" name=""/>
        <dsp:cNvSpPr/>
      </dsp:nvSpPr>
      <dsp:spPr>
        <a:xfrm>
          <a:off x="7132503" y="1201"/>
          <a:ext cx="2210004" cy="11050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-yes : </a:t>
          </a:r>
          <a:r>
            <a:rPr lang="ko-KR" altLang="en-US" sz="1500" kern="1200" dirty="0"/>
            <a:t>분류모델 </a:t>
          </a:r>
          <a:r>
            <a:rPr lang="en-US" altLang="ko-KR" sz="1500" kern="1200" dirty="0"/>
            <a:t>(classification)</a:t>
          </a:r>
          <a:endParaRPr lang="en-US" sz="1500" kern="1200" dirty="0"/>
        </a:p>
      </dsp:txBody>
      <dsp:txXfrm>
        <a:off x="7164867" y="33565"/>
        <a:ext cx="2145276" cy="1040274"/>
      </dsp:txXfrm>
    </dsp:sp>
    <dsp:sp modelId="{372E0896-FCAA-4BE9-B2F5-D9D7D1E2DC2A}">
      <dsp:nvSpPr>
        <dsp:cNvPr id="0" name=""/>
        <dsp:cNvSpPr/>
      </dsp:nvSpPr>
      <dsp:spPr>
        <a:xfrm rot="2089240">
          <a:off x="6119400" y="1486551"/>
          <a:ext cx="111272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112723" y="2021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647944" y="1478948"/>
        <a:ext cx="55636" cy="55636"/>
      </dsp:txXfrm>
    </dsp:sp>
    <dsp:sp modelId="{3A85AE40-6EF7-4526-8D11-BA78986AF2F5}">
      <dsp:nvSpPr>
        <dsp:cNvPr id="0" name=""/>
        <dsp:cNvSpPr/>
      </dsp:nvSpPr>
      <dsp:spPr>
        <a:xfrm>
          <a:off x="7132503" y="1271953"/>
          <a:ext cx="2210004" cy="11050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-no : </a:t>
          </a:r>
          <a:r>
            <a:rPr lang="ko-KR" altLang="en-US" sz="1500" kern="1200" dirty="0"/>
            <a:t>군집모델   </a:t>
          </a:r>
          <a:r>
            <a:rPr lang="en-US" altLang="ko-KR" sz="1500" kern="1200" dirty="0"/>
            <a:t>(clustering)</a:t>
          </a:r>
          <a:endParaRPr lang="en-US" sz="1500" kern="1200" dirty="0"/>
        </a:p>
      </dsp:txBody>
      <dsp:txXfrm>
        <a:off x="7164867" y="1304317"/>
        <a:ext cx="2145276" cy="1040274"/>
      </dsp:txXfrm>
    </dsp:sp>
    <dsp:sp modelId="{03491F3D-940B-418F-BD9E-E86DD28BFFF5}">
      <dsp:nvSpPr>
        <dsp:cNvPr id="0" name=""/>
        <dsp:cNvSpPr/>
      </dsp:nvSpPr>
      <dsp:spPr>
        <a:xfrm rot="3310531">
          <a:off x="2822502" y="3074992"/>
          <a:ext cx="154798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547989" y="2021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57797" y="3056507"/>
        <a:ext cx="77399" cy="77399"/>
      </dsp:txXfrm>
    </dsp:sp>
    <dsp:sp modelId="{A85FF4A4-5469-4489-B30E-CEEB65659807}">
      <dsp:nvSpPr>
        <dsp:cNvPr id="0" name=""/>
        <dsp:cNvSpPr/>
      </dsp:nvSpPr>
      <dsp:spPr>
        <a:xfrm>
          <a:off x="4038497" y="3178082"/>
          <a:ext cx="2210004" cy="11050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- no : </a:t>
          </a:r>
          <a:r>
            <a:rPr lang="ko-KR" altLang="en-US" sz="1500" kern="1200" dirty="0"/>
            <a:t>수량파악이 가능한가</a:t>
          </a:r>
          <a:r>
            <a:rPr lang="en-US" altLang="ko-KR" sz="1500" kern="1200" dirty="0"/>
            <a:t>? </a:t>
          </a:r>
          <a:r>
            <a:rPr lang="ko-KR" altLang="en-US" sz="1500" kern="1200" dirty="0"/>
            <a:t>예</a:t>
          </a:r>
          <a:r>
            <a:rPr lang="en-US" altLang="ko-KR" sz="1500" kern="1200" dirty="0"/>
            <a:t>: </a:t>
          </a:r>
          <a:r>
            <a:rPr lang="ko-KR" altLang="en-US" sz="1500" kern="1200" dirty="0"/>
            <a:t>개수</a:t>
          </a:r>
          <a:r>
            <a:rPr lang="en-US" altLang="ko-KR" sz="1500" kern="1200" dirty="0"/>
            <a:t>, </a:t>
          </a:r>
          <a:r>
            <a:rPr lang="ko-KR" altLang="en-US" sz="1500" kern="1200" dirty="0"/>
            <a:t>가격</a:t>
          </a:r>
          <a:r>
            <a:rPr lang="en-US" altLang="ko-KR" sz="1500" kern="1200" dirty="0"/>
            <a:t>, </a:t>
          </a:r>
          <a:r>
            <a:rPr lang="ko-KR" altLang="en-US" sz="1500" kern="1200" dirty="0"/>
            <a:t>질량</a:t>
          </a:r>
          <a:endParaRPr lang="en-US" sz="1500" kern="1200" dirty="0"/>
        </a:p>
      </dsp:txBody>
      <dsp:txXfrm>
        <a:off x="4070861" y="3210446"/>
        <a:ext cx="2145276" cy="1040274"/>
      </dsp:txXfrm>
    </dsp:sp>
    <dsp:sp modelId="{399B17D0-5B0D-4A94-B87C-9C8956F8F0B6}">
      <dsp:nvSpPr>
        <dsp:cNvPr id="0" name=""/>
        <dsp:cNvSpPr/>
      </dsp:nvSpPr>
      <dsp:spPr>
        <a:xfrm rot="19457599">
          <a:off x="6146177" y="3392680"/>
          <a:ext cx="108865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88651" y="2021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663286" y="3385679"/>
        <a:ext cx="54432" cy="54432"/>
      </dsp:txXfrm>
    </dsp:sp>
    <dsp:sp modelId="{9381D598-3E26-4BAE-BAA0-29A1758B381E}">
      <dsp:nvSpPr>
        <dsp:cNvPr id="0" name=""/>
        <dsp:cNvSpPr/>
      </dsp:nvSpPr>
      <dsp:spPr>
        <a:xfrm>
          <a:off x="7132503" y="2542706"/>
          <a:ext cx="2210004" cy="11050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-yes : </a:t>
          </a:r>
          <a:r>
            <a:rPr lang="ko-KR" altLang="en-US" sz="1500" kern="1200" dirty="0"/>
            <a:t>회귀모델  </a:t>
          </a:r>
          <a:r>
            <a:rPr lang="en-US" altLang="ko-KR" sz="1500" kern="1200" dirty="0"/>
            <a:t>(regression)</a:t>
          </a:r>
          <a:endParaRPr lang="en-US" sz="1500" kern="1200" dirty="0"/>
        </a:p>
      </dsp:txBody>
      <dsp:txXfrm>
        <a:off x="7164867" y="2575070"/>
        <a:ext cx="2145276" cy="1040274"/>
      </dsp:txXfrm>
    </dsp:sp>
    <dsp:sp modelId="{361EC073-D265-474C-9F03-F832D3AFCDC8}">
      <dsp:nvSpPr>
        <dsp:cNvPr id="0" name=""/>
        <dsp:cNvSpPr/>
      </dsp:nvSpPr>
      <dsp:spPr>
        <a:xfrm rot="2056783">
          <a:off x="6150526" y="4028056"/>
          <a:ext cx="112808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128086" y="2021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686367" y="4020069"/>
        <a:ext cx="56404" cy="56404"/>
      </dsp:txXfrm>
    </dsp:sp>
    <dsp:sp modelId="{E769DC8F-791F-4C0F-AC14-6E6EC733C50A}">
      <dsp:nvSpPr>
        <dsp:cNvPr id="0" name=""/>
        <dsp:cNvSpPr/>
      </dsp:nvSpPr>
      <dsp:spPr>
        <a:xfrm>
          <a:off x="7180637" y="3813458"/>
          <a:ext cx="2210004" cy="11050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-no : 1-3</a:t>
          </a:r>
          <a:r>
            <a:rPr lang="ko-KR" altLang="en-US" sz="1500" kern="1200" dirty="0"/>
            <a:t>로 이동</a:t>
          </a:r>
          <a:endParaRPr lang="en-US" sz="1500" kern="1200" dirty="0"/>
        </a:p>
      </dsp:txBody>
      <dsp:txXfrm>
        <a:off x="7213001" y="3845822"/>
        <a:ext cx="2145276" cy="10402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CDDFD8-DDCB-4270-A704-4B952B607C89}">
      <dsp:nvSpPr>
        <dsp:cNvPr id="0" name=""/>
        <dsp:cNvSpPr/>
      </dsp:nvSpPr>
      <dsp:spPr>
        <a:xfrm>
          <a:off x="4278" y="617149"/>
          <a:ext cx="2704853" cy="13524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1 – 3 :  </a:t>
          </a:r>
          <a:r>
            <a:rPr lang="ko-KR" altLang="en-US" sz="2300" kern="1200" dirty="0"/>
            <a:t>카테고리화</a:t>
          </a:r>
          <a:r>
            <a:rPr lang="en-US" altLang="ko-KR" sz="2300" kern="1200" dirty="0"/>
            <a:t>(</a:t>
          </a:r>
          <a:r>
            <a:rPr lang="ko-KR" altLang="en-US" sz="2300" kern="1200" dirty="0"/>
            <a:t>이어서</a:t>
          </a:r>
          <a:r>
            <a:rPr lang="en-US" altLang="ko-KR" sz="2300" kern="1200" dirty="0"/>
            <a:t>)</a:t>
          </a:r>
          <a:endParaRPr lang="en-US" sz="2300" kern="1200" dirty="0"/>
        </a:p>
      </dsp:txBody>
      <dsp:txXfrm>
        <a:off x="43889" y="656760"/>
        <a:ext cx="2625631" cy="1273204"/>
      </dsp:txXfrm>
    </dsp:sp>
    <dsp:sp modelId="{B2900ED0-08AE-4B1C-9218-D4949A6C2DE2}">
      <dsp:nvSpPr>
        <dsp:cNvPr id="0" name=""/>
        <dsp:cNvSpPr/>
      </dsp:nvSpPr>
      <dsp:spPr>
        <a:xfrm>
          <a:off x="4278" y="2172440"/>
          <a:ext cx="2704853" cy="13524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- </a:t>
          </a:r>
          <a:r>
            <a:rPr lang="ko-KR" altLang="en-US" sz="2300" kern="1200" dirty="0"/>
            <a:t>보는 데이터인가</a:t>
          </a:r>
          <a:r>
            <a:rPr lang="en-US" altLang="ko-KR" sz="2300" kern="1200" dirty="0"/>
            <a:t>?       </a:t>
          </a:r>
          <a:r>
            <a:rPr lang="ko-KR" altLang="en-US" sz="2300" kern="1200" dirty="0"/>
            <a:t>예</a:t>
          </a:r>
          <a:r>
            <a:rPr lang="en-US" altLang="ko-KR" sz="2300" kern="1200" dirty="0"/>
            <a:t>: </a:t>
          </a:r>
          <a:r>
            <a:rPr lang="ko-KR" altLang="en-US" sz="2300" kern="1200" dirty="0"/>
            <a:t>문자</a:t>
          </a:r>
          <a:r>
            <a:rPr lang="en-US" altLang="ko-KR" sz="2300" kern="1200" dirty="0"/>
            <a:t>, </a:t>
          </a:r>
          <a:r>
            <a:rPr lang="ko-KR" altLang="en-US" sz="2300" kern="1200" dirty="0"/>
            <a:t>숫자</a:t>
          </a:r>
          <a:r>
            <a:rPr lang="en-US" altLang="ko-KR" sz="2300" kern="1200" dirty="0"/>
            <a:t>,</a:t>
          </a:r>
          <a:r>
            <a:rPr lang="ko-KR" altLang="en-US" sz="2300" kern="1200" dirty="0"/>
            <a:t>프린트물</a:t>
          </a:r>
          <a:endParaRPr lang="en-US" altLang="ko-KR" sz="2300" kern="1200" dirty="0"/>
        </a:p>
      </dsp:txBody>
      <dsp:txXfrm>
        <a:off x="43889" y="2212051"/>
        <a:ext cx="2625631" cy="1273204"/>
      </dsp:txXfrm>
    </dsp:sp>
    <dsp:sp modelId="{6DECFEC5-B71B-4A1E-B575-80185CD7B5DF}">
      <dsp:nvSpPr>
        <dsp:cNvPr id="0" name=""/>
        <dsp:cNvSpPr/>
      </dsp:nvSpPr>
      <dsp:spPr>
        <a:xfrm rot="19402047">
          <a:off x="2580418" y="2435089"/>
          <a:ext cx="1303285" cy="49482"/>
        </a:xfrm>
        <a:custGeom>
          <a:avLst/>
          <a:gdLst/>
          <a:ahLst/>
          <a:cxnLst/>
          <a:rect l="0" t="0" r="0" b="0"/>
          <a:pathLst>
            <a:path>
              <a:moveTo>
                <a:pt x="0" y="24741"/>
              </a:moveTo>
              <a:lnTo>
                <a:pt x="1303285" y="2474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99479" y="2427248"/>
        <a:ext cx="65164" cy="65164"/>
      </dsp:txXfrm>
    </dsp:sp>
    <dsp:sp modelId="{A87514CE-0CA6-46FF-87C4-B23410968453}">
      <dsp:nvSpPr>
        <dsp:cNvPr id="0" name=""/>
        <dsp:cNvSpPr/>
      </dsp:nvSpPr>
      <dsp:spPr>
        <a:xfrm>
          <a:off x="3754990" y="1394795"/>
          <a:ext cx="2704853" cy="13524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-yes : </a:t>
          </a:r>
          <a:r>
            <a:rPr lang="ko-KR" altLang="en-US" sz="2300" kern="1200" dirty="0"/>
            <a:t>차원축소모델 </a:t>
          </a:r>
          <a:r>
            <a:rPr lang="en-US" altLang="ko-KR" sz="2300" kern="1200" dirty="0"/>
            <a:t>(dimensionality reduction)</a:t>
          </a:r>
          <a:endParaRPr lang="en-US" sz="2300" kern="1200" dirty="0"/>
        </a:p>
      </dsp:txBody>
      <dsp:txXfrm>
        <a:off x="3794601" y="1434406"/>
        <a:ext cx="2625631" cy="1273204"/>
      </dsp:txXfrm>
    </dsp:sp>
    <dsp:sp modelId="{03491F3D-940B-418F-BD9E-E86DD28BFFF5}">
      <dsp:nvSpPr>
        <dsp:cNvPr id="0" name=""/>
        <dsp:cNvSpPr/>
      </dsp:nvSpPr>
      <dsp:spPr>
        <a:xfrm rot="2142401">
          <a:off x="2583895" y="3212735"/>
          <a:ext cx="1332414" cy="49482"/>
        </a:xfrm>
        <a:custGeom>
          <a:avLst/>
          <a:gdLst/>
          <a:ahLst/>
          <a:cxnLst/>
          <a:rect l="0" t="0" r="0" b="0"/>
          <a:pathLst>
            <a:path>
              <a:moveTo>
                <a:pt x="0" y="24741"/>
              </a:moveTo>
              <a:lnTo>
                <a:pt x="1332414" y="2474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16792" y="3204165"/>
        <a:ext cx="66620" cy="66620"/>
      </dsp:txXfrm>
    </dsp:sp>
    <dsp:sp modelId="{A85FF4A4-5469-4489-B30E-CEEB65659807}">
      <dsp:nvSpPr>
        <dsp:cNvPr id="0" name=""/>
        <dsp:cNvSpPr/>
      </dsp:nvSpPr>
      <dsp:spPr>
        <a:xfrm>
          <a:off x="3791073" y="2950085"/>
          <a:ext cx="2704853" cy="13524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- </a:t>
          </a:r>
          <a:r>
            <a:rPr lang="ko-KR" altLang="en-US" sz="2300" kern="1200" dirty="0"/>
            <a:t>구조예측절차 시행</a:t>
          </a:r>
          <a:endParaRPr lang="en-US" sz="2300" kern="1200" dirty="0"/>
        </a:p>
      </dsp:txBody>
      <dsp:txXfrm>
        <a:off x="3830684" y="2989696"/>
        <a:ext cx="2625631" cy="1273204"/>
      </dsp:txXfrm>
    </dsp:sp>
    <dsp:sp modelId="{399B17D0-5B0D-4A94-B87C-9C8956F8F0B6}">
      <dsp:nvSpPr>
        <dsp:cNvPr id="0" name=""/>
        <dsp:cNvSpPr/>
      </dsp:nvSpPr>
      <dsp:spPr>
        <a:xfrm>
          <a:off x="6495926" y="3601557"/>
          <a:ext cx="1081941" cy="49482"/>
        </a:xfrm>
        <a:custGeom>
          <a:avLst/>
          <a:gdLst/>
          <a:ahLst/>
          <a:cxnLst/>
          <a:rect l="0" t="0" r="0" b="0"/>
          <a:pathLst>
            <a:path>
              <a:moveTo>
                <a:pt x="0" y="24741"/>
              </a:moveTo>
              <a:lnTo>
                <a:pt x="1081941" y="2474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009848" y="3599250"/>
        <a:ext cx="54097" cy="54097"/>
      </dsp:txXfrm>
    </dsp:sp>
    <dsp:sp modelId="{9381D598-3E26-4BAE-BAA0-29A1758B381E}">
      <dsp:nvSpPr>
        <dsp:cNvPr id="0" name=""/>
        <dsp:cNvSpPr/>
      </dsp:nvSpPr>
      <dsp:spPr>
        <a:xfrm>
          <a:off x="7577867" y="2950085"/>
          <a:ext cx="2704853" cy="13524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- </a:t>
          </a:r>
          <a:r>
            <a:rPr lang="ko-KR" altLang="en-US" sz="2300" kern="1200" dirty="0"/>
            <a:t>미작동시 </a:t>
          </a:r>
          <a:r>
            <a:rPr lang="en-US" altLang="ko-KR" sz="2300" kern="1200" dirty="0"/>
            <a:t>: </a:t>
          </a:r>
          <a:r>
            <a:rPr lang="ko-KR" altLang="en-US" sz="2300" kern="1200" dirty="0"/>
            <a:t>사용 불가한 데이터 </a:t>
          </a:r>
          <a:endParaRPr lang="en-US" sz="2300" kern="1200" dirty="0"/>
        </a:p>
      </dsp:txBody>
      <dsp:txXfrm>
        <a:off x="7617478" y="2989696"/>
        <a:ext cx="2625631" cy="12732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1FF7E8-909C-44F8-B02F-85F043CED309}">
      <dsp:nvSpPr>
        <dsp:cNvPr id="0" name=""/>
        <dsp:cNvSpPr/>
      </dsp:nvSpPr>
      <dsp:spPr>
        <a:xfrm>
          <a:off x="5644739" y="1745986"/>
          <a:ext cx="91440" cy="3245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45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D30CFC-501E-4E90-A135-FF12D0432AAA}">
      <dsp:nvSpPr>
        <dsp:cNvPr id="0" name=""/>
        <dsp:cNvSpPr/>
      </dsp:nvSpPr>
      <dsp:spPr>
        <a:xfrm>
          <a:off x="5008415" y="712688"/>
          <a:ext cx="682044" cy="3245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199"/>
              </a:lnTo>
              <a:lnTo>
                <a:pt x="682044" y="221199"/>
              </a:lnTo>
              <a:lnTo>
                <a:pt x="682044" y="3245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396194-F9AA-493B-9F02-7BA9A0185CF9}">
      <dsp:nvSpPr>
        <dsp:cNvPr id="0" name=""/>
        <dsp:cNvSpPr/>
      </dsp:nvSpPr>
      <dsp:spPr>
        <a:xfrm>
          <a:off x="4962695" y="3812581"/>
          <a:ext cx="91440" cy="3245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45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D95EF3-0503-4C86-BFFF-98C0A120A8CE}">
      <dsp:nvSpPr>
        <dsp:cNvPr id="0" name=""/>
        <dsp:cNvSpPr/>
      </dsp:nvSpPr>
      <dsp:spPr>
        <a:xfrm>
          <a:off x="4326370" y="2779283"/>
          <a:ext cx="682044" cy="3245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199"/>
              </a:lnTo>
              <a:lnTo>
                <a:pt x="682044" y="221199"/>
              </a:lnTo>
              <a:lnTo>
                <a:pt x="682044" y="3245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0B889C-55FC-44F1-AEB3-992CE041D04C}">
      <dsp:nvSpPr>
        <dsp:cNvPr id="0" name=""/>
        <dsp:cNvSpPr/>
      </dsp:nvSpPr>
      <dsp:spPr>
        <a:xfrm>
          <a:off x="3644325" y="2779283"/>
          <a:ext cx="682044" cy="324591"/>
        </a:xfrm>
        <a:custGeom>
          <a:avLst/>
          <a:gdLst/>
          <a:ahLst/>
          <a:cxnLst/>
          <a:rect l="0" t="0" r="0" b="0"/>
          <a:pathLst>
            <a:path>
              <a:moveTo>
                <a:pt x="682044" y="0"/>
              </a:moveTo>
              <a:lnTo>
                <a:pt x="682044" y="221199"/>
              </a:lnTo>
              <a:lnTo>
                <a:pt x="0" y="221199"/>
              </a:lnTo>
              <a:lnTo>
                <a:pt x="0" y="3245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1D9AA5-C99B-46AC-A32E-12EA6B3B2A53}">
      <dsp:nvSpPr>
        <dsp:cNvPr id="0" name=""/>
        <dsp:cNvSpPr/>
      </dsp:nvSpPr>
      <dsp:spPr>
        <a:xfrm>
          <a:off x="4280650" y="1745986"/>
          <a:ext cx="91440" cy="3245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45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B7CD2B-6C88-4CE7-875E-9AFD0A5041F9}">
      <dsp:nvSpPr>
        <dsp:cNvPr id="0" name=""/>
        <dsp:cNvSpPr/>
      </dsp:nvSpPr>
      <dsp:spPr>
        <a:xfrm>
          <a:off x="4326370" y="712688"/>
          <a:ext cx="682044" cy="324591"/>
        </a:xfrm>
        <a:custGeom>
          <a:avLst/>
          <a:gdLst/>
          <a:ahLst/>
          <a:cxnLst/>
          <a:rect l="0" t="0" r="0" b="0"/>
          <a:pathLst>
            <a:path>
              <a:moveTo>
                <a:pt x="682044" y="0"/>
              </a:moveTo>
              <a:lnTo>
                <a:pt x="682044" y="221199"/>
              </a:lnTo>
              <a:lnTo>
                <a:pt x="0" y="221199"/>
              </a:lnTo>
              <a:lnTo>
                <a:pt x="0" y="3245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F81AF4-D8BE-4922-AC80-9BA9D8B62B04}">
      <dsp:nvSpPr>
        <dsp:cNvPr id="0" name=""/>
        <dsp:cNvSpPr/>
      </dsp:nvSpPr>
      <dsp:spPr>
        <a:xfrm>
          <a:off x="4450378" y="3982"/>
          <a:ext cx="1116073" cy="708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1AAD8A-6295-4E0C-A7E2-E13983E81ED6}">
      <dsp:nvSpPr>
        <dsp:cNvPr id="0" name=""/>
        <dsp:cNvSpPr/>
      </dsp:nvSpPr>
      <dsp:spPr>
        <a:xfrm>
          <a:off x="4574386" y="121789"/>
          <a:ext cx="1116073" cy="708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- </a:t>
          </a:r>
          <a:r>
            <a:rPr lang="ko-KR" sz="800" kern="1200" dirty="0"/>
            <a:t>샘플이 </a:t>
          </a:r>
          <a:r>
            <a:rPr lang="en-US" sz="800" kern="1200" dirty="0"/>
            <a:t>10</a:t>
          </a:r>
          <a:r>
            <a:rPr lang="ko-KR" altLang="en-US" sz="800" kern="1200" dirty="0"/>
            <a:t>만개보다 적은가</a:t>
          </a:r>
          <a:r>
            <a:rPr lang="en-US" altLang="ko-KR" sz="800" kern="1200" dirty="0"/>
            <a:t>?</a:t>
          </a:r>
          <a:endParaRPr lang="en-US" sz="800" kern="1200" dirty="0"/>
        </a:p>
      </dsp:txBody>
      <dsp:txXfrm>
        <a:off x="4595143" y="142546"/>
        <a:ext cx="1074559" cy="667192"/>
      </dsp:txXfrm>
    </dsp:sp>
    <dsp:sp modelId="{7413DB1B-EFB0-4AAC-9365-0274378B288A}">
      <dsp:nvSpPr>
        <dsp:cNvPr id="0" name=""/>
        <dsp:cNvSpPr/>
      </dsp:nvSpPr>
      <dsp:spPr>
        <a:xfrm>
          <a:off x="3768334" y="1037279"/>
          <a:ext cx="1116073" cy="708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89AEB-B014-44E8-9FB5-95EBA44D5147}">
      <dsp:nvSpPr>
        <dsp:cNvPr id="0" name=""/>
        <dsp:cNvSpPr/>
      </dsp:nvSpPr>
      <dsp:spPr>
        <a:xfrm>
          <a:off x="3892342" y="1155087"/>
          <a:ext cx="1116073" cy="708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- yes : </a:t>
          </a:r>
          <a:r>
            <a:rPr lang="ko-KR" altLang="en-US" sz="800" kern="1200" dirty="0" err="1"/>
            <a:t>선형서포트</a:t>
          </a:r>
          <a:r>
            <a:rPr lang="ko-KR" altLang="en-US" sz="800" kern="1200" dirty="0"/>
            <a:t> 벡터 머신</a:t>
          </a:r>
          <a:r>
            <a:rPr lang="en-US" altLang="ko-KR" sz="800" kern="1200" dirty="0"/>
            <a:t>(Linear SVC)</a:t>
          </a:r>
          <a:endParaRPr lang="en-US" sz="800" kern="1200" dirty="0"/>
        </a:p>
      </dsp:txBody>
      <dsp:txXfrm>
        <a:off x="3913099" y="1175844"/>
        <a:ext cx="1074559" cy="667192"/>
      </dsp:txXfrm>
    </dsp:sp>
    <dsp:sp modelId="{66FD4B3B-30FD-42F2-AF21-871A77A61D57}">
      <dsp:nvSpPr>
        <dsp:cNvPr id="0" name=""/>
        <dsp:cNvSpPr/>
      </dsp:nvSpPr>
      <dsp:spPr>
        <a:xfrm>
          <a:off x="3768334" y="2070577"/>
          <a:ext cx="1116073" cy="708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24B291-B3D0-4A36-83EA-3709A00E02EB}">
      <dsp:nvSpPr>
        <dsp:cNvPr id="0" name=""/>
        <dsp:cNvSpPr/>
      </dsp:nvSpPr>
      <dsp:spPr>
        <a:xfrm>
          <a:off x="3892342" y="2188385"/>
          <a:ext cx="1116073" cy="708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-</a:t>
          </a:r>
          <a:r>
            <a:rPr lang="ko-KR" altLang="en-US" sz="800" kern="1200" dirty="0"/>
            <a:t>미작동시</a:t>
          </a:r>
          <a:r>
            <a:rPr lang="en-US" altLang="ko-KR" sz="800" kern="1200" dirty="0"/>
            <a:t>: </a:t>
          </a:r>
          <a:r>
            <a:rPr lang="ko-KR" altLang="en-US" sz="800" kern="1200" dirty="0"/>
            <a:t>텍스트 데이터인가</a:t>
          </a:r>
          <a:r>
            <a:rPr lang="en-US" altLang="ko-KR" sz="800" kern="1200" dirty="0"/>
            <a:t>?</a:t>
          </a:r>
          <a:endParaRPr lang="en-US" sz="800" kern="1200" dirty="0"/>
        </a:p>
      </dsp:txBody>
      <dsp:txXfrm>
        <a:off x="3913099" y="2209142"/>
        <a:ext cx="1074559" cy="667192"/>
      </dsp:txXfrm>
    </dsp:sp>
    <dsp:sp modelId="{DE2D7635-41FE-4E0E-BF1E-40BE18EED027}">
      <dsp:nvSpPr>
        <dsp:cNvPr id="0" name=""/>
        <dsp:cNvSpPr/>
      </dsp:nvSpPr>
      <dsp:spPr>
        <a:xfrm>
          <a:off x="3086289" y="3103875"/>
          <a:ext cx="1116073" cy="708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F700A-5307-49DC-BD1E-5E1B6ABF6EFF}">
      <dsp:nvSpPr>
        <dsp:cNvPr id="0" name=""/>
        <dsp:cNvSpPr/>
      </dsp:nvSpPr>
      <dsp:spPr>
        <a:xfrm>
          <a:off x="3210297" y="3221682"/>
          <a:ext cx="1116073" cy="708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-yes : </a:t>
          </a:r>
          <a:r>
            <a:rPr lang="ko-KR" altLang="en-US" sz="800" kern="1200" dirty="0" err="1"/>
            <a:t>나이브</a:t>
          </a:r>
          <a:r>
            <a:rPr lang="ko-KR" altLang="en-US" sz="800" kern="1200" dirty="0"/>
            <a:t> </a:t>
          </a:r>
          <a:r>
            <a:rPr lang="ko-KR" altLang="en-US" sz="800" kern="1200" dirty="0" err="1"/>
            <a:t>베이즈</a:t>
          </a:r>
          <a:r>
            <a:rPr lang="ko-KR" altLang="en-US" sz="800" kern="1200" dirty="0"/>
            <a:t> 분류</a:t>
          </a:r>
          <a:r>
            <a:rPr lang="en-US" altLang="ko-KR" sz="800" kern="1200" dirty="0"/>
            <a:t>(Naïve Bayes)</a:t>
          </a:r>
          <a:endParaRPr lang="en-US" sz="800" kern="1200" dirty="0"/>
        </a:p>
      </dsp:txBody>
      <dsp:txXfrm>
        <a:off x="3231054" y="3242439"/>
        <a:ext cx="1074559" cy="667192"/>
      </dsp:txXfrm>
    </dsp:sp>
    <dsp:sp modelId="{6EB6922A-7437-489F-A7AC-7859E694F522}">
      <dsp:nvSpPr>
        <dsp:cNvPr id="0" name=""/>
        <dsp:cNvSpPr/>
      </dsp:nvSpPr>
      <dsp:spPr>
        <a:xfrm>
          <a:off x="4450378" y="3103875"/>
          <a:ext cx="1116073" cy="708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9FD5F3-2C7A-44AC-9DDD-5A78C54429CC}">
      <dsp:nvSpPr>
        <dsp:cNvPr id="0" name=""/>
        <dsp:cNvSpPr/>
      </dsp:nvSpPr>
      <dsp:spPr>
        <a:xfrm>
          <a:off x="4574386" y="3221682"/>
          <a:ext cx="1116073" cy="708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-no : K-</a:t>
          </a:r>
          <a:r>
            <a:rPr lang="ko-KR" altLang="en-US" sz="800" kern="1200" dirty="0"/>
            <a:t>최근접 이웃분류</a:t>
          </a:r>
          <a:r>
            <a:rPr lang="en-US" altLang="ko-KR" sz="800" kern="1200" dirty="0"/>
            <a:t>(KNN)</a:t>
          </a:r>
          <a:endParaRPr lang="en-US" sz="800" kern="1200" dirty="0"/>
        </a:p>
      </dsp:txBody>
      <dsp:txXfrm>
        <a:off x="4595143" y="3242439"/>
        <a:ext cx="1074559" cy="667192"/>
      </dsp:txXfrm>
    </dsp:sp>
    <dsp:sp modelId="{28057CC8-AD08-4FE6-964A-4264C67056AA}">
      <dsp:nvSpPr>
        <dsp:cNvPr id="0" name=""/>
        <dsp:cNvSpPr/>
      </dsp:nvSpPr>
      <dsp:spPr>
        <a:xfrm>
          <a:off x="4450378" y="4137172"/>
          <a:ext cx="1116073" cy="708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9FC641-CFCF-44E2-BA5F-3B3EBE14A0A9}">
      <dsp:nvSpPr>
        <dsp:cNvPr id="0" name=""/>
        <dsp:cNvSpPr/>
      </dsp:nvSpPr>
      <dsp:spPr>
        <a:xfrm>
          <a:off x="4574386" y="4254980"/>
          <a:ext cx="1116073" cy="708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미작동시 </a:t>
          </a:r>
          <a:r>
            <a:rPr lang="en-US" altLang="ko-KR" sz="800" kern="1200" dirty="0"/>
            <a:t>:  </a:t>
          </a:r>
          <a:r>
            <a:rPr lang="ko-KR" altLang="en-US" sz="800" kern="1200" dirty="0"/>
            <a:t>앙상블</a:t>
          </a:r>
          <a:r>
            <a:rPr lang="en-US" altLang="ko-KR" sz="800" kern="1200" dirty="0"/>
            <a:t>(Ensemble classifiers) /</a:t>
          </a:r>
          <a:r>
            <a:rPr lang="ko-KR" altLang="en-US" sz="800" kern="1200" dirty="0" err="1"/>
            <a:t>서포트벡터머신</a:t>
          </a:r>
          <a:r>
            <a:rPr lang="ko-KR" altLang="en-US" sz="800" kern="1200" dirty="0"/>
            <a:t> </a:t>
          </a:r>
          <a:r>
            <a:rPr lang="en-US" altLang="ko-KR" sz="800" kern="1200" dirty="0"/>
            <a:t>(SVC)</a:t>
          </a:r>
          <a:endParaRPr lang="en-US" sz="800" kern="1200" dirty="0"/>
        </a:p>
      </dsp:txBody>
      <dsp:txXfrm>
        <a:off x="4595143" y="4275737"/>
        <a:ext cx="1074559" cy="667192"/>
      </dsp:txXfrm>
    </dsp:sp>
    <dsp:sp modelId="{9F1E3EDE-23A2-44BF-8509-2D016A6A50B6}">
      <dsp:nvSpPr>
        <dsp:cNvPr id="0" name=""/>
        <dsp:cNvSpPr/>
      </dsp:nvSpPr>
      <dsp:spPr>
        <a:xfrm>
          <a:off x="5132423" y="1037279"/>
          <a:ext cx="1116073" cy="708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384DB1-5937-4E03-A9C5-0F74C9AD4349}">
      <dsp:nvSpPr>
        <dsp:cNvPr id="0" name=""/>
        <dsp:cNvSpPr/>
      </dsp:nvSpPr>
      <dsp:spPr>
        <a:xfrm>
          <a:off x="5256431" y="1155087"/>
          <a:ext cx="1116073" cy="708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- no : </a:t>
          </a:r>
          <a:r>
            <a:rPr lang="ko-KR" altLang="en-US" sz="800" kern="1200" dirty="0"/>
            <a:t>선형분류</a:t>
          </a:r>
          <a:r>
            <a:rPr lang="en-US" altLang="ko-KR" sz="800" kern="1200" dirty="0"/>
            <a:t>(SGC Classifier)</a:t>
          </a:r>
          <a:endParaRPr lang="en-US" sz="800" kern="1200" dirty="0"/>
        </a:p>
      </dsp:txBody>
      <dsp:txXfrm>
        <a:off x="5277188" y="1175844"/>
        <a:ext cx="1074559" cy="667192"/>
      </dsp:txXfrm>
    </dsp:sp>
    <dsp:sp modelId="{A62E941B-539C-46F1-923E-8355DA71BD4C}">
      <dsp:nvSpPr>
        <dsp:cNvPr id="0" name=""/>
        <dsp:cNvSpPr/>
      </dsp:nvSpPr>
      <dsp:spPr>
        <a:xfrm>
          <a:off x="5132423" y="2070577"/>
          <a:ext cx="1116073" cy="708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D19202-A169-4DE7-B386-C49E9497A503}">
      <dsp:nvSpPr>
        <dsp:cNvPr id="0" name=""/>
        <dsp:cNvSpPr/>
      </dsp:nvSpPr>
      <dsp:spPr>
        <a:xfrm>
          <a:off x="5256431" y="2188385"/>
          <a:ext cx="1116073" cy="708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-</a:t>
          </a:r>
          <a:r>
            <a:rPr lang="ko-KR" altLang="en-US" sz="800" kern="1200" dirty="0"/>
            <a:t>미작동시 </a:t>
          </a:r>
          <a:r>
            <a:rPr lang="en-US" altLang="ko-KR" sz="800" kern="1200" dirty="0"/>
            <a:t>:  </a:t>
          </a:r>
          <a:r>
            <a:rPr lang="ko-KR" altLang="en-US" sz="800" kern="1200" dirty="0"/>
            <a:t>커널 근사 </a:t>
          </a:r>
          <a:r>
            <a:rPr lang="en-US" altLang="ko-KR" sz="800" kern="1200" dirty="0"/>
            <a:t>(kernel approximation )</a:t>
          </a:r>
          <a:endParaRPr lang="en-US" sz="800" kern="1200" dirty="0"/>
        </a:p>
      </dsp:txBody>
      <dsp:txXfrm>
        <a:off x="5277188" y="2209142"/>
        <a:ext cx="1074559" cy="6671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3E3C2F-D9DC-458D-B1DA-582E29C92001}">
      <dsp:nvSpPr>
        <dsp:cNvPr id="0" name=""/>
        <dsp:cNvSpPr/>
      </dsp:nvSpPr>
      <dsp:spPr>
        <a:xfrm>
          <a:off x="6330075" y="3510677"/>
          <a:ext cx="91440" cy="4104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04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966284-332E-4DB8-AE80-781621990502}">
      <dsp:nvSpPr>
        <dsp:cNvPr id="0" name=""/>
        <dsp:cNvSpPr/>
      </dsp:nvSpPr>
      <dsp:spPr>
        <a:xfrm>
          <a:off x="6330075" y="2204142"/>
          <a:ext cx="91440" cy="4104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04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5603AE-DAD2-4D7E-88AF-3892B202C91E}">
      <dsp:nvSpPr>
        <dsp:cNvPr id="0" name=""/>
        <dsp:cNvSpPr/>
      </dsp:nvSpPr>
      <dsp:spPr>
        <a:xfrm>
          <a:off x="5082196" y="897608"/>
          <a:ext cx="1293598" cy="410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691"/>
              </a:lnTo>
              <a:lnTo>
                <a:pt x="1293598" y="279691"/>
              </a:lnTo>
              <a:lnTo>
                <a:pt x="1293598" y="4104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DEE8C8-57E5-4E1F-9B27-725E746DD41E}">
      <dsp:nvSpPr>
        <dsp:cNvPr id="0" name=""/>
        <dsp:cNvSpPr/>
      </dsp:nvSpPr>
      <dsp:spPr>
        <a:xfrm>
          <a:off x="3788598" y="2204142"/>
          <a:ext cx="862399" cy="410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691"/>
              </a:lnTo>
              <a:lnTo>
                <a:pt x="862399" y="279691"/>
              </a:lnTo>
              <a:lnTo>
                <a:pt x="862399" y="4104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5742C2-0DE7-4A1F-92F7-3AF0F812892D}">
      <dsp:nvSpPr>
        <dsp:cNvPr id="0" name=""/>
        <dsp:cNvSpPr/>
      </dsp:nvSpPr>
      <dsp:spPr>
        <a:xfrm>
          <a:off x="2880478" y="3510677"/>
          <a:ext cx="91440" cy="4104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04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BC2D87-1F90-4523-BECE-E692DDB4FD39}">
      <dsp:nvSpPr>
        <dsp:cNvPr id="0" name=""/>
        <dsp:cNvSpPr/>
      </dsp:nvSpPr>
      <dsp:spPr>
        <a:xfrm>
          <a:off x="2926198" y="2204142"/>
          <a:ext cx="862399" cy="410423"/>
        </a:xfrm>
        <a:custGeom>
          <a:avLst/>
          <a:gdLst/>
          <a:ahLst/>
          <a:cxnLst/>
          <a:rect l="0" t="0" r="0" b="0"/>
          <a:pathLst>
            <a:path>
              <a:moveTo>
                <a:pt x="862399" y="0"/>
              </a:moveTo>
              <a:lnTo>
                <a:pt x="862399" y="279691"/>
              </a:lnTo>
              <a:lnTo>
                <a:pt x="0" y="279691"/>
              </a:lnTo>
              <a:lnTo>
                <a:pt x="0" y="4104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B7CD2B-6C88-4CE7-875E-9AFD0A5041F9}">
      <dsp:nvSpPr>
        <dsp:cNvPr id="0" name=""/>
        <dsp:cNvSpPr/>
      </dsp:nvSpPr>
      <dsp:spPr>
        <a:xfrm>
          <a:off x="3788598" y="897608"/>
          <a:ext cx="1293598" cy="410423"/>
        </a:xfrm>
        <a:custGeom>
          <a:avLst/>
          <a:gdLst/>
          <a:ahLst/>
          <a:cxnLst/>
          <a:rect l="0" t="0" r="0" b="0"/>
          <a:pathLst>
            <a:path>
              <a:moveTo>
                <a:pt x="1293598" y="0"/>
              </a:moveTo>
              <a:lnTo>
                <a:pt x="1293598" y="279691"/>
              </a:lnTo>
              <a:lnTo>
                <a:pt x="0" y="279691"/>
              </a:lnTo>
              <a:lnTo>
                <a:pt x="0" y="4104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F81AF4-D8BE-4922-AC80-9BA9D8B62B04}">
      <dsp:nvSpPr>
        <dsp:cNvPr id="0" name=""/>
        <dsp:cNvSpPr/>
      </dsp:nvSpPr>
      <dsp:spPr>
        <a:xfrm>
          <a:off x="4376597" y="1497"/>
          <a:ext cx="1411198" cy="896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1AAD8A-6295-4E0C-A7E2-E13983E81ED6}">
      <dsp:nvSpPr>
        <dsp:cNvPr id="0" name=""/>
        <dsp:cNvSpPr/>
      </dsp:nvSpPr>
      <dsp:spPr>
        <a:xfrm>
          <a:off x="4533397" y="150456"/>
          <a:ext cx="1411198" cy="896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- </a:t>
          </a:r>
          <a:r>
            <a:rPr lang="ko-KR" altLang="en-US" sz="900" kern="1200" dirty="0"/>
            <a:t>카테고리들의 </a:t>
          </a:r>
          <a:r>
            <a:rPr lang="ko-KR" altLang="en-US" sz="900" kern="1200" dirty="0" err="1"/>
            <a:t>갯수가</a:t>
          </a:r>
          <a:r>
            <a:rPr lang="ko-KR" altLang="en-US" sz="900" kern="1200" dirty="0"/>
            <a:t> 확인이 되는가</a:t>
          </a:r>
          <a:r>
            <a:rPr lang="en-US" altLang="ko-KR" sz="900" kern="1200" dirty="0"/>
            <a:t>?</a:t>
          </a:r>
          <a:endParaRPr lang="en-US" sz="900" kern="1200" dirty="0"/>
        </a:p>
      </dsp:txBody>
      <dsp:txXfrm>
        <a:off x="4559643" y="176702"/>
        <a:ext cx="1358706" cy="843619"/>
      </dsp:txXfrm>
    </dsp:sp>
    <dsp:sp modelId="{7413DB1B-EFB0-4AAC-9365-0274378B288A}">
      <dsp:nvSpPr>
        <dsp:cNvPr id="0" name=""/>
        <dsp:cNvSpPr/>
      </dsp:nvSpPr>
      <dsp:spPr>
        <a:xfrm>
          <a:off x="3082998" y="1308031"/>
          <a:ext cx="1411198" cy="896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89AEB-B014-44E8-9FB5-95EBA44D5147}">
      <dsp:nvSpPr>
        <dsp:cNvPr id="0" name=""/>
        <dsp:cNvSpPr/>
      </dsp:nvSpPr>
      <dsp:spPr>
        <a:xfrm>
          <a:off x="3239798" y="1456991"/>
          <a:ext cx="1411198" cy="896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- yes : </a:t>
          </a:r>
          <a:r>
            <a:rPr lang="ko-KR" altLang="en-US" sz="900" kern="1200" dirty="0"/>
            <a:t>샘플이 </a:t>
          </a:r>
          <a:r>
            <a:rPr lang="en-US" altLang="ko-KR" sz="900" kern="1200" dirty="0"/>
            <a:t>1</a:t>
          </a:r>
          <a:r>
            <a:rPr lang="ko-KR" altLang="en-US" sz="900" kern="1200" dirty="0"/>
            <a:t>만개 이하인가</a:t>
          </a:r>
          <a:r>
            <a:rPr lang="en-US" altLang="ko-KR" sz="900" kern="1200" dirty="0"/>
            <a:t>?</a:t>
          </a:r>
          <a:endParaRPr lang="en-US" sz="900" kern="1200" dirty="0"/>
        </a:p>
      </dsp:txBody>
      <dsp:txXfrm>
        <a:off x="3266044" y="1483237"/>
        <a:ext cx="1358706" cy="843619"/>
      </dsp:txXfrm>
    </dsp:sp>
    <dsp:sp modelId="{49235D24-516F-400D-B838-EC3591F7FE78}">
      <dsp:nvSpPr>
        <dsp:cNvPr id="0" name=""/>
        <dsp:cNvSpPr/>
      </dsp:nvSpPr>
      <dsp:spPr>
        <a:xfrm>
          <a:off x="2220599" y="2614566"/>
          <a:ext cx="1411198" cy="896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B962EE-8409-45E1-9241-FE4D47657186}">
      <dsp:nvSpPr>
        <dsp:cNvPr id="0" name=""/>
        <dsp:cNvSpPr/>
      </dsp:nvSpPr>
      <dsp:spPr>
        <a:xfrm>
          <a:off x="2377399" y="2763526"/>
          <a:ext cx="1411198" cy="896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- yes : K</a:t>
          </a:r>
          <a:r>
            <a:rPr lang="ko-KR" altLang="en-US" sz="900" kern="1200" dirty="0" err="1"/>
            <a:t>평균군집</a:t>
          </a:r>
          <a:r>
            <a:rPr lang="en-US" altLang="ko-KR" sz="900" kern="1200" dirty="0"/>
            <a:t>(k-means)</a:t>
          </a:r>
          <a:endParaRPr lang="en-US" sz="900" kern="1200" dirty="0"/>
        </a:p>
      </dsp:txBody>
      <dsp:txXfrm>
        <a:off x="2403645" y="2789772"/>
        <a:ext cx="1358706" cy="843619"/>
      </dsp:txXfrm>
    </dsp:sp>
    <dsp:sp modelId="{F261EDED-6F62-467F-93D8-D278BF5E1D87}">
      <dsp:nvSpPr>
        <dsp:cNvPr id="0" name=""/>
        <dsp:cNvSpPr/>
      </dsp:nvSpPr>
      <dsp:spPr>
        <a:xfrm>
          <a:off x="2220599" y="3921100"/>
          <a:ext cx="1411198" cy="896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5CBA0-8BF2-4413-BE72-3D4BCDFAA3BE}">
      <dsp:nvSpPr>
        <dsp:cNvPr id="0" name=""/>
        <dsp:cNvSpPr/>
      </dsp:nvSpPr>
      <dsp:spPr>
        <a:xfrm>
          <a:off x="2377399" y="4070060"/>
          <a:ext cx="1411198" cy="896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- </a:t>
          </a:r>
          <a:r>
            <a:rPr lang="ko-KR" altLang="en-US" sz="900" kern="1200" dirty="0"/>
            <a:t>미작동시 </a:t>
          </a:r>
          <a:r>
            <a:rPr lang="en-US" altLang="ko-KR" sz="900" kern="1200" dirty="0"/>
            <a:t>: </a:t>
          </a:r>
          <a:r>
            <a:rPr lang="ko-KR" altLang="en-US" sz="900" kern="1200" dirty="0" err="1"/>
            <a:t>가우시안</a:t>
          </a:r>
          <a:r>
            <a:rPr lang="ko-KR" altLang="en-US" sz="900" kern="1200" dirty="0"/>
            <a:t> 혼합모형</a:t>
          </a:r>
          <a:r>
            <a:rPr lang="en-US" altLang="ko-KR" sz="900" kern="1200" dirty="0"/>
            <a:t>(GMM) / </a:t>
          </a:r>
          <a:r>
            <a:rPr lang="ko-KR" altLang="en-US" sz="900" kern="1200" dirty="0"/>
            <a:t>스펙트럼 군집화</a:t>
          </a:r>
          <a:r>
            <a:rPr lang="en-US" altLang="ko-KR" sz="900" kern="1200" dirty="0"/>
            <a:t>(spectral clustering)</a:t>
          </a:r>
          <a:endParaRPr lang="en-US" sz="900" kern="1200" dirty="0"/>
        </a:p>
      </dsp:txBody>
      <dsp:txXfrm>
        <a:off x="2403645" y="4096306"/>
        <a:ext cx="1358706" cy="843619"/>
      </dsp:txXfrm>
    </dsp:sp>
    <dsp:sp modelId="{E5BA08B4-9F46-4C44-A701-94CA61CC98BC}">
      <dsp:nvSpPr>
        <dsp:cNvPr id="0" name=""/>
        <dsp:cNvSpPr/>
      </dsp:nvSpPr>
      <dsp:spPr>
        <a:xfrm>
          <a:off x="3945397" y="2614566"/>
          <a:ext cx="1411198" cy="896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485E38-3440-4FD1-9C5E-A82698ED1DC9}">
      <dsp:nvSpPr>
        <dsp:cNvPr id="0" name=""/>
        <dsp:cNvSpPr/>
      </dsp:nvSpPr>
      <dsp:spPr>
        <a:xfrm>
          <a:off x="4102197" y="2763526"/>
          <a:ext cx="1411198" cy="896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- no : </a:t>
          </a:r>
          <a:r>
            <a:rPr lang="ko-KR" altLang="en-US" sz="900" kern="1200" dirty="0"/>
            <a:t>비지도 </a:t>
          </a:r>
          <a:r>
            <a:rPr lang="ko-KR" altLang="en-US" sz="900" kern="1200" dirty="0" err="1"/>
            <a:t>평균군집화</a:t>
          </a:r>
          <a:r>
            <a:rPr lang="en-US" altLang="ko-KR" sz="900" kern="1200" dirty="0"/>
            <a:t>(mini batch </a:t>
          </a:r>
          <a:r>
            <a:rPr lang="en-US" altLang="ko-KR" sz="900" kern="1200" dirty="0" err="1"/>
            <a:t>Kmeans</a:t>
          </a:r>
          <a:r>
            <a:rPr lang="en-US" altLang="ko-KR" sz="900" kern="1200" dirty="0"/>
            <a:t>)</a:t>
          </a:r>
          <a:endParaRPr lang="en-US" sz="900" kern="1200" dirty="0"/>
        </a:p>
      </dsp:txBody>
      <dsp:txXfrm>
        <a:off x="4128443" y="2789772"/>
        <a:ext cx="1358706" cy="843619"/>
      </dsp:txXfrm>
    </dsp:sp>
    <dsp:sp modelId="{800DAEC5-53E1-43D3-8C8B-9D1170B40CDE}">
      <dsp:nvSpPr>
        <dsp:cNvPr id="0" name=""/>
        <dsp:cNvSpPr/>
      </dsp:nvSpPr>
      <dsp:spPr>
        <a:xfrm>
          <a:off x="5670195" y="1308031"/>
          <a:ext cx="1411198" cy="896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82F2B0-5566-4B7D-9197-AD0F62150FD4}">
      <dsp:nvSpPr>
        <dsp:cNvPr id="0" name=""/>
        <dsp:cNvSpPr/>
      </dsp:nvSpPr>
      <dsp:spPr>
        <a:xfrm>
          <a:off x="5826995" y="1456991"/>
          <a:ext cx="1411198" cy="896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 -no : </a:t>
          </a:r>
          <a:r>
            <a:rPr lang="ko-KR" altLang="en-US" sz="900" kern="1200" dirty="0"/>
            <a:t>샘플이 </a:t>
          </a:r>
          <a:r>
            <a:rPr lang="en-US" altLang="ko-KR" sz="900" kern="1200" dirty="0"/>
            <a:t>1</a:t>
          </a:r>
          <a:r>
            <a:rPr lang="ko-KR" altLang="en-US" sz="900" kern="1200" dirty="0"/>
            <a:t>만개 이하인가</a:t>
          </a:r>
          <a:r>
            <a:rPr lang="en-US" altLang="ko-KR" sz="900" kern="1200" dirty="0"/>
            <a:t>?</a:t>
          </a:r>
          <a:endParaRPr lang="en-US" sz="900" kern="1200" dirty="0"/>
        </a:p>
      </dsp:txBody>
      <dsp:txXfrm>
        <a:off x="5853241" y="1483237"/>
        <a:ext cx="1358706" cy="843619"/>
      </dsp:txXfrm>
    </dsp:sp>
    <dsp:sp modelId="{583D0093-0A17-4BD4-9E71-410E9363D3B7}">
      <dsp:nvSpPr>
        <dsp:cNvPr id="0" name=""/>
        <dsp:cNvSpPr/>
      </dsp:nvSpPr>
      <dsp:spPr>
        <a:xfrm>
          <a:off x="5670195" y="2614566"/>
          <a:ext cx="1411198" cy="896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C7EBB-A5C5-4FD0-8461-DFE7CE079557}">
      <dsp:nvSpPr>
        <dsp:cNvPr id="0" name=""/>
        <dsp:cNvSpPr/>
      </dsp:nvSpPr>
      <dsp:spPr>
        <a:xfrm>
          <a:off x="5826995" y="2763526"/>
          <a:ext cx="1411198" cy="896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- yes : </a:t>
          </a:r>
          <a:r>
            <a:rPr lang="ko-KR" altLang="en-US" sz="900" kern="1200" dirty="0" err="1"/>
            <a:t>변동베이지안</a:t>
          </a:r>
          <a:r>
            <a:rPr lang="ko-KR" altLang="en-US" sz="900" kern="1200" dirty="0"/>
            <a:t> 가우스혼합모델</a:t>
          </a:r>
          <a:r>
            <a:rPr lang="en-US" altLang="ko-KR" sz="900" kern="1200" dirty="0"/>
            <a:t>(</a:t>
          </a:r>
          <a:r>
            <a:rPr lang="en-US" altLang="ko-KR" sz="900" kern="1200" dirty="0" err="1"/>
            <a:t>vBGMM</a:t>
          </a:r>
          <a:r>
            <a:rPr lang="en-US" altLang="ko-KR" sz="900" kern="1200" dirty="0"/>
            <a:t>) / </a:t>
          </a:r>
          <a:r>
            <a:rPr lang="ko-KR" altLang="en-US" sz="900" kern="1200" dirty="0"/>
            <a:t>평균이동</a:t>
          </a:r>
          <a:r>
            <a:rPr lang="en-US" altLang="ko-KR" sz="900" kern="1200" dirty="0"/>
            <a:t>(mean shift)</a:t>
          </a:r>
          <a:endParaRPr lang="en-US" sz="900" kern="1200" dirty="0"/>
        </a:p>
      </dsp:txBody>
      <dsp:txXfrm>
        <a:off x="5853241" y="2789772"/>
        <a:ext cx="1358706" cy="843619"/>
      </dsp:txXfrm>
    </dsp:sp>
    <dsp:sp modelId="{1046CBCA-B6E5-467E-AC90-B6EBCC5AEF49}">
      <dsp:nvSpPr>
        <dsp:cNvPr id="0" name=""/>
        <dsp:cNvSpPr/>
      </dsp:nvSpPr>
      <dsp:spPr>
        <a:xfrm>
          <a:off x="5670195" y="3921100"/>
          <a:ext cx="1411198" cy="896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66458D-1DBB-42CC-98E8-4E8257888D7B}">
      <dsp:nvSpPr>
        <dsp:cNvPr id="0" name=""/>
        <dsp:cNvSpPr/>
      </dsp:nvSpPr>
      <dsp:spPr>
        <a:xfrm>
          <a:off x="5826995" y="4070060"/>
          <a:ext cx="1411198" cy="896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- </a:t>
          </a:r>
          <a:r>
            <a:rPr lang="ko-KR" altLang="en-US" sz="900" kern="1200" dirty="0"/>
            <a:t>미작동시 </a:t>
          </a:r>
          <a:r>
            <a:rPr lang="en-US" altLang="ko-KR" sz="900" kern="1200" dirty="0"/>
            <a:t>: </a:t>
          </a:r>
          <a:r>
            <a:rPr lang="ko-KR" altLang="en-US" sz="900" kern="1200" dirty="0"/>
            <a:t>사용 불가능한 데이터</a:t>
          </a:r>
          <a:endParaRPr lang="en-US" sz="900" kern="1200" dirty="0"/>
        </a:p>
      </dsp:txBody>
      <dsp:txXfrm>
        <a:off x="5853241" y="4096306"/>
        <a:ext cx="1358706" cy="84361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AD4FD2-CD8E-4B76-A4F5-36F32AB17A24}">
      <dsp:nvSpPr>
        <dsp:cNvPr id="0" name=""/>
        <dsp:cNvSpPr/>
      </dsp:nvSpPr>
      <dsp:spPr>
        <a:xfrm>
          <a:off x="5082196" y="897608"/>
          <a:ext cx="843347" cy="4390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268"/>
              </a:lnTo>
              <a:lnTo>
                <a:pt x="843347" y="308268"/>
              </a:lnTo>
              <a:lnTo>
                <a:pt x="843347" y="4390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D39071-4282-443B-A1B0-26EE5AAD1F6F}">
      <dsp:nvSpPr>
        <dsp:cNvPr id="0" name=""/>
        <dsp:cNvSpPr/>
      </dsp:nvSpPr>
      <dsp:spPr>
        <a:xfrm>
          <a:off x="5036476" y="3510677"/>
          <a:ext cx="91440" cy="4104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04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2813AF-1424-42A9-A447-BE02CE87AC91}">
      <dsp:nvSpPr>
        <dsp:cNvPr id="0" name=""/>
        <dsp:cNvSpPr/>
      </dsp:nvSpPr>
      <dsp:spPr>
        <a:xfrm>
          <a:off x="4219797" y="2204142"/>
          <a:ext cx="862399" cy="410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691"/>
              </a:lnTo>
              <a:lnTo>
                <a:pt x="862399" y="279691"/>
              </a:lnTo>
              <a:lnTo>
                <a:pt x="862399" y="4104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4D7CFA-B48C-4673-9692-FB63160974BB}">
      <dsp:nvSpPr>
        <dsp:cNvPr id="0" name=""/>
        <dsp:cNvSpPr/>
      </dsp:nvSpPr>
      <dsp:spPr>
        <a:xfrm>
          <a:off x="3357398" y="2204142"/>
          <a:ext cx="862399" cy="410423"/>
        </a:xfrm>
        <a:custGeom>
          <a:avLst/>
          <a:gdLst/>
          <a:ahLst/>
          <a:cxnLst/>
          <a:rect l="0" t="0" r="0" b="0"/>
          <a:pathLst>
            <a:path>
              <a:moveTo>
                <a:pt x="862399" y="0"/>
              </a:moveTo>
              <a:lnTo>
                <a:pt x="862399" y="279691"/>
              </a:lnTo>
              <a:lnTo>
                <a:pt x="0" y="279691"/>
              </a:lnTo>
              <a:lnTo>
                <a:pt x="0" y="4104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58EF44-C16E-49FB-B358-26F1CB83F194}">
      <dsp:nvSpPr>
        <dsp:cNvPr id="0" name=""/>
        <dsp:cNvSpPr/>
      </dsp:nvSpPr>
      <dsp:spPr>
        <a:xfrm>
          <a:off x="4219797" y="897608"/>
          <a:ext cx="862399" cy="410423"/>
        </a:xfrm>
        <a:custGeom>
          <a:avLst/>
          <a:gdLst/>
          <a:ahLst/>
          <a:cxnLst/>
          <a:rect l="0" t="0" r="0" b="0"/>
          <a:pathLst>
            <a:path>
              <a:moveTo>
                <a:pt x="862399" y="0"/>
              </a:moveTo>
              <a:lnTo>
                <a:pt x="862399" y="279691"/>
              </a:lnTo>
              <a:lnTo>
                <a:pt x="0" y="279691"/>
              </a:lnTo>
              <a:lnTo>
                <a:pt x="0" y="4104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F81AF4-D8BE-4922-AC80-9BA9D8B62B04}">
      <dsp:nvSpPr>
        <dsp:cNvPr id="0" name=""/>
        <dsp:cNvSpPr/>
      </dsp:nvSpPr>
      <dsp:spPr>
        <a:xfrm>
          <a:off x="4376597" y="1497"/>
          <a:ext cx="1411198" cy="896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1AAD8A-6295-4E0C-A7E2-E13983E81ED6}">
      <dsp:nvSpPr>
        <dsp:cNvPr id="0" name=""/>
        <dsp:cNvSpPr/>
      </dsp:nvSpPr>
      <dsp:spPr>
        <a:xfrm>
          <a:off x="4533397" y="150456"/>
          <a:ext cx="1411198" cy="896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- </a:t>
          </a:r>
          <a:r>
            <a:rPr lang="ko-KR" altLang="en-US" sz="700" kern="1200" dirty="0"/>
            <a:t>샘플이</a:t>
          </a:r>
          <a:r>
            <a:rPr lang="en-US" altLang="ko-KR" sz="700" kern="1200" dirty="0"/>
            <a:t> 10</a:t>
          </a:r>
          <a:r>
            <a:rPr lang="ko-KR" altLang="en-US" sz="700" kern="1200" dirty="0"/>
            <a:t>만개 이하인가</a:t>
          </a:r>
          <a:r>
            <a:rPr lang="en-US" altLang="ko-KR" sz="700" kern="1200" dirty="0"/>
            <a:t>?</a:t>
          </a:r>
          <a:endParaRPr lang="en-US" sz="700" kern="1200" dirty="0"/>
        </a:p>
      </dsp:txBody>
      <dsp:txXfrm>
        <a:off x="4559643" y="176702"/>
        <a:ext cx="1358706" cy="843619"/>
      </dsp:txXfrm>
    </dsp:sp>
    <dsp:sp modelId="{413AE81E-6259-459B-91AD-0F9578963F58}">
      <dsp:nvSpPr>
        <dsp:cNvPr id="0" name=""/>
        <dsp:cNvSpPr/>
      </dsp:nvSpPr>
      <dsp:spPr>
        <a:xfrm>
          <a:off x="3514198" y="1308031"/>
          <a:ext cx="1411198" cy="896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B9BA80-748D-42E8-B422-AF22529E242F}">
      <dsp:nvSpPr>
        <dsp:cNvPr id="0" name=""/>
        <dsp:cNvSpPr/>
      </dsp:nvSpPr>
      <dsp:spPr>
        <a:xfrm>
          <a:off x="3670998" y="1456991"/>
          <a:ext cx="1411198" cy="896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- yes : </a:t>
          </a:r>
          <a:r>
            <a:rPr lang="ko-KR" altLang="en-US" sz="700" kern="1200" dirty="0"/>
            <a:t>특정항목의 중요도가 높은가</a:t>
          </a:r>
          <a:r>
            <a:rPr lang="en-US" altLang="ko-KR" sz="700" kern="1200" dirty="0"/>
            <a:t>?</a:t>
          </a:r>
          <a:endParaRPr lang="en-US" sz="700" kern="1200" dirty="0"/>
        </a:p>
      </dsp:txBody>
      <dsp:txXfrm>
        <a:off x="3697244" y="1483237"/>
        <a:ext cx="1358706" cy="843619"/>
      </dsp:txXfrm>
    </dsp:sp>
    <dsp:sp modelId="{432A5A87-543C-43C2-B8CD-4AD87160E325}">
      <dsp:nvSpPr>
        <dsp:cNvPr id="0" name=""/>
        <dsp:cNvSpPr/>
      </dsp:nvSpPr>
      <dsp:spPr>
        <a:xfrm>
          <a:off x="2651799" y="2614566"/>
          <a:ext cx="1411198" cy="896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94D538-8F2C-4C49-BD21-A426F3676626}">
      <dsp:nvSpPr>
        <dsp:cNvPr id="0" name=""/>
        <dsp:cNvSpPr/>
      </dsp:nvSpPr>
      <dsp:spPr>
        <a:xfrm>
          <a:off x="2808599" y="2763526"/>
          <a:ext cx="1411198" cy="896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- yes : </a:t>
          </a:r>
          <a:r>
            <a:rPr lang="ko-KR" altLang="en-US" sz="700" kern="1200" dirty="0" err="1"/>
            <a:t>라소</a:t>
          </a:r>
          <a:r>
            <a:rPr lang="en-US" altLang="ko-KR" sz="700" kern="1200" dirty="0"/>
            <a:t>(Lasso) / </a:t>
          </a:r>
          <a:r>
            <a:rPr lang="ko-KR" altLang="en-US" sz="700" kern="1200" dirty="0" err="1"/>
            <a:t>엘라스틱넷</a:t>
          </a:r>
          <a:r>
            <a:rPr lang="en-US" altLang="ko-KR" sz="700" kern="1200" dirty="0"/>
            <a:t>(</a:t>
          </a:r>
          <a:r>
            <a:rPr lang="en-US" altLang="ko-KR" sz="700" kern="1200" dirty="0" err="1"/>
            <a:t>ElasticNet</a:t>
          </a:r>
          <a:r>
            <a:rPr lang="en-US" altLang="ko-KR" sz="700" kern="1200" dirty="0"/>
            <a:t>)</a:t>
          </a:r>
          <a:endParaRPr lang="en-US" sz="700" kern="1200" dirty="0"/>
        </a:p>
      </dsp:txBody>
      <dsp:txXfrm>
        <a:off x="2834845" y="2789772"/>
        <a:ext cx="1358706" cy="843619"/>
      </dsp:txXfrm>
    </dsp:sp>
    <dsp:sp modelId="{57AB9855-91FD-475F-8FED-594ACD1B6ABD}">
      <dsp:nvSpPr>
        <dsp:cNvPr id="0" name=""/>
        <dsp:cNvSpPr/>
      </dsp:nvSpPr>
      <dsp:spPr>
        <a:xfrm>
          <a:off x="4376597" y="2614566"/>
          <a:ext cx="1411198" cy="896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ECE5D-2913-4FFC-BB8E-C4B55168EB0B}">
      <dsp:nvSpPr>
        <dsp:cNvPr id="0" name=""/>
        <dsp:cNvSpPr/>
      </dsp:nvSpPr>
      <dsp:spPr>
        <a:xfrm>
          <a:off x="4533397" y="2763526"/>
          <a:ext cx="1411198" cy="896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- no : </a:t>
          </a:r>
          <a:r>
            <a:rPr lang="ko-KR" altLang="en-US" sz="700" kern="1200" dirty="0"/>
            <a:t>능형회귀</a:t>
          </a:r>
          <a:r>
            <a:rPr lang="en-US" altLang="ko-KR" sz="700" kern="1200" dirty="0"/>
            <a:t>(ridge regression) / </a:t>
          </a:r>
          <a:r>
            <a:rPr lang="ko-KR" altLang="en-US" sz="700" kern="1200" dirty="0" err="1"/>
            <a:t>서포트벡터머신</a:t>
          </a:r>
          <a:r>
            <a:rPr lang="ko-KR" altLang="en-US" sz="700" kern="1200" dirty="0"/>
            <a:t> </a:t>
          </a:r>
          <a:r>
            <a:rPr lang="en-US" altLang="ko-KR" sz="700" kern="1200" dirty="0"/>
            <a:t>(SVR(kernel=‘linear’))</a:t>
          </a:r>
          <a:endParaRPr lang="en-US" sz="700" kern="1200" dirty="0"/>
        </a:p>
      </dsp:txBody>
      <dsp:txXfrm>
        <a:off x="4559643" y="2789772"/>
        <a:ext cx="1358706" cy="843619"/>
      </dsp:txXfrm>
    </dsp:sp>
    <dsp:sp modelId="{0C1FD322-5300-4421-A27D-3757B00AA239}">
      <dsp:nvSpPr>
        <dsp:cNvPr id="0" name=""/>
        <dsp:cNvSpPr/>
      </dsp:nvSpPr>
      <dsp:spPr>
        <a:xfrm>
          <a:off x="4376597" y="3921100"/>
          <a:ext cx="1411198" cy="896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7799CD-B072-4962-8662-EBCDEC250B2A}">
      <dsp:nvSpPr>
        <dsp:cNvPr id="0" name=""/>
        <dsp:cNvSpPr/>
      </dsp:nvSpPr>
      <dsp:spPr>
        <a:xfrm>
          <a:off x="4533397" y="4070060"/>
          <a:ext cx="1411198" cy="896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-</a:t>
          </a:r>
          <a:r>
            <a:rPr lang="ko-KR" altLang="en-US" sz="700" kern="1200" dirty="0"/>
            <a:t>미작동시 </a:t>
          </a:r>
          <a:r>
            <a:rPr lang="en-US" altLang="ko-KR" sz="700" kern="1200" dirty="0"/>
            <a:t>: </a:t>
          </a:r>
          <a:r>
            <a:rPr lang="ko-KR" altLang="en-US" sz="700" kern="1200" dirty="0" err="1"/>
            <a:t>서포트벡터머신</a:t>
          </a:r>
          <a:r>
            <a:rPr lang="ko-KR" altLang="en-US" sz="700" kern="1200" dirty="0"/>
            <a:t> </a:t>
          </a:r>
          <a:r>
            <a:rPr lang="en-US" altLang="ko-KR" sz="700" kern="1200" dirty="0"/>
            <a:t>(SVR(kernel=‘</a:t>
          </a:r>
          <a:r>
            <a:rPr lang="en-US" altLang="ko-KR" sz="700" kern="1200" dirty="0" err="1"/>
            <a:t>rbf</a:t>
          </a:r>
          <a:r>
            <a:rPr lang="en-US" altLang="ko-KR" sz="700" kern="1200" dirty="0"/>
            <a:t>’)) / </a:t>
          </a:r>
          <a:r>
            <a:rPr lang="ko-KR" altLang="en-US" sz="700" kern="1200" dirty="0"/>
            <a:t>앙상블회귀</a:t>
          </a:r>
          <a:r>
            <a:rPr lang="en-US" altLang="ko-KR" sz="700" kern="1200" dirty="0"/>
            <a:t>(</a:t>
          </a:r>
          <a:r>
            <a:rPr lang="en-US" altLang="ko-KR" sz="700" kern="1200" dirty="0" err="1"/>
            <a:t>EnsembleRegressors</a:t>
          </a:r>
          <a:r>
            <a:rPr lang="en-US" altLang="ko-KR" sz="700" kern="1200" dirty="0"/>
            <a:t>)</a:t>
          </a:r>
          <a:endParaRPr lang="en-US" sz="700" kern="1200" dirty="0"/>
        </a:p>
      </dsp:txBody>
      <dsp:txXfrm>
        <a:off x="4559643" y="4096306"/>
        <a:ext cx="1358706" cy="843619"/>
      </dsp:txXfrm>
    </dsp:sp>
    <dsp:sp modelId="{90294037-3CAA-4181-B6F8-9F0478980A2D}">
      <dsp:nvSpPr>
        <dsp:cNvPr id="0" name=""/>
        <dsp:cNvSpPr/>
      </dsp:nvSpPr>
      <dsp:spPr>
        <a:xfrm>
          <a:off x="5219945" y="1336608"/>
          <a:ext cx="1411198" cy="896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80FA8D-7869-45F7-8044-143B9E2AB99B}">
      <dsp:nvSpPr>
        <dsp:cNvPr id="0" name=""/>
        <dsp:cNvSpPr/>
      </dsp:nvSpPr>
      <dsp:spPr>
        <a:xfrm>
          <a:off x="5376745" y="1485568"/>
          <a:ext cx="1411198" cy="896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- no : </a:t>
          </a:r>
          <a:r>
            <a:rPr lang="ko-KR" altLang="en-US" sz="700" kern="1200" dirty="0"/>
            <a:t>확률적 경사 </a:t>
          </a:r>
          <a:r>
            <a:rPr lang="ko-KR" altLang="en-US" sz="700" kern="1200" dirty="0" err="1"/>
            <a:t>하강법</a:t>
          </a:r>
          <a:r>
            <a:rPr lang="en-US" altLang="ko-KR" sz="700" kern="1200" dirty="0"/>
            <a:t>(SGD Regressor)</a:t>
          </a:r>
          <a:endParaRPr lang="en-US" sz="700" kern="1200" dirty="0"/>
        </a:p>
      </dsp:txBody>
      <dsp:txXfrm>
        <a:off x="5402991" y="1511814"/>
        <a:ext cx="1358706" cy="84361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0833B5-A0F4-4C93-8AFD-221920EB9DCF}">
      <dsp:nvSpPr>
        <dsp:cNvPr id="0" name=""/>
        <dsp:cNvSpPr/>
      </dsp:nvSpPr>
      <dsp:spPr>
        <a:xfrm>
          <a:off x="4650997" y="2204142"/>
          <a:ext cx="862399" cy="410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691"/>
              </a:lnTo>
              <a:lnTo>
                <a:pt x="862399" y="279691"/>
              </a:lnTo>
              <a:lnTo>
                <a:pt x="862399" y="4104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6DFD82-29DF-4E4A-A03E-798C17608E56}">
      <dsp:nvSpPr>
        <dsp:cNvPr id="0" name=""/>
        <dsp:cNvSpPr/>
      </dsp:nvSpPr>
      <dsp:spPr>
        <a:xfrm>
          <a:off x="3742878" y="3510677"/>
          <a:ext cx="91440" cy="4104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04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9D5103-1162-400B-96E4-CE09750E9077}">
      <dsp:nvSpPr>
        <dsp:cNvPr id="0" name=""/>
        <dsp:cNvSpPr/>
      </dsp:nvSpPr>
      <dsp:spPr>
        <a:xfrm>
          <a:off x="3788598" y="2204142"/>
          <a:ext cx="862399" cy="410423"/>
        </a:xfrm>
        <a:custGeom>
          <a:avLst/>
          <a:gdLst/>
          <a:ahLst/>
          <a:cxnLst/>
          <a:rect l="0" t="0" r="0" b="0"/>
          <a:pathLst>
            <a:path>
              <a:moveTo>
                <a:pt x="862399" y="0"/>
              </a:moveTo>
              <a:lnTo>
                <a:pt x="862399" y="279691"/>
              </a:lnTo>
              <a:lnTo>
                <a:pt x="0" y="279691"/>
              </a:lnTo>
              <a:lnTo>
                <a:pt x="0" y="4104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AD4FD2-CD8E-4B76-A4F5-36F32AB17A24}">
      <dsp:nvSpPr>
        <dsp:cNvPr id="0" name=""/>
        <dsp:cNvSpPr/>
      </dsp:nvSpPr>
      <dsp:spPr>
        <a:xfrm>
          <a:off x="4605277" y="897608"/>
          <a:ext cx="91440" cy="4104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04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F81AF4-D8BE-4922-AC80-9BA9D8B62B04}">
      <dsp:nvSpPr>
        <dsp:cNvPr id="0" name=""/>
        <dsp:cNvSpPr/>
      </dsp:nvSpPr>
      <dsp:spPr>
        <a:xfrm>
          <a:off x="3945397" y="1497"/>
          <a:ext cx="1411198" cy="896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1AAD8A-6295-4E0C-A7E2-E13983E81ED6}">
      <dsp:nvSpPr>
        <dsp:cNvPr id="0" name=""/>
        <dsp:cNvSpPr/>
      </dsp:nvSpPr>
      <dsp:spPr>
        <a:xfrm>
          <a:off x="4102197" y="150456"/>
          <a:ext cx="1411198" cy="896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- </a:t>
          </a:r>
          <a:r>
            <a:rPr lang="ko-KR" altLang="en-US" sz="1000" kern="1200" dirty="0"/>
            <a:t>무작위 주성분 분석</a:t>
          </a:r>
          <a:r>
            <a:rPr lang="en-US" altLang="ko-KR" sz="1000" kern="1200" dirty="0"/>
            <a:t>(randomized PCA)</a:t>
          </a:r>
          <a:endParaRPr lang="en-US" sz="1000" kern="1200" dirty="0"/>
        </a:p>
      </dsp:txBody>
      <dsp:txXfrm>
        <a:off x="4128443" y="176702"/>
        <a:ext cx="1358706" cy="843619"/>
      </dsp:txXfrm>
    </dsp:sp>
    <dsp:sp modelId="{90294037-3CAA-4181-B6F8-9F0478980A2D}">
      <dsp:nvSpPr>
        <dsp:cNvPr id="0" name=""/>
        <dsp:cNvSpPr/>
      </dsp:nvSpPr>
      <dsp:spPr>
        <a:xfrm>
          <a:off x="3945397" y="1308031"/>
          <a:ext cx="1411198" cy="896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80FA8D-7869-45F7-8044-143B9E2AB99B}">
      <dsp:nvSpPr>
        <dsp:cNvPr id="0" name=""/>
        <dsp:cNvSpPr/>
      </dsp:nvSpPr>
      <dsp:spPr>
        <a:xfrm>
          <a:off x="4102197" y="1456991"/>
          <a:ext cx="1411198" cy="896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- </a:t>
          </a:r>
          <a:r>
            <a:rPr lang="ko-KR" altLang="en-US" sz="1000" kern="1200" dirty="0"/>
            <a:t>미작동시 </a:t>
          </a:r>
          <a:r>
            <a:rPr lang="en-US" altLang="ko-KR" sz="1000" kern="1200" dirty="0"/>
            <a:t>: </a:t>
          </a:r>
          <a:r>
            <a:rPr lang="ko-KR" altLang="en-US" sz="1000" kern="1200" dirty="0"/>
            <a:t>샘플이 </a:t>
          </a:r>
          <a:r>
            <a:rPr lang="en-US" altLang="ko-KR" sz="1000" kern="1200" dirty="0"/>
            <a:t>1</a:t>
          </a:r>
          <a:r>
            <a:rPr lang="ko-KR" altLang="en-US" sz="1000" kern="1200" dirty="0"/>
            <a:t>만개 이하인가</a:t>
          </a:r>
          <a:r>
            <a:rPr lang="en-US" altLang="ko-KR" sz="1000" kern="1200" dirty="0"/>
            <a:t>?</a:t>
          </a:r>
          <a:endParaRPr lang="en-US" sz="1000" kern="1200" dirty="0"/>
        </a:p>
      </dsp:txBody>
      <dsp:txXfrm>
        <a:off x="4128443" y="1483237"/>
        <a:ext cx="1358706" cy="843619"/>
      </dsp:txXfrm>
    </dsp:sp>
    <dsp:sp modelId="{0EF1DA36-B700-4222-91BB-1CF2B511D62F}">
      <dsp:nvSpPr>
        <dsp:cNvPr id="0" name=""/>
        <dsp:cNvSpPr/>
      </dsp:nvSpPr>
      <dsp:spPr>
        <a:xfrm>
          <a:off x="3082998" y="2614566"/>
          <a:ext cx="1411198" cy="896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5D40C-9933-4D90-8730-80188BA350EB}">
      <dsp:nvSpPr>
        <dsp:cNvPr id="0" name=""/>
        <dsp:cNvSpPr/>
      </dsp:nvSpPr>
      <dsp:spPr>
        <a:xfrm>
          <a:off x="3239798" y="2763526"/>
          <a:ext cx="1411198" cy="896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- yes : </a:t>
          </a:r>
          <a:r>
            <a:rPr lang="ko-KR" altLang="en-US" sz="1000" kern="1200" dirty="0" err="1"/>
            <a:t>이소맵</a:t>
          </a:r>
          <a:r>
            <a:rPr lang="en-US" altLang="ko-KR" sz="1000" kern="1200" dirty="0"/>
            <a:t>(</a:t>
          </a:r>
          <a:r>
            <a:rPr lang="en-US" altLang="ko-KR" sz="1000" kern="1200" dirty="0" err="1"/>
            <a:t>isomap</a:t>
          </a:r>
          <a:r>
            <a:rPr lang="en-US" altLang="ko-KR" sz="1000" kern="1200" dirty="0"/>
            <a:t>) / </a:t>
          </a:r>
          <a:r>
            <a:rPr lang="ko-KR" altLang="en-US" sz="1000" kern="1200" dirty="0"/>
            <a:t>스펙트럼 </a:t>
          </a:r>
          <a:r>
            <a:rPr lang="ko-KR" altLang="en-US" sz="1000" kern="1200" dirty="0" err="1"/>
            <a:t>인베딩</a:t>
          </a:r>
          <a:r>
            <a:rPr lang="ko-KR" altLang="en-US" sz="1000" kern="1200" dirty="0"/>
            <a:t> </a:t>
          </a:r>
          <a:r>
            <a:rPr lang="en-US" altLang="ko-KR" sz="1000" kern="1200" dirty="0"/>
            <a:t>(Spectral Embedding)</a:t>
          </a:r>
          <a:endParaRPr lang="en-US" sz="1000" kern="1200" dirty="0"/>
        </a:p>
      </dsp:txBody>
      <dsp:txXfrm>
        <a:off x="3266044" y="2789772"/>
        <a:ext cx="1358706" cy="843619"/>
      </dsp:txXfrm>
    </dsp:sp>
    <dsp:sp modelId="{E56E3DE1-F41D-4EF4-AE68-D2E9EEBA8594}">
      <dsp:nvSpPr>
        <dsp:cNvPr id="0" name=""/>
        <dsp:cNvSpPr/>
      </dsp:nvSpPr>
      <dsp:spPr>
        <a:xfrm>
          <a:off x="3082998" y="3921100"/>
          <a:ext cx="1411198" cy="896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F2D960-5B21-44BD-A4E5-D51F7ADAE332}">
      <dsp:nvSpPr>
        <dsp:cNvPr id="0" name=""/>
        <dsp:cNvSpPr/>
      </dsp:nvSpPr>
      <dsp:spPr>
        <a:xfrm>
          <a:off x="3239798" y="4070060"/>
          <a:ext cx="1411198" cy="896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- </a:t>
          </a:r>
          <a:r>
            <a:rPr lang="ko-KR" altLang="en-US" sz="1000" kern="1200" dirty="0"/>
            <a:t>미작동시 </a:t>
          </a:r>
          <a:r>
            <a:rPr lang="en-US" altLang="ko-KR" sz="1000" kern="1200" dirty="0"/>
            <a:t>: </a:t>
          </a:r>
          <a:r>
            <a:rPr lang="ko-KR" altLang="en-US" sz="1000" kern="1200" dirty="0"/>
            <a:t>로컬선형 </a:t>
          </a:r>
          <a:r>
            <a:rPr lang="ko-KR" altLang="en-US" sz="1000" kern="1200" dirty="0" err="1"/>
            <a:t>임베딩</a:t>
          </a:r>
          <a:r>
            <a:rPr lang="en-US" altLang="ko-KR" sz="1000" kern="1200" dirty="0"/>
            <a:t>(LLE)</a:t>
          </a:r>
          <a:endParaRPr lang="en-US" sz="1000" kern="1200" dirty="0"/>
        </a:p>
      </dsp:txBody>
      <dsp:txXfrm>
        <a:off x="3266044" y="4096306"/>
        <a:ext cx="1358706" cy="843619"/>
      </dsp:txXfrm>
    </dsp:sp>
    <dsp:sp modelId="{1BB5891C-4CA1-4EDF-8431-93543F3ADF4F}">
      <dsp:nvSpPr>
        <dsp:cNvPr id="0" name=""/>
        <dsp:cNvSpPr/>
      </dsp:nvSpPr>
      <dsp:spPr>
        <a:xfrm>
          <a:off x="4807796" y="2614566"/>
          <a:ext cx="1411198" cy="896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B22440-F1D1-4504-96E6-7F0A678BAD52}">
      <dsp:nvSpPr>
        <dsp:cNvPr id="0" name=""/>
        <dsp:cNvSpPr/>
      </dsp:nvSpPr>
      <dsp:spPr>
        <a:xfrm>
          <a:off x="4964596" y="2763526"/>
          <a:ext cx="1411198" cy="896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- no : </a:t>
          </a:r>
          <a:r>
            <a:rPr lang="ko-KR" altLang="en-US" sz="1000" kern="1200" dirty="0"/>
            <a:t>커널 근사 </a:t>
          </a:r>
          <a:r>
            <a:rPr lang="en-US" altLang="ko-KR" sz="1000" kern="1200" dirty="0"/>
            <a:t>( kernel approximation)</a:t>
          </a:r>
          <a:endParaRPr lang="en-US" sz="1000" kern="1200" dirty="0"/>
        </a:p>
      </dsp:txBody>
      <dsp:txXfrm>
        <a:off x="4990842" y="2789772"/>
        <a:ext cx="1358706" cy="8436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1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41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55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6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63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2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1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88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58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0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41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lIns="109728" tIns="91440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lIns="109728" tIns="91440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lIns="109728" tIns="91440" rIns="109728" bIns="9144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10/21/2023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lIns="109728" tIns="91440" rIns="109728" bIns="9144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lIns="109728" tIns="91440" rIns="109728" bIns="9144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14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000" kern="1200" spc="5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5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 spc="3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5000"/>
        </a:lnSpc>
        <a:spcBef>
          <a:spcPts val="500"/>
        </a:spcBef>
        <a:buFontTx/>
        <a:buNone/>
        <a:defRPr sz="1800" kern="1200" spc="3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5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 spc="3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5000"/>
        </a:lnSpc>
        <a:spcBef>
          <a:spcPts val="500"/>
        </a:spcBef>
        <a:buFontTx/>
        <a:buNone/>
        <a:defRPr sz="1400" kern="1200" spc="3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5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 spc="3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svm.LinearSVC.html#sklearn.svm.LinearSV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3">
            <a:extLst>
              <a:ext uri="{FF2B5EF4-FFF2-40B4-BE49-F238E27FC236}">
                <a16:creationId xmlns:a16="http://schemas.microsoft.com/office/drawing/2014/main" id="{4958DF84-F5C6-794F-8945-485D6C107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3" descr="추상적인 유전 컨셉">
            <a:extLst>
              <a:ext uri="{FF2B5EF4-FFF2-40B4-BE49-F238E27FC236}">
                <a16:creationId xmlns:a16="http://schemas.microsoft.com/office/drawing/2014/main" id="{8F4F1751-A8DA-0074-BB12-A88B168768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459" b="1929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39" name="Freeform: Shape 25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ED0138A-0596-3FFA-19F7-F91C48DF5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390" y="1826096"/>
            <a:ext cx="3149221" cy="2142699"/>
          </a:xfrm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4000"/>
              <a:t>사이킷 런 알고리즘</a:t>
            </a:r>
            <a:br>
              <a:rPr lang="en-US" altLang="ko-KR" sz="4000"/>
            </a:br>
            <a:r>
              <a:rPr lang="ko-KR" altLang="en-US" sz="4000"/>
              <a:t>치트 시트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20003E-E39E-EA8D-1FBE-EEBDB5A2C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4514" y="4196605"/>
            <a:ext cx="2906973" cy="948601"/>
          </a:xfrm>
        </p:spPr>
        <p:txBody>
          <a:bodyPr anchor="t">
            <a:normAutofit/>
          </a:bodyPr>
          <a:lstStyle/>
          <a:p>
            <a:pPr algn="ctr"/>
            <a:r>
              <a:rPr lang="ko-KR" altLang="en-US"/>
              <a:t>알고리즘 적용 순서도</a:t>
            </a:r>
          </a:p>
        </p:txBody>
      </p:sp>
      <p:sp>
        <p:nvSpPr>
          <p:cNvPr id="40" name="Freeform: Shape 27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2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AB8FE-3F89-B162-7074-AEF22A9C1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 </a:t>
            </a:r>
            <a:r>
              <a:rPr lang="ko-KR" altLang="en-US" dirty="0" err="1"/>
              <a:t>선형서포트</a:t>
            </a:r>
            <a:r>
              <a:rPr lang="ko-KR" altLang="en-US" dirty="0"/>
              <a:t> </a:t>
            </a:r>
            <a:r>
              <a:rPr lang="ko-KR" altLang="en-US" dirty="0" err="1"/>
              <a:t>벡터머신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BD8B56A-2C81-5E15-91C2-90F583067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: </a:t>
            </a:r>
            <a:r>
              <a:rPr lang="en-US" altLang="ko-KR" dirty="0" err="1"/>
              <a:t>sklearn.svm.LinearSVC</a:t>
            </a:r>
            <a:endParaRPr lang="en-US" altLang="ko-KR" dirty="0"/>
          </a:p>
          <a:p>
            <a:r>
              <a:rPr lang="ko-KR" altLang="en-US" dirty="0"/>
              <a:t>설명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https://scikit-learn.org/stable/modules/generated/sklearn.svm.LinearSVC.html#sklearn.svm.LinearSVC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027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4C1D5-76CF-14F8-E86D-2F495E117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110DE9-0DAE-D326-308E-B2AE72EE6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1 .  </a:t>
            </a:r>
            <a:r>
              <a:rPr lang="ko-KR" altLang="en-US" dirty="0"/>
              <a:t>사전 준비단계</a:t>
            </a:r>
            <a:endParaRPr lang="en-US" altLang="ko-KR" dirty="0"/>
          </a:p>
          <a:p>
            <a:r>
              <a:rPr lang="en-US" altLang="ko-KR" dirty="0"/>
              <a:t>2.  </a:t>
            </a:r>
            <a:r>
              <a:rPr lang="ko-KR" altLang="en-US" dirty="0"/>
              <a:t>분류모델</a:t>
            </a:r>
            <a:r>
              <a:rPr lang="en-US" altLang="ko-KR" dirty="0"/>
              <a:t>(classification)</a:t>
            </a:r>
          </a:p>
          <a:p>
            <a:r>
              <a:rPr lang="en-US" altLang="ko-KR" dirty="0"/>
              <a:t>3.  </a:t>
            </a:r>
            <a:r>
              <a:rPr lang="ko-KR" altLang="en-US" dirty="0" err="1"/>
              <a:t>군집화모델</a:t>
            </a:r>
            <a:r>
              <a:rPr lang="en-US" altLang="ko-KR" dirty="0"/>
              <a:t>(clustering)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회귀모델</a:t>
            </a:r>
            <a:r>
              <a:rPr lang="en-US" altLang="ko-KR" dirty="0"/>
              <a:t>(regression)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차원축소모델</a:t>
            </a:r>
            <a:r>
              <a:rPr lang="en-US" altLang="ko-KR" dirty="0"/>
              <a:t>(dimensionality reduction)</a:t>
            </a:r>
          </a:p>
        </p:txBody>
      </p:sp>
    </p:spTree>
    <p:extLst>
      <p:ext uri="{BB962C8B-B14F-4D97-AF65-F5344CB8AC3E}">
        <p14:creationId xmlns:p14="http://schemas.microsoft.com/office/powerpoint/2010/main" val="2133524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EC5B12-9FF3-41FE-B789-2696F5195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1663EA-0D8F-55FC-C8D3-659C6C29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581462"/>
            <a:ext cx="2776531" cy="368758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사전준비 단계</a:t>
            </a:r>
            <a:endParaRPr lang="ko-KR" alt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CEE13B-EFB1-46F2-BC11-110F05BFB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9630" y="1852474"/>
            <a:ext cx="0" cy="3394558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B544BE83-69F8-9B9A-7AFA-B9340FB3A8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9990108"/>
              </p:ext>
            </p:extLst>
          </p:nvPr>
        </p:nvGraphicFramePr>
        <p:xfrm>
          <a:off x="5214938" y="985838"/>
          <a:ext cx="6024561" cy="491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6957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B544BE83-69F8-9B9A-7AFA-B9340FB3A8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2002937"/>
              </p:ext>
            </p:extLst>
          </p:nvPr>
        </p:nvGraphicFramePr>
        <p:xfrm>
          <a:off x="952500" y="965421"/>
          <a:ext cx="10287000" cy="491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1591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B544BE83-69F8-9B9A-7AFA-B9340FB3A8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0149954"/>
              </p:ext>
            </p:extLst>
          </p:nvPr>
        </p:nvGraphicFramePr>
        <p:xfrm>
          <a:off x="952500" y="965421"/>
          <a:ext cx="10287000" cy="491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4655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DE6E15-B9F8-4CB2-A187-BF4677CD2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B24AE8-47D1-4B73-AC10-89DF2706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61735" y="391617"/>
            <a:ext cx="5468531" cy="6457179"/>
          </a:xfrm>
          <a:custGeom>
            <a:avLst/>
            <a:gdLst>
              <a:gd name="connsiteX0" fmla="*/ 1324902 w 2644724"/>
              <a:gd name="connsiteY0" fmla="*/ 0 h 2397243"/>
              <a:gd name="connsiteX1" fmla="*/ 1324529 w 2644724"/>
              <a:gd name="connsiteY1" fmla="*/ 2617 h 2397243"/>
              <a:gd name="connsiteX2" fmla="*/ 1440541 w 2644724"/>
              <a:gd name="connsiteY2" fmla="*/ 67117 h 2397243"/>
              <a:gd name="connsiteX3" fmla="*/ 2299319 w 2644724"/>
              <a:gd name="connsiteY3" fmla="*/ 337644 h 2397243"/>
              <a:gd name="connsiteX4" fmla="*/ 2644724 w 2644724"/>
              <a:gd name="connsiteY4" fmla="*/ 804953 h 2397243"/>
              <a:gd name="connsiteX5" fmla="*/ 2644724 w 2644724"/>
              <a:gd name="connsiteY5" fmla="*/ 2397217 h 2397243"/>
              <a:gd name="connsiteX6" fmla="*/ 2644719 w 2644724"/>
              <a:gd name="connsiteY6" fmla="*/ 2397243 h 2397243"/>
              <a:gd name="connsiteX7" fmla="*/ 6 w 2644724"/>
              <a:gd name="connsiteY7" fmla="*/ 2397243 h 2397243"/>
              <a:gd name="connsiteX8" fmla="*/ 0 w 2644724"/>
              <a:gd name="connsiteY8" fmla="*/ 2397217 h 2397243"/>
              <a:gd name="connsiteX9" fmla="*/ 0 w 2644724"/>
              <a:gd name="connsiteY9" fmla="*/ 804953 h 2397243"/>
              <a:gd name="connsiteX10" fmla="*/ 345405 w 2644724"/>
              <a:gd name="connsiteY10" fmla="*/ 337644 h 2397243"/>
              <a:gd name="connsiteX11" fmla="*/ 1204184 w 2644724"/>
              <a:gd name="connsiteY11" fmla="*/ 67117 h 2397243"/>
              <a:gd name="connsiteX12" fmla="*/ 1320196 w 2644724"/>
              <a:gd name="connsiteY12" fmla="*/ 2617 h 2397243"/>
              <a:gd name="connsiteX13" fmla="*/ 1322362 w 2644724"/>
              <a:gd name="connsiteY13" fmla="*/ 1412 h 2397243"/>
              <a:gd name="connsiteX0" fmla="*/ 1324902 w 2644724"/>
              <a:gd name="connsiteY0" fmla="*/ 0 h 2472784"/>
              <a:gd name="connsiteX1" fmla="*/ 1324529 w 2644724"/>
              <a:gd name="connsiteY1" fmla="*/ 78158 h 2472784"/>
              <a:gd name="connsiteX2" fmla="*/ 1440541 w 2644724"/>
              <a:gd name="connsiteY2" fmla="*/ 142658 h 2472784"/>
              <a:gd name="connsiteX3" fmla="*/ 2299319 w 2644724"/>
              <a:gd name="connsiteY3" fmla="*/ 413185 h 2472784"/>
              <a:gd name="connsiteX4" fmla="*/ 2644724 w 2644724"/>
              <a:gd name="connsiteY4" fmla="*/ 880494 h 2472784"/>
              <a:gd name="connsiteX5" fmla="*/ 2644724 w 2644724"/>
              <a:gd name="connsiteY5" fmla="*/ 2472758 h 2472784"/>
              <a:gd name="connsiteX6" fmla="*/ 2644719 w 2644724"/>
              <a:gd name="connsiteY6" fmla="*/ 2472784 h 2472784"/>
              <a:gd name="connsiteX7" fmla="*/ 6 w 2644724"/>
              <a:gd name="connsiteY7" fmla="*/ 2472784 h 2472784"/>
              <a:gd name="connsiteX8" fmla="*/ 0 w 2644724"/>
              <a:gd name="connsiteY8" fmla="*/ 2472758 h 2472784"/>
              <a:gd name="connsiteX9" fmla="*/ 0 w 2644724"/>
              <a:gd name="connsiteY9" fmla="*/ 880494 h 2472784"/>
              <a:gd name="connsiteX10" fmla="*/ 345405 w 2644724"/>
              <a:gd name="connsiteY10" fmla="*/ 413185 h 2472784"/>
              <a:gd name="connsiteX11" fmla="*/ 1204184 w 2644724"/>
              <a:gd name="connsiteY11" fmla="*/ 142658 h 2472784"/>
              <a:gd name="connsiteX12" fmla="*/ 1320196 w 2644724"/>
              <a:gd name="connsiteY12" fmla="*/ 78158 h 2472784"/>
              <a:gd name="connsiteX13" fmla="*/ 1322362 w 2644724"/>
              <a:gd name="connsiteY13" fmla="*/ 76953 h 2472784"/>
              <a:gd name="connsiteX14" fmla="*/ 1324902 w 2644724"/>
              <a:gd name="connsiteY14" fmla="*/ 0 h 2472784"/>
              <a:gd name="connsiteX0" fmla="*/ 1322362 w 2644724"/>
              <a:gd name="connsiteY0" fmla="*/ 3996 h 2399827"/>
              <a:gd name="connsiteX1" fmla="*/ 1324529 w 2644724"/>
              <a:gd name="connsiteY1" fmla="*/ 5201 h 2399827"/>
              <a:gd name="connsiteX2" fmla="*/ 1440541 w 2644724"/>
              <a:gd name="connsiteY2" fmla="*/ 69701 h 2399827"/>
              <a:gd name="connsiteX3" fmla="*/ 2299319 w 2644724"/>
              <a:gd name="connsiteY3" fmla="*/ 340228 h 2399827"/>
              <a:gd name="connsiteX4" fmla="*/ 2644724 w 2644724"/>
              <a:gd name="connsiteY4" fmla="*/ 807537 h 2399827"/>
              <a:gd name="connsiteX5" fmla="*/ 2644724 w 2644724"/>
              <a:gd name="connsiteY5" fmla="*/ 2399801 h 2399827"/>
              <a:gd name="connsiteX6" fmla="*/ 2644719 w 2644724"/>
              <a:gd name="connsiteY6" fmla="*/ 2399827 h 2399827"/>
              <a:gd name="connsiteX7" fmla="*/ 6 w 2644724"/>
              <a:gd name="connsiteY7" fmla="*/ 2399827 h 2399827"/>
              <a:gd name="connsiteX8" fmla="*/ 0 w 2644724"/>
              <a:gd name="connsiteY8" fmla="*/ 2399801 h 2399827"/>
              <a:gd name="connsiteX9" fmla="*/ 0 w 2644724"/>
              <a:gd name="connsiteY9" fmla="*/ 807537 h 2399827"/>
              <a:gd name="connsiteX10" fmla="*/ 345405 w 2644724"/>
              <a:gd name="connsiteY10" fmla="*/ 340228 h 2399827"/>
              <a:gd name="connsiteX11" fmla="*/ 1204184 w 2644724"/>
              <a:gd name="connsiteY11" fmla="*/ 69701 h 2399827"/>
              <a:gd name="connsiteX12" fmla="*/ 1320196 w 2644724"/>
              <a:gd name="connsiteY12" fmla="*/ 5201 h 2399827"/>
              <a:gd name="connsiteX13" fmla="*/ 1322362 w 2644724"/>
              <a:gd name="connsiteY13" fmla="*/ 3996 h 2399827"/>
              <a:gd name="connsiteX0" fmla="*/ 1322362 w 2644724"/>
              <a:gd name="connsiteY0" fmla="*/ 0 h 2461519"/>
              <a:gd name="connsiteX1" fmla="*/ 1324529 w 2644724"/>
              <a:gd name="connsiteY1" fmla="*/ 66893 h 2461519"/>
              <a:gd name="connsiteX2" fmla="*/ 1440541 w 2644724"/>
              <a:gd name="connsiteY2" fmla="*/ 131393 h 2461519"/>
              <a:gd name="connsiteX3" fmla="*/ 2299319 w 2644724"/>
              <a:gd name="connsiteY3" fmla="*/ 401920 h 2461519"/>
              <a:gd name="connsiteX4" fmla="*/ 2644724 w 2644724"/>
              <a:gd name="connsiteY4" fmla="*/ 869229 h 2461519"/>
              <a:gd name="connsiteX5" fmla="*/ 2644724 w 2644724"/>
              <a:gd name="connsiteY5" fmla="*/ 2461493 h 2461519"/>
              <a:gd name="connsiteX6" fmla="*/ 2644719 w 2644724"/>
              <a:gd name="connsiteY6" fmla="*/ 2461519 h 2461519"/>
              <a:gd name="connsiteX7" fmla="*/ 6 w 2644724"/>
              <a:gd name="connsiteY7" fmla="*/ 2461519 h 2461519"/>
              <a:gd name="connsiteX8" fmla="*/ 0 w 2644724"/>
              <a:gd name="connsiteY8" fmla="*/ 2461493 h 2461519"/>
              <a:gd name="connsiteX9" fmla="*/ 0 w 2644724"/>
              <a:gd name="connsiteY9" fmla="*/ 869229 h 2461519"/>
              <a:gd name="connsiteX10" fmla="*/ 345405 w 2644724"/>
              <a:gd name="connsiteY10" fmla="*/ 401920 h 2461519"/>
              <a:gd name="connsiteX11" fmla="*/ 1204184 w 2644724"/>
              <a:gd name="connsiteY11" fmla="*/ 131393 h 2461519"/>
              <a:gd name="connsiteX12" fmla="*/ 1320196 w 2644724"/>
              <a:gd name="connsiteY12" fmla="*/ 66893 h 2461519"/>
              <a:gd name="connsiteX13" fmla="*/ 1322362 w 2644724"/>
              <a:gd name="connsiteY13" fmla="*/ 0 h 2461519"/>
              <a:gd name="connsiteX0" fmla="*/ 1320196 w 2644724"/>
              <a:gd name="connsiteY0" fmla="*/ 0 h 2394626"/>
              <a:gd name="connsiteX1" fmla="*/ 1324529 w 2644724"/>
              <a:gd name="connsiteY1" fmla="*/ 0 h 2394626"/>
              <a:gd name="connsiteX2" fmla="*/ 1440541 w 2644724"/>
              <a:gd name="connsiteY2" fmla="*/ 64500 h 2394626"/>
              <a:gd name="connsiteX3" fmla="*/ 2299319 w 2644724"/>
              <a:gd name="connsiteY3" fmla="*/ 335027 h 2394626"/>
              <a:gd name="connsiteX4" fmla="*/ 2644724 w 2644724"/>
              <a:gd name="connsiteY4" fmla="*/ 802336 h 2394626"/>
              <a:gd name="connsiteX5" fmla="*/ 2644724 w 2644724"/>
              <a:gd name="connsiteY5" fmla="*/ 2394600 h 2394626"/>
              <a:gd name="connsiteX6" fmla="*/ 2644719 w 2644724"/>
              <a:gd name="connsiteY6" fmla="*/ 2394626 h 2394626"/>
              <a:gd name="connsiteX7" fmla="*/ 6 w 2644724"/>
              <a:gd name="connsiteY7" fmla="*/ 2394626 h 2394626"/>
              <a:gd name="connsiteX8" fmla="*/ 0 w 2644724"/>
              <a:gd name="connsiteY8" fmla="*/ 2394600 h 2394626"/>
              <a:gd name="connsiteX9" fmla="*/ 0 w 2644724"/>
              <a:gd name="connsiteY9" fmla="*/ 802336 h 2394626"/>
              <a:gd name="connsiteX10" fmla="*/ 345405 w 2644724"/>
              <a:gd name="connsiteY10" fmla="*/ 335027 h 2394626"/>
              <a:gd name="connsiteX11" fmla="*/ 1204184 w 2644724"/>
              <a:gd name="connsiteY11" fmla="*/ 64500 h 2394626"/>
              <a:gd name="connsiteX12" fmla="*/ 1320196 w 2644724"/>
              <a:gd name="connsiteY12" fmla="*/ 0 h 2394626"/>
              <a:gd name="connsiteX0" fmla="*/ 1204184 w 2644724"/>
              <a:gd name="connsiteY0" fmla="*/ 64500 h 2394626"/>
              <a:gd name="connsiteX1" fmla="*/ 1324529 w 2644724"/>
              <a:gd name="connsiteY1" fmla="*/ 0 h 2394626"/>
              <a:gd name="connsiteX2" fmla="*/ 1440541 w 2644724"/>
              <a:gd name="connsiteY2" fmla="*/ 64500 h 2394626"/>
              <a:gd name="connsiteX3" fmla="*/ 2299319 w 2644724"/>
              <a:gd name="connsiteY3" fmla="*/ 335027 h 2394626"/>
              <a:gd name="connsiteX4" fmla="*/ 2644724 w 2644724"/>
              <a:gd name="connsiteY4" fmla="*/ 802336 h 2394626"/>
              <a:gd name="connsiteX5" fmla="*/ 2644724 w 2644724"/>
              <a:gd name="connsiteY5" fmla="*/ 2394600 h 2394626"/>
              <a:gd name="connsiteX6" fmla="*/ 2644719 w 2644724"/>
              <a:gd name="connsiteY6" fmla="*/ 2394626 h 2394626"/>
              <a:gd name="connsiteX7" fmla="*/ 6 w 2644724"/>
              <a:gd name="connsiteY7" fmla="*/ 2394626 h 2394626"/>
              <a:gd name="connsiteX8" fmla="*/ 0 w 2644724"/>
              <a:gd name="connsiteY8" fmla="*/ 2394600 h 2394626"/>
              <a:gd name="connsiteX9" fmla="*/ 0 w 2644724"/>
              <a:gd name="connsiteY9" fmla="*/ 802336 h 2394626"/>
              <a:gd name="connsiteX10" fmla="*/ 345405 w 2644724"/>
              <a:gd name="connsiteY10" fmla="*/ 335027 h 2394626"/>
              <a:gd name="connsiteX11" fmla="*/ 1204184 w 2644724"/>
              <a:gd name="connsiteY11" fmla="*/ 64500 h 2394626"/>
              <a:gd name="connsiteX0" fmla="*/ 1204184 w 2644724"/>
              <a:gd name="connsiteY0" fmla="*/ 84206 h 2414332"/>
              <a:gd name="connsiteX1" fmla="*/ 1324529 w 2644724"/>
              <a:gd name="connsiteY1" fmla="*/ 0 h 2414332"/>
              <a:gd name="connsiteX2" fmla="*/ 1440541 w 2644724"/>
              <a:gd name="connsiteY2" fmla="*/ 84206 h 2414332"/>
              <a:gd name="connsiteX3" fmla="*/ 2299319 w 2644724"/>
              <a:gd name="connsiteY3" fmla="*/ 354733 h 2414332"/>
              <a:gd name="connsiteX4" fmla="*/ 2644724 w 2644724"/>
              <a:gd name="connsiteY4" fmla="*/ 822042 h 2414332"/>
              <a:gd name="connsiteX5" fmla="*/ 2644724 w 2644724"/>
              <a:gd name="connsiteY5" fmla="*/ 2414306 h 2414332"/>
              <a:gd name="connsiteX6" fmla="*/ 2644719 w 2644724"/>
              <a:gd name="connsiteY6" fmla="*/ 2414332 h 2414332"/>
              <a:gd name="connsiteX7" fmla="*/ 6 w 2644724"/>
              <a:gd name="connsiteY7" fmla="*/ 2414332 h 2414332"/>
              <a:gd name="connsiteX8" fmla="*/ 0 w 2644724"/>
              <a:gd name="connsiteY8" fmla="*/ 2414306 h 2414332"/>
              <a:gd name="connsiteX9" fmla="*/ 0 w 2644724"/>
              <a:gd name="connsiteY9" fmla="*/ 822042 h 2414332"/>
              <a:gd name="connsiteX10" fmla="*/ 345405 w 2644724"/>
              <a:gd name="connsiteY10" fmla="*/ 354733 h 2414332"/>
              <a:gd name="connsiteX11" fmla="*/ 1204184 w 2644724"/>
              <a:gd name="connsiteY11" fmla="*/ 84206 h 2414332"/>
              <a:gd name="connsiteX0" fmla="*/ 1204184 w 2644724"/>
              <a:gd name="connsiteY0" fmla="*/ 84206 h 2414332"/>
              <a:gd name="connsiteX1" fmla="*/ 1324529 w 2644724"/>
              <a:gd name="connsiteY1" fmla="*/ 0 h 2414332"/>
              <a:gd name="connsiteX2" fmla="*/ 1455933 w 2644724"/>
              <a:gd name="connsiteY2" fmla="*/ 80922 h 2414332"/>
              <a:gd name="connsiteX3" fmla="*/ 2299319 w 2644724"/>
              <a:gd name="connsiteY3" fmla="*/ 354733 h 2414332"/>
              <a:gd name="connsiteX4" fmla="*/ 2644724 w 2644724"/>
              <a:gd name="connsiteY4" fmla="*/ 822042 h 2414332"/>
              <a:gd name="connsiteX5" fmla="*/ 2644724 w 2644724"/>
              <a:gd name="connsiteY5" fmla="*/ 2414306 h 2414332"/>
              <a:gd name="connsiteX6" fmla="*/ 2644719 w 2644724"/>
              <a:gd name="connsiteY6" fmla="*/ 2414332 h 2414332"/>
              <a:gd name="connsiteX7" fmla="*/ 6 w 2644724"/>
              <a:gd name="connsiteY7" fmla="*/ 2414332 h 2414332"/>
              <a:gd name="connsiteX8" fmla="*/ 0 w 2644724"/>
              <a:gd name="connsiteY8" fmla="*/ 2414306 h 2414332"/>
              <a:gd name="connsiteX9" fmla="*/ 0 w 2644724"/>
              <a:gd name="connsiteY9" fmla="*/ 822042 h 2414332"/>
              <a:gd name="connsiteX10" fmla="*/ 345405 w 2644724"/>
              <a:gd name="connsiteY10" fmla="*/ 354733 h 2414332"/>
              <a:gd name="connsiteX11" fmla="*/ 1204184 w 2644724"/>
              <a:gd name="connsiteY11" fmla="*/ 84206 h 2414332"/>
              <a:gd name="connsiteX0" fmla="*/ 1188792 w 2644724"/>
              <a:gd name="connsiteY0" fmla="*/ 84206 h 2414332"/>
              <a:gd name="connsiteX1" fmla="*/ 1324529 w 2644724"/>
              <a:gd name="connsiteY1" fmla="*/ 0 h 2414332"/>
              <a:gd name="connsiteX2" fmla="*/ 1455933 w 2644724"/>
              <a:gd name="connsiteY2" fmla="*/ 80922 h 2414332"/>
              <a:gd name="connsiteX3" fmla="*/ 2299319 w 2644724"/>
              <a:gd name="connsiteY3" fmla="*/ 354733 h 2414332"/>
              <a:gd name="connsiteX4" fmla="*/ 2644724 w 2644724"/>
              <a:gd name="connsiteY4" fmla="*/ 822042 h 2414332"/>
              <a:gd name="connsiteX5" fmla="*/ 2644724 w 2644724"/>
              <a:gd name="connsiteY5" fmla="*/ 2414306 h 2414332"/>
              <a:gd name="connsiteX6" fmla="*/ 2644719 w 2644724"/>
              <a:gd name="connsiteY6" fmla="*/ 2414332 h 2414332"/>
              <a:gd name="connsiteX7" fmla="*/ 6 w 2644724"/>
              <a:gd name="connsiteY7" fmla="*/ 2414332 h 2414332"/>
              <a:gd name="connsiteX8" fmla="*/ 0 w 2644724"/>
              <a:gd name="connsiteY8" fmla="*/ 2414306 h 2414332"/>
              <a:gd name="connsiteX9" fmla="*/ 0 w 2644724"/>
              <a:gd name="connsiteY9" fmla="*/ 822042 h 2414332"/>
              <a:gd name="connsiteX10" fmla="*/ 345405 w 2644724"/>
              <a:gd name="connsiteY10" fmla="*/ 354733 h 2414332"/>
              <a:gd name="connsiteX11" fmla="*/ 1188792 w 2644724"/>
              <a:gd name="connsiteY11" fmla="*/ 84206 h 2414332"/>
              <a:gd name="connsiteX0" fmla="*/ 1181815 w 2644724"/>
              <a:gd name="connsiteY0" fmla="*/ 88701 h 2414332"/>
              <a:gd name="connsiteX1" fmla="*/ 1324529 w 2644724"/>
              <a:gd name="connsiteY1" fmla="*/ 0 h 2414332"/>
              <a:gd name="connsiteX2" fmla="*/ 1455933 w 2644724"/>
              <a:gd name="connsiteY2" fmla="*/ 80922 h 2414332"/>
              <a:gd name="connsiteX3" fmla="*/ 2299319 w 2644724"/>
              <a:gd name="connsiteY3" fmla="*/ 354733 h 2414332"/>
              <a:gd name="connsiteX4" fmla="*/ 2644724 w 2644724"/>
              <a:gd name="connsiteY4" fmla="*/ 822042 h 2414332"/>
              <a:gd name="connsiteX5" fmla="*/ 2644724 w 2644724"/>
              <a:gd name="connsiteY5" fmla="*/ 2414306 h 2414332"/>
              <a:gd name="connsiteX6" fmla="*/ 2644719 w 2644724"/>
              <a:gd name="connsiteY6" fmla="*/ 2414332 h 2414332"/>
              <a:gd name="connsiteX7" fmla="*/ 6 w 2644724"/>
              <a:gd name="connsiteY7" fmla="*/ 2414332 h 2414332"/>
              <a:gd name="connsiteX8" fmla="*/ 0 w 2644724"/>
              <a:gd name="connsiteY8" fmla="*/ 2414306 h 2414332"/>
              <a:gd name="connsiteX9" fmla="*/ 0 w 2644724"/>
              <a:gd name="connsiteY9" fmla="*/ 822042 h 2414332"/>
              <a:gd name="connsiteX10" fmla="*/ 345405 w 2644724"/>
              <a:gd name="connsiteY10" fmla="*/ 354733 h 2414332"/>
              <a:gd name="connsiteX11" fmla="*/ 1181815 w 2644724"/>
              <a:gd name="connsiteY11" fmla="*/ 88701 h 2414332"/>
              <a:gd name="connsiteX0" fmla="*/ 0 w 2644724"/>
              <a:gd name="connsiteY0" fmla="*/ 2414306 h 2453562"/>
              <a:gd name="connsiteX1" fmla="*/ 0 w 2644724"/>
              <a:gd name="connsiteY1" fmla="*/ 822042 h 2453562"/>
              <a:gd name="connsiteX2" fmla="*/ 345405 w 2644724"/>
              <a:gd name="connsiteY2" fmla="*/ 354733 h 2453562"/>
              <a:gd name="connsiteX3" fmla="*/ 1181815 w 2644724"/>
              <a:gd name="connsiteY3" fmla="*/ 88701 h 2453562"/>
              <a:gd name="connsiteX4" fmla="*/ 1324529 w 2644724"/>
              <a:gd name="connsiteY4" fmla="*/ 0 h 2453562"/>
              <a:gd name="connsiteX5" fmla="*/ 1455933 w 2644724"/>
              <a:gd name="connsiteY5" fmla="*/ 80922 h 2453562"/>
              <a:gd name="connsiteX6" fmla="*/ 2299319 w 2644724"/>
              <a:gd name="connsiteY6" fmla="*/ 354733 h 2453562"/>
              <a:gd name="connsiteX7" fmla="*/ 2644724 w 2644724"/>
              <a:gd name="connsiteY7" fmla="*/ 822042 h 2453562"/>
              <a:gd name="connsiteX8" fmla="*/ 2644724 w 2644724"/>
              <a:gd name="connsiteY8" fmla="*/ 2414306 h 2453562"/>
              <a:gd name="connsiteX9" fmla="*/ 2644719 w 2644724"/>
              <a:gd name="connsiteY9" fmla="*/ 2414332 h 2453562"/>
              <a:gd name="connsiteX10" fmla="*/ 6 w 2644724"/>
              <a:gd name="connsiteY10" fmla="*/ 2414332 h 2453562"/>
              <a:gd name="connsiteX11" fmla="*/ 60547 w 2644724"/>
              <a:gd name="connsiteY11" fmla="*/ 2453562 h 2453562"/>
              <a:gd name="connsiteX0" fmla="*/ 0 w 2644724"/>
              <a:gd name="connsiteY0" fmla="*/ 2414306 h 2414332"/>
              <a:gd name="connsiteX1" fmla="*/ 0 w 2644724"/>
              <a:gd name="connsiteY1" fmla="*/ 822042 h 2414332"/>
              <a:gd name="connsiteX2" fmla="*/ 345405 w 2644724"/>
              <a:gd name="connsiteY2" fmla="*/ 354733 h 2414332"/>
              <a:gd name="connsiteX3" fmla="*/ 1181815 w 2644724"/>
              <a:gd name="connsiteY3" fmla="*/ 88701 h 2414332"/>
              <a:gd name="connsiteX4" fmla="*/ 1324529 w 2644724"/>
              <a:gd name="connsiteY4" fmla="*/ 0 h 2414332"/>
              <a:gd name="connsiteX5" fmla="*/ 1455933 w 2644724"/>
              <a:gd name="connsiteY5" fmla="*/ 80922 h 2414332"/>
              <a:gd name="connsiteX6" fmla="*/ 2299319 w 2644724"/>
              <a:gd name="connsiteY6" fmla="*/ 354733 h 2414332"/>
              <a:gd name="connsiteX7" fmla="*/ 2644724 w 2644724"/>
              <a:gd name="connsiteY7" fmla="*/ 822042 h 2414332"/>
              <a:gd name="connsiteX8" fmla="*/ 2644724 w 2644724"/>
              <a:gd name="connsiteY8" fmla="*/ 2414306 h 2414332"/>
              <a:gd name="connsiteX9" fmla="*/ 2644719 w 2644724"/>
              <a:gd name="connsiteY9" fmla="*/ 2414332 h 2414332"/>
              <a:gd name="connsiteX10" fmla="*/ 6 w 2644724"/>
              <a:gd name="connsiteY10" fmla="*/ 2414332 h 2414332"/>
              <a:gd name="connsiteX0" fmla="*/ 0 w 2644724"/>
              <a:gd name="connsiteY0" fmla="*/ 2414306 h 2414332"/>
              <a:gd name="connsiteX1" fmla="*/ 0 w 2644724"/>
              <a:gd name="connsiteY1" fmla="*/ 822042 h 2414332"/>
              <a:gd name="connsiteX2" fmla="*/ 345405 w 2644724"/>
              <a:gd name="connsiteY2" fmla="*/ 354733 h 2414332"/>
              <a:gd name="connsiteX3" fmla="*/ 1181815 w 2644724"/>
              <a:gd name="connsiteY3" fmla="*/ 88701 h 2414332"/>
              <a:gd name="connsiteX4" fmla="*/ 1324529 w 2644724"/>
              <a:gd name="connsiteY4" fmla="*/ 0 h 2414332"/>
              <a:gd name="connsiteX5" fmla="*/ 1455933 w 2644724"/>
              <a:gd name="connsiteY5" fmla="*/ 80922 h 2414332"/>
              <a:gd name="connsiteX6" fmla="*/ 2299319 w 2644724"/>
              <a:gd name="connsiteY6" fmla="*/ 354733 h 2414332"/>
              <a:gd name="connsiteX7" fmla="*/ 2644724 w 2644724"/>
              <a:gd name="connsiteY7" fmla="*/ 822042 h 2414332"/>
              <a:gd name="connsiteX8" fmla="*/ 2644724 w 2644724"/>
              <a:gd name="connsiteY8" fmla="*/ 2414306 h 2414332"/>
              <a:gd name="connsiteX9" fmla="*/ 2644719 w 2644724"/>
              <a:gd name="connsiteY9" fmla="*/ 2414332 h 2414332"/>
              <a:gd name="connsiteX0" fmla="*/ 0 w 2649526"/>
              <a:gd name="connsiteY0" fmla="*/ 2414306 h 2414306"/>
              <a:gd name="connsiteX1" fmla="*/ 0 w 2649526"/>
              <a:gd name="connsiteY1" fmla="*/ 822042 h 2414306"/>
              <a:gd name="connsiteX2" fmla="*/ 345405 w 2649526"/>
              <a:gd name="connsiteY2" fmla="*/ 354733 h 2414306"/>
              <a:gd name="connsiteX3" fmla="*/ 1181815 w 2649526"/>
              <a:gd name="connsiteY3" fmla="*/ 88701 h 2414306"/>
              <a:gd name="connsiteX4" fmla="*/ 1324529 w 2649526"/>
              <a:gd name="connsiteY4" fmla="*/ 0 h 2414306"/>
              <a:gd name="connsiteX5" fmla="*/ 1455933 w 2649526"/>
              <a:gd name="connsiteY5" fmla="*/ 80922 h 2414306"/>
              <a:gd name="connsiteX6" fmla="*/ 2299319 w 2649526"/>
              <a:gd name="connsiteY6" fmla="*/ 354733 h 2414306"/>
              <a:gd name="connsiteX7" fmla="*/ 2644724 w 2649526"/>
              <a:gd name="connsiteY7" fmla="*/ 822042 h 2414306"/>
              <a:gd name="connsiteX8" fmla="*/ 2644724 w 2649526"/>
              <a:gd name="connsiteY8" fmla="*/ 2414306 h 2414306"/>
              <a:gd name="connsiteX9" fmla="*/ 2649526 w 2649526"/>
              <a:gd name="connsiteY9" fmla="*/ 2024763 h 2414306"/>
              <a:gd name="connsiteX0" fmla="*/ 0 w 2644724"/>
              <a:gd name="connsiteY0" fmla="*/ 2414306 h 2414306"/>
              <a:gd name="connsiteX1" fmla="*/ 0 w 2644724"/>
              <a:gd name="connsiteY1" fmla="*/ 822042 h 2414306"/>
              <a:gd name="connsiteX2" fmla="*/ 345405 w 2644724"/>
              <a:gd name="connsiteY2" fmla="*/ 354733 h 2414306"/>
              <a:gd name="connsiteX3" fmla="*/ 1181815 w 2644724"/>
              <a:gd name="connsiteY3" fmla="*/ 88701 h 2414306"/>
              <a:gd name="connsiteX4" fmla="*/ 1324529 w 2644724"/>
              <a:gd name="connsiteY4" fmla="*/ 0 h 2414306"/>
              <a:gd name="connsiteX5" fmla="*/ 1455933 w 2644724"/>
              <a:gd name="connsiteY5" fmla="*/ 80922 h 2414306"/>
              <a:gd name="connsiteX6" fmla="*/ 2299319 w 2644724"/>
              <a:gd name="connsiteY6" fmla="*/ 354733 h 2414306"/>
              <a:gd name="connsiteX7" fmla="*/ 2644724 w 2644724"/>
              <a:gd name="connsiteY7" fmla="*/ 822042 h 2414306"/>
              <a:gd name="connsiteX8" fmla="*/ 2644724 w 2644724"/>
              <a:gd name="connsiteY8" fmla="*/ 2414306 h 2414306"/>
              <a:gd name="connsiteX0" fmla="*/ 0 w 2644724"/>
              <a:gd name="connsiteY0" fmla="*/ 2414306 h 2414306"/>
              <a:gd name="connsiteX1" fmla="*/ 0 w 2644724"/>
              <a:gd name="connsiteY1" fmla="*/ 822042 h 2414306"/>
              <a:gd name="connsiteX2" fmla="*/ 345405 w 2644724"/>
              <a:gd name="connsiteY2" fmla="*/ 354733 h 2414306"/>
              <a:gd name="connsiteX3" fmla="*/ 1181815 w 2644724"/>
              <a:gd name="connsiteY3" fmla="*/ 88701 h 2414306"/>
              <a:gd name="connsiteX4" fmla="*/ 1324529 w 2644724"/>
              <a:gd name="connsiteY4" fmla="*/ 0 h 2414306"/>
              <a:gd name="connsiteX5" fmla="*/ 1455933 w 2644724"/>
              <a:gd name="connsiteY5" fmla="*/ 80922 h 2414306"/>
              <a:gd name="connsiteX6" fmla="*/ 2299319 w 2644724"/>
              <a:gd name="connsiteY6" fmla="*/ 354733 h 2414306"/>
              <a:gd name="connsiteX7" fmla="*/ 2644724 w 2644724"/>
              <a:gd name="connsiteY7" fmla="*/ 822042 h 2414306"/>
              <a:gd name="connsiteX8" fmla="*/ 2644724 w 2644724"/>
              <a:gd name="connsiteY8" fmla="*/ 2024737 h 2414306"/>
              <a:gd name="connsiteX0" fmla="*/ 0 w 2644724"/>
              <a:gd name="connsiteY0" fmla="*/ 2024737 h 2024737"/>
              <a:gd name="connsiteX1" fmla="*/ 0 w 2644724"/>
              <a:gd name="connsiteY1" fmla="*/ 822042 h 2024737"/>
              <a:gd name="connsiteX2" fmla="*/ 345405 w 2644724"/>
              <a:gd name="connsiteY2" fmla="*/ 354733 h 2024737"/>
              <a:gd name="connsiteX3" fmla="*/ 1181815 w 2644724"/>
              <a:gd name="connsiteY3" fmla="*/ 88701 h 2024737"/>
              <a:gd name="connsiteX4" fmla="*/ 1324529 w 2644724"/>
              <a:gd name="connsiteY4" fmla="*/ 0 h 2024737"/>
              <a:gd name="connsiteX5" fmla="*/ 1455933 w 2644724"/>
              <a:gd name="connsiteY5" fmla="*/ 80922 h 2024737"/>
              <a:gd name="connsiteX6" fmla="*/ 2299319 w 2644724"/>
              <a:gd name="connsiteY6" fmla="*/ 354733 h 2024737"/>
              <a:gd name="connsiteX7" fmla="*/ 2644724 w 2644724"/>
              <a:gd name="connsiteY7" fmla="*/ 822042 h 2024737"/>
              <a:gd name="connsiteX8" fmla="*/ 2644724 w 2644724"/>
              <a:gd name="connsiteY8" fmla="*/ 2024737 h 2024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44724" h="2024737">
                <a:moveTo>
                  <a:pt x="0" y="2024737"/>
                </a:moveTo>
                <a:lnTo>
                  <a:pt x="0" y="822042"/>
                </a:lnTo>
                <a:cubicBezTo>
                  <a:pt x="0" y="580785"/>
                  <a:pt x="107938" y="460028"/>
                  <a:pt x="345405" y="354733"/>
                </a:cubicBezTo>
                <a:cubicBezTo>
                  <a:pt x="592364" y="264002"/>
                  <a:pt x="894152" y="229668"/>
                  <a:pt x="1181815" y="88701"/>
                </a:cubicBezTo>
                <a:lnTo>
                  <a:pt x="1324529" y="0"/>
                </a:lnTo>
                <a:lnTo>
                  <a:pt x="1455933" y="80922"/>
                </a:lnTo>
                <a:cubicBezTo>
                  <a:pt x="1743596" y="221889"/>
                  <a:pt x="2052361" y="264002"/>
                  <a:pt x="2299319" y="354733"/>
                </a:cubicBezTo>
                <a:cubicBezTo>
                  <a:pt x="2536786" y="460028"/>
                  <a:pt x="2644724" y="580785"/>
                  <a:pt x="2644724" y="822042"/>
                </a:cubicBezTo>
                <a:lnTo>
                  <a:pt x="2644724" y="2024737"/>
                </a:ln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1663EA-0D8F-55FC-C8D3-659C6C29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237238"/>
            <a:ext cx="10287000" cy="68991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3300"/>
              <a:t>2. </a:t>
            </a:r>
            <a:r>
              <a:rPr lang="ko-KR" altLang="en-US" sz="3300"/>
              <a:t>분류모델 </a:t>
            </a:r>
            <a:r>
              <a:rPr lang="en-US" altLang="ko-KR" sz="3300"/>
              <a:t>(classification)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B544BE83-69F8-9B9A-7AFA-B9340FB3A8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4887986"/>
              </p:ext>
            </p:extLst>
          </p:nvPr>
        </p:nvGraphicFramePr>
        <p:xfrm>
          <a:off x="1386590" y="1164386"/>
          <a:ext cx="9458794" cy="4967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9539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DE6E15-B9F8-4CB2-A187-BF4677CD2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AB24AE8-47D1-4B73-AC10-89DF2706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61735" y="391617"/>
            <a:ext cx="5468531" cy="6457179"/>
          </a:xfrm>
          <a:custGeom>
            <a:avLst/>
            <a:gdLst>
              <a:gd name="connsiteX0" fmla="*/ 1324902 w 2644724"/>
              <a:gd name="connsiteY0" fmla="*/ 0 h 2397243"/>
              <a:gd name="connsiteX1" fmla="*/ 1324529 w 2644724"/>
              <a:gd name="connsiteY1" fmla="*/ 2617 h 2397243"/>
              <a:gd name="connsiteX2" fmla="*/ 1440541 w 2644724"/>
              <a:gd name="connsiteY2" fmla="*/ 67117 h 2397243"/>
              <a:gd name="connsiteX3" fmla="*/ 2299319 w 2644724"/>
              <a:gd name="connsiteY3" fmla="*/ 337644 h 2397243"/>
              <a:gd name="connsiteX4" fmla="*/ 2644724 w 2644724"/>
              <a:gd name="connsiteY4" fmla="*/ 804953 h 2397243"/>
              <a:gd name="connsiteX5" fmla="*/ 2644724 w 2644724"/>
              <a:gd name="connsiteY5" fmla="*/ 2397217 h 2397243"/>
              <a:gd name="connsiteX6" fmla="*/ 2644719 w 2644724"/>
              <a:gd name="connsiteY6" fmla="*/ 2397243 h 2397243"/>
              <a:gd name="connsiteX7" fmla="*/ 6 w 2644724"/>
              <a:gd name="connsiteY7" fmla="*/ 2397243 h 2397243"/>
              <a:gd name="connsiteX8" fmla="*/ 0 w 2644724"/>
              <a:gd name="connsiteY8" fmla="*/ 2397217 h 2397243"/>
              <a:gd name="connsiteX9" fmla="*/ 0 w 2644724"/>
              <a:gd name="connsiteY9" fmla="*/ 804953 h 2397243"/>
              <a:gd name="connsiteX10" fmla="*/ 345405 w 2644724"/>
              <a:gd name="connsiteY10" fmla="*/ 337644 h 2397243"/>
              <a:gd name="connsiteX11" fmla="*/ 1204184 w 2644724"/>
              <a:gd name="connsiteY11" fmla="*/ 67117 h 2397243"/>
              <a:gd name="connsiteX12" fmla="*/ 1320196 w 2644724"/>
              <a:gd name="connsiteY12" fmla="*/ 2617 h 2397243"/>
              <a:gd name="connsiteX13" fmla="*/ 1322362 w 2644724"/>
              <a:gd name="connsiteY13" fmla="*/ 1412 h 2397243"/>
              <a:gd name="connsiteX0" fmla="*/ 1324902 w 2644724"/>
              <a:gd name="connsiteY0" fmla="*/ 0 h 2472784"/>
              <a:gd name="connsiteX1" fmla="*/ 1324529 w 2644724"/>
              <a:gd name="connsiteY1" fmla="*/ 78158 h 2472784"/>
              <a:gd name="connsiteX2" fmla="*/ 1440541 w 2644724"/>
              <a:gd name="connsiteY2" fmla="*/ 142658 h 2472784"/>
              <a:gd name="connsiteX3" fmla="*/ 2299319 w 2644724"/>
              <a:gd name="connsiteY3" fmla="*/ 413185 h 2472784"/>
              <a:gd name="connsiteX4" fmla="*/ 2644724 w 2644724"/>
              <a:gd name="connsiteY4" fmla="*/ 880494 h 2472784"/>
              <a:gd name="connsiteX5" fmla="*/ 2644724 w 2644724"/>
              <a:gd name="connsiteY5" fmla="*/ 2472758 h 2472784"/>
              <a:gd name="connsiteX6" fmla="*/ 2644719 w 2644724"/>
              <a:gd name="connsiteY6" fmla="*/ 2472784 h 2472784"/>
              <a:gd name="connsiteX7" fmla="*/ 6 w 2644724"/>
              <a:gd name="connsiteY7" fmla="*/ 2472784 h 2472784"/>
              <a:gd name="connsiteX8" fmla="*/ 0 w 2644724"/>
              <a:gd name="connsiteY8" fmla="*/ 2472758 h 2472784"/>
              <a:gd name="connsiteX9" fmla="*/ 0 w 2644724"/>
              <a:gd name="connsiteY9" fmla="*/ 880494 h 2472784"/>
              <a:gd name="connsiteX10" fmla="*/ 345405 w 2644724"/>
              <a:gd name="connsiteY10" fmla="*/ 413185 h 2472784"/>
              <a:gd name="connsiteX11" fmla="*/ 1204184 w 2644724"/>
              <a:gd name="connsiteY11" fmla="*/ 142658 h 2472784"/>
              <a:gd name="connsiteX12" fmla="*/ 1320196 w 2644724"/>
              <a:gd name="connsiteY12" fmla="*/ 78158 h 2472784"/>
              <a:gd name="connsiteX13" fmla="*/ 1322362 w 2644724"/>
              <a:gd name="connsiteY13" fmla="*/ 76953 h 2472784"/>
              <a:gd name="connsiteX14" fmla="*/ 1324902 w 2644724"/>
              <a:gd name="connsiteY14" fmla="*/ 0 h 2472784"/>
              <a:gd name="connsiteX0" fmla="*/ 1322362 w 2644724"/>
              <a:gd name="connsiteY0" fmla="*/ 3996 h 2399827"/>
              <a:gd name="connsiteX1" fmla="*/ 1324529 w 2644724"/>
              <a:gd name="connsiteY1" fmla="*/ 5201 h 2399827"/>
              <a:gd name="connsiteX2" fmla="*/ 1440541 w 2644724"/>
              <a:gd name="connsiteY2" fmla="*/ 69701 h 2399827"/>
              <a:gd name="connsiteX3" fmla="*/ 2299319 w 2644724"/>
              <a:gd name="connsiteY3" fmla="*/ 340228 h 2399827"/>
              <a:gd name="connsiteX4" fmla="*/ 2644724 w 2644724"/>
              <a:gd name="connsiteY4" fmla="*/ 807537 h 2399827"/>
              <a:gd name="connsiteX5" fmla="*/ 2644724 w 2644724"/>
              <a:gd name="connsiteY5" fmla="*/ 2399801 h 2399827"/>
              <a:gd name="connsiteX6" fmla="*/ 2644719 w 2644724"/>
              <a:gd name="connsiteY6" fmla="*/ 2399827 h 2399827"/>
              <a:gd name="connsiteX7" fmla="*/ 6 w 2644724"/>
              <a:gd name="connsiteY7" fmla="*/ 2399827 h 2399827"/>
              <a:gd name="connsiteX8" fmla="*/ 0 w 2644724"/>
              <a:gd name="connsiteY8" fmla="*/ 2399801 h 2399827"/>
              <a:gd name="connsiteX9" fmla="*/ 0 w 2644724"/>
              <a:gd name="connsiteY9" fmla="*/ 807537 h 2399827"/>
              <a:gd name="connsiteX10" fmla="*/ 345405 w 2644724"/>
              <a:gd name="connsiteY10" fmla="*/ 340228 h 2399827"/>
              <a:gd name="connsiteX11" fmla="*/ 1204184 w 2644724"/>
              <a:gd name="connsiteY11" fmla="*/ 69701 h 2399827"/>
              <a:gd name="connsiteX12" fmla="*/ 1320196 w 2644724"/>
              <a:gd name="connsiteY12" fmla="*/ 5201 h 2399827"/>
              <a:gd name="connsiteX13" fmla="*/ 1322362 w 2644724"/>
              <a:gd name="connsiteY13" fmla="*/ 3996 h 2399827"/>
              <a:gd name="connsiteX0" fmla="*/ 1322362 w 2644724"/>
              <a:gd name="connsiteY0" fmla="*/ 0 h 2461519"/>
              <a:gd name="connsiteX1" fmla="*/ 1324529 w 2644724"/>
              <a:gd name="connsiteY1" fmla="*/ 66893 h 2461519"/>
              <a:gd name="connsiteX2" fmla="*/ 1440541 w 2644724"/>
              <a:gd name="connsiteY2" fmla="*/ 131393 h 2461519"/>
              <a:gd name="connsiteX3" fmla="*/ 2299319 w 2644724"/>
              <a:gd name="connsiteY3" fmla="*/ 401920 h 2461519"/>
              <a:gd name="connsiteX4" fmla="*/ 2644724 w 2644724"/>
              <a:gd name="connsiteY4" fmla="*/ 869229 h 2461519"/>
              <a:gd name="connsiteX5" fmla="*/ 2644724 w 2644724"/>
              <a:gd name="connsiteY5" fmla="*/ 2461493 h 2461519"/>
              <a:gd name="connsiteX6" fmla="*/ 2644719 w 2644724"/>
              <a:gd name="connsiteY6" fmla="*/ 2461519 h 2461519"/>
              <a:gd name="connsiteX7" fmla="*/ 6 w 2644724"/>
              <a:gd name="connsiteY7" fmla="*/ 2461519 h 2461519"/>
              <a:gd name="connsiteX8" fmla="*/ 0 w 2644724"/>
              <a:gd name="connsiteY8" fmla="*/ 2461493 h 2461519"/>
              <a:gd name="connsiteX9" fmla="*/ 0 w 2644724"/>
              <a:gd name="connsiteY9" fmla="*/ 869229 h 2461519"/>
              <a:gd name="connsiteX10" fmla="*/ 345405 w 2644724"/>
              <a:gd name="connsiteY10" fmla="*/ 401920 h 2461519"/>
              <a:gd name="connsiteX11" fmla="*/ 1204184 w 2644724"/>
              <a:gd name="connsiteY11" fmla="*/ 131393 h 2461519"/>
              <a:gd name="connsiteX12" fmla="*/ 1320196 w 2644724"/>
              <a:gd name="connsiteY12" fmla="*/ 66893 h 2461519"/>
              <a:gd name="connsiteX13" fmla="*/ 1322362 w 2644724"/>
              <a:gd name="connsiteY13" fmla="*/ 0 h 2461519"/>
              <a:gd name="connsiteX0" fmla="*/ 1320196 w 2644724"/>
              <a:gd name="connsiteY0" fmla="*/ 0 h 2394626"/>
              <a:gd name="connsiteX1" fmla="*/ 1324529 w 2644724"/>
              <a:gd name="connsiteY1" fmla="*/ 0 h 2394626"/>
              <a:gd name="connsiteX2" fmla="*/ 1440541 w 2644724"/>
              <a:gd name="connsiteY2" fmla="*/ 64500 h 2394626"/>
              <a:gd name="connsiteX3" fmla="*/ 2299319 w 2644724"/>
              <a:gd name="connsiteY3" fmla="*/ 335027 h 2394626"/>
              <a:gd name="connsiteX4" fmla="*/ 2644724 w 2644724"/>
              <a:gd name="connsiteY4" fmla="*/ 802336 h 2394626"/>
              <a:gd name="connsiteX5" fmla="*/ 2644724 w 2644724"/>
              <a:gd name="connsiteY5" fmla="*/ 2394600 h 2394626"/>
              <a:gd name="connsiteX6" fmla="*/ 2644719 w 2644724"/>
              <a:gd name="connsiteY6" fmla="*/ 2394626 h 2394626"/>
              <a:gd name="connsiteX7" fmla="*/ 6 w 2644724"/>
              <a:gd name="connsiteY7" fmla="*/ 2394626 h 2394626"/>
              <a:gd name="connsiteX8" fmla="*/ 0 w 2644724"/>
              <a:gd name="connsiteY8" fmla="*/ 2394600 h 2394626"/>
              <a:gd name="connsiteX9" fmla="*/ 0 w 2644724"/>
              <a:gd name="connsiteY9" fmla="*/ 802336 h 2394626"/>
              <a:gd name="connsiteX10" fmla="*/ 345405 w 2644724"/>
              <a:gd name="connsiteY10" fmla="*/ 335027 h 2394626"/>
              <a:gd name="connsiteX11" fmla="*/ 1204184 w 2644724"/>
              <a:gd name="connsiteY11" fmla="*/ 64500 h 2394626"/>
              <a:gd name="connsiteX12" fmla="*/ 1320196 w 2644724"/>
              <a:gd name="connsiteY12" fmla="*/ 0 h 2394626"/>
              <a:gd name="connsiteX0" fmla="*/ 1204184 w 2644724"/>
              <a:gd name="connsiteY0" fmla="*/ 64500 h 2394626"/>
              <a:gd name="connsiteX1" fmla="*/ 1324529 w 2644724"/>
              <a:gd name="connsiteY1" fmla="*/ 0 h 2394626"/>
              <a:gd name="connsiteX2" fmla="*/ 1440541 w 2644724"/>
              <a:gd name="connsiteY2" fmla="*/ 64500 h 2394626"/>
              <a:gd name="connsiteX3" fmla="*/ 2299319 w 2644724"/>
              <a:gd name="connsiteY3" fmla="*/ 335027 h 2394626"/>
              <a:gd name="connsiteX4" fmla="*/ 2644724 w 2644724"/>
              <a:gd name="connsiteY4" fmla="*/ 802336 h 2394626"/>
              <a:gd name="connsiteX5" fmla="*/ 2644724 w 2644724"/>
              <a:gd name="connsiteY5" fmla="*/ 2394600 h 2394626"/>
              <a:gd name="connsiteX6" fmla="*/ 2644719 w 2644724"/>
              <a:gd name="connsiteY6" fmla="*/ 2394626 h 2394626"/>
              <a:gd name="connsiteX7" fmla="*/ 6 w 2644724"/>
              <a:gd name="connsiteY7" fmla="*/ 2394626 h 2394626"/>
              <a:gd name="connsiteX8" fmla="*/ 0 w 2644724"/>
              <a:gd name="connsiteY8" fmla="*/ 2394600 h 2394626"/>
              <a:gd name="connsiteX9" fmla="*/ 0 w 2644724"/>
              <a:gd name="connsiteY9" fmla="*/ 802336 h 2394626"/>
              <a:gd name="connsiteX10" fmla="*/ 345405 w 2644724"/>
              <a:gd name="connsiteY10" fmla="*/ 335027 h 2394626"/>
              <a:gd name="connsiteX11" fmla="*/ 1204184 w 2644724"/>
              <a:gd name="connsiteY11" fmla="*/ 64500 h 2394626"/>
              <a:gd name="connsiteX0" fmla="*/ 1204184 w 2644724"/>
              <a:gd name="connsiteY0" fmla="*/ 84206 h 2414332"/>
              <a:gd name="connsiteX1" fmla="*/ 1324529 w 2644724"/>
              <a:gd name="connsiteY1" fmla="*/ 0 h 2414332"/>
              <a:gd name="connsiteX2" fmla="*/ 1440541 w 2644724"/>
              <a:gd name="connsiteY2" fmla="*/ 84206 h 2414332"/>
              <a:gd name="connsiteX3" fmla="*/ 2299319 w 2644724"/>
              <a:gd name="connsiteY3" fmla="*/ 354733 h 2414332"/>
              <a:gd name="connsiteX4" fmla="*/ 2644724 w 2644724"/>
              <a:gd name="connsiteY4" fmla="*/ 822042 h 2414332"/>
              <a:gd name="connsiteX5" fmla="*/ 2644724 w 2644724"/>
              <a:gd name="connsiteY5" fmla="*/ 2414306 h 2414332"/>
              <a:gd name="connsiteX6" fmla="*/ 2644719 w 2644724"/>
              <a:gd name="connsiteY6" fmla="*/ 2414332 h 2414332"/>
              <a:gd name="connsiteX7" fmla="*/ 6 w 2644724"/>
              <a:gd name="connsiteY7" fmla="*/ 2414332 h 2414332"/>
              <a:gd name="connsiteX8" fmla="*/ 0 w 2644724"/>
              <a:gd name="connsiteY8" fmla="*/ 2414306 h 2414332"/>
              <a:gd name="connsiteX9" fmla="*/ 0 w 2644724"/>
              <a:gd name="connsiteY9" fmla="*/ 822042 h 2414332"/>
              <a:gd name="connsiteX10" fmla="*/ 345405 w 2644724"/>
              <a:gd name="connsiteY10" fmla="*/ 354733 h 2414332"/>
              <a:gd name="connsiteX11" fmla="*/ 1204184 w 2644724"/>
              <a:gd name="connsiteY11" fmla="*/ 84206 h 2414332"/>
              <a:gd name="connsiteX0" fmla="*/ 1204184 w 2644724"/>
              <a:gd name="connsiteY0" fmla="*/ 84206 h 2414332"/>
              <a:gd name="connsiteX1" fmla="*/ 1324529 w 2644724"/>
              <a:gd name="connsiteY1" fmla="*/ 0 h 2414332"/>
              <a:gd name="connsiteX2" fmla="*/ 1455933 w 2644724"/>
              <a:gd name="connsiteY2" fmla="*/ 80922 h 2414332"/>
              <a:gd name="connsiteX3" fmla="*/ 2299319 w 2644724"/>
              <a:gd name="connsiteY3" fmla="*/ 354733 h 2414332"/>
              <a:gd name="connsiteX4" fmla="*/ 2644724 w 2644724"/>
              <a:gd name="connsiteY4" fmla="*/ 822042 h 2414332"/>
              <a:gd name="connsiteX5" fmla="*/ 2644724 w 2644724"/>
              <a:gd name="connsiteY5" fmla="*/ 2414306 h 2414332"/>
              <a:gd name="connsiteX6" fmla="*/ 2644719 w 2644724"/>
              <a:gd name="connsiteY6" fmla="*/ 2414332 h 2414332"/>
              <a:gd name="connsiteX7" fmla="*/ 6 w 2644724"/>
              <a:gd name="connsiteY7" fmla="*/ 2414332 h 2414332"/>
              <a:gd name="connsiteX8" fmla="*/ 0 w 2644724"/>
              <a:gd name="connsiteY8" fmla="*/ 2414306 h 2414332"/>
              <a:gd name="connsiteX9" fmla="*/ 0 w 2644724"/>
              <a:gd name="connsiteY9" fmla="*/ 822042 h 2414332"/>
              <a:gd name="connsiteX10" fmla="*/ 345405 w 2644724"/>
              <a:gd name="connsiteY10" fmla="*/ 354733 h 2414332"/>
              <a:gd name="connsiteX11" fmla="*/ 1204184 w 2644724"/>
              <a:gd name="connsiteY11" fmla="*/ 84206 h 2414332"/>
              <a:gd name="connsiteX0" fmla="*/ 1188792 w 2644724"/>
              <a:gd name="connsiteY0" fmla="*/ 84206 h 2414332"/>
              <a:gd name="connsiteX1" fmla="*/ 1324529 w 2644724"/>
              <a:gd name="connsiteY1" fmla="*/ 0 h 2414332"/>
              <a:gd name="connsiteX2" fmla="*/ 1455933 w 2644724"/>
              <a:gd name="connsiteY2" fmla="*/ 80922 h 2414332"/>
              <a:gd name="connsiteX3" fmla="*/ 2299319 w 2644724"/>
              <a:gd name="connsiteY3" fmla="*/ 354733 h 2414332"/>
              <a:gd name="connsiteX4" fmla="*/ 2644724 w 2644724"/>
              <a:gd name="connsiteY4" fmla="*/ 822042 h 2414332"/>
              <a:gd name="connsiteX5" fmla="*/ 2644724 w 2644724"/>
              <a:gd name="connsiteY5" fmla="*/ 2414306 h 2414332"/>
              <a:gd name="connsiteX6" fmla="*/ 2644719 w 2644724"/>
              <a:gd name="connsiteY6" fmla="*/ 2414332 h 2414332"/>
              <a:gd name="connsiteX7" fmla="*/ 6 w 2644724"/>
              <a:gd name="connsiteY7" fmla="*/ 2414332 h 2414332"/>
              <a:gd name="connsiteX8" fmla="*/ 0 w 2644724"/>
              <a:gd name="connsiteY8" fmla="*/ 2414306 h 2414332"/>
              <a:gd name="connsiteX9" fmla="*/ 0 w 2644724"/>
              <a:gd name="connsiteY9" fmla="*/ 822042 h 2414332"/>
              <a:gd name="connsiteX10" fmla="*/ 345405 w 2644724"/>
              <a:gd name="connsiteY10" fmla="*/ 354733 h 2414332"/>
              <a:gd name="connsiteX11" fmla="*/ 1188792 w 2644724"/>
              <a:gd name="connsiteY11" fmla="*/ 84206 h 2414332"/>
              <a:gd name="connsiteX0" fmla="*/ 1181815 w 2644724"/>
              <a:gd name="connsiteY0" fmla="*/ 88701 h 2414332"/>
              <a:gd name="connsiteX1" fmla="*/ 1324529 w 2644724"/>
              <a:gd name="connsiteY1" fmla="*/ 0 h 2414332"/>
              <a:gd name="connsiteX2" fmla="*/ 1455933 w 2644724"/>
              <a:gd name="connsiteY2" fmla="*/ 80922 h 2414332"/>
              <a:gd name="connsiteX3" fmla="*/ 2299319 w 2644724"/>
              <a:gd name="connsiteY3" fmla="*/ 354733 h 2414332"/>
              <a:gd name="connsiteX4" fmla="*/ 2644724 w 2644724"/>
              <a:gd name="connsiteY4" fmla="*/ 822042 h 2414332"/>
              <a:gd name="connsiteX5" fmla="*/ 2644724 w 2644724"/>
              <a:gd name="connsiteY5" fmla="*/ 2414306 h 2414332"/>
              <a:gd name="connsiteX6" fmla="*/ 2644719 w 2644724"/>
              <a:gd name="connsiteY6" fmla="*/ 2414332 h 2414332"/>
              <a:gd name="connsiteX7" fmla="*/ 6 w 2644724"/>
              <a:gd name="connsiteY7" fmla="*/ 2414332 h 2414332"/>
              <a:gd name="connsiteX8" fmla="*/ 0 w 2644724"/>
              <a:gd name="connsiteY8" fmla="*/ 2414306 h 2414332"/>
              <a:gd name="connsiteX9" fmla="*/ 0 w 2644724"/>
              <a:gd name="connsiteY9" fmla="*/ 822042 h 2414332"/>
              <a:gd name="connsiteX10" fmla="*/ 345405 w 2644724"/>
              <a:gd name="connsiteY10" fmla="*/ 354733 h 2414332"/>
              <a:gd name="connsiteX11" fmla="*/ 1181815 w 2644724"/>
              <a:gd name="connsiteY11" fmla="*/ 88701 h 2414332"/>
              <a:gd name="connsiteX0" fmla="*/ 0 w 2644724"/>
              <a:gd name="connsiteY0" fmla="*/ 2414306 h 2453562"/>
              <a:gd name="connsiteX1" fmla="*/ 0 w 2644724"/>
              <a:gd name="connsiteY1" fmla="*/ 822042 h 2453562"/>
              <a:gd name="connsiteX2" fmla="*/ 345405 w 2644724"/>
              <a:gd name="connsiteY2" fmla="*/ 354733 h 2453562"/>
              <a:gd name="connsiteX3" fmla="*/ 1181815 w 2644724"/>
              <a:gd name="connsiteY3" fmla="*/ 88701 h 2453562"/>
              <a:gd name="connsiteX4" fmla="*/ 1324529 w 2644724"/>
              <a:gd name="connsiteY4" fmla="*/ 0 h 2453562"/>
              <a:gd name="connsiteX5" fmla="*/ 1455933 w 2644724"/>
              <a:gd name="connsiteY5" fmla="*/ 80922 h 2453562"/>
              <a:gd name="connsiteX6" fmla="*/ 2299319 w 2644724"/>
              <a:gd name="connsiteY6" fmla="*/ 354733 h 2453562"/>
              <a:gd name="connsiteX7" fmla="*/ 2644724 w 2644724"/>
              <a:gd name="connsiteY7" fmla="*/ 822042 h 2453562"/>
              <a:gd name="connsiteX8" fmla="*/ 2644724 w 2644724"/>
              <a:gd name="connsiteY8" fmla="*/ 2414306 h 2453562"/>
              <a:gd name="connsiteX9" fmla="*/ 2644719 w 2644724"/>
              <a:gd name="connsiteY9" fmla="*/ 2414332 h 2453562"/>
              <a:gd name="connsiteX10" fmla="*/ 6 w 2644724"/>
              <a:gd name="connsiteY10" fmla="*/ 2414332 h 2453562"/>
              <a:gd name="connsiteX11" fmla="*/ 60547 w 2644724"/>
              <a:gd name="connsiteY11" fmla="*/ 2453562 h 2453562"/>
              <a:gd name="connsiteX0" fmla="*/ 0 w 2644724"/>
              <a:gd name="connsiteY0" fmla="*/ 2414306 h 2414332"/>
              <a:gd name="connsiteX1" fmla="*/ 0 w 2644724"/>
              <a:gd name="connsiteY1" fmla="*/ 822042 h 2414332"/>
              <a:gd name="connsiteX2" fmla="*/ 345405 w 2644724"/>
              <a:gd name="connsiteY2" fmla="*/ 354733 h 2414332"/>
              <a:gd name="connsiteX3" fmla="*/ 1181815 w 2644724"/>
              <a:gd name="connsiteY3" fmla="*/ 88701 h 2414332"/>
              <a:gd name="connsiteX4" fmla="*/ 1324529 w 2644724"/>
              <a:gd name="connsiteY4" fmla="*/ 0 h 2414332"/>
              <a:gd name="connsiteX5" fmla="*/ 1455933 w 2644724"/>
              <a:gd name="connsiteY5" fmla="*/ 80922 h 2414332"/>
              <a:gd name="connsiteX6" fmla="*/ 2299319 w 2644724"/>
              <a:gd name="connsiteY6" fmla="*/ 354733 h 2414332"/>
              <a:gd name="connsiteX7" fmla="*/ 2644724 w 2644724"/>
              <a:gd name="connsiteY7" fmla="*/ 822042 h 2414332"/>
              <a:gd name="connsiteX8" fmla="*/ 2644724 w 2644724"/>
              <a:gd name="connsiteY8" fmla="*/ 2414306 h 2414332"/>
              <a:gd name="connsiteX9" fmla="*/ 2644719 w 2644724"/>
              <a:gd name="connsiteY9" fmla="*/ 2414332 h 2414332"/>
              <a:gd name="connsiteX10" fmla="*/ 6 w 2644724"/>
              <a:gd name="connsiteY10" fmla="*/ 2414332 h 2414332"/>
              <a:gd name="connsiteX0" fmla="*/ 0 w 2644724"/>
              <a:gd name="connsiteY0" fmla="*/ 2414306 h 2414332"/>
              <a:gd name="connsiteX1" fmla="*/ 0 w 2644724"/>
              <a:gd name="connsiteY1" fmla="*/ 822042 h 2414332"/>
              <a:gd name="connsiteX2" fmla="*/ 345405 w 2644724"/>
              <a:gd name="connsiteY2" fmla="*/ 354733 h 2414332"/>
              <a:gd name="connsiteX3" fmla="*/ 1181815 w 2644724"/>
              <a:gd name="connsiteY3" fmla="*/ 88701 h 2414332"/>
              <a:gd name="connsiteX4" fmla="*/ 1324529 w 2644724"/>
              <a:gd name="connsiteY4" fmla="*/ 0 h 2414332"/>
              <a:gd name="connsiteX5" fmla="*/ 1455933 w 2644724"/>
              <a:gd name="connsiteY5" fmla="*/ 80922 h 2414332"/>
              <a:gd name="connsiteX6" fmla="*/ 2299319 w 2644724"/>
              <a:gd name="connsiteY6" fmla="*/ 354733 h 2414332"/>
              <a:gd name="connsiteX7" fmla="*/ 2644724 w 2644724"/>
              <a:gd name="connsiteY7" fmla="*/ 822042 h 2414332"/>
              <a:gd name="connsiteX8" fmla="*/ 2644724 w 2644724"/>
              <a:gd name="connsiteY8" fmla="*/ 2414306 h 2414332"/>
              <a:gd name="connsiteX9" fmla="*/ 2644719 w 2644724"/>
              <a:gd name="connsiteY9" fmla="*/ 2414332 h 2414332"/>
              <a:gd name="connsiteX0" fmla="*/ 0 w 2649526"/>
              <a:gd name="connsiteY0" fmla="*/ 2414306 h 2414306"/>
              <a:gd name="connsiteX1" fmla="*/ 0 w 2649526"/>
              <a:gd name="connsiteY1" fmla="*/ 822042 h 2414306"/>
              <a:gd name="connsiteX2" fmla="*/ 345405 w 2649526"/>
              <a:gd name="connsiteY2" fmla="*/ 354733 h 2414306"/>
              <a:gd name="connsiteX3" fmla="*/ 1181815 w 2649526"/>
              <a:gd name="connsiteY3" fmla="*/ 88701 h 2414306"/>
              <a:gd name="connsiteX4" fmla="*/ 1324529 w 2649526"/>
              <a:gd name="connsiteY4" fmla="*/ 0 h 2414306"/>
              <a:gd name="connsiteX5" fmla="*/ 1455933 w 2649526"/>
              <a:gd name="connsiteY5" fmla="*/ 80922 h 2414306"/>
              <a:gd name="connsiteX6" fmla="*/ 2299319 w 2649526"/>
              <a:gd name="connsiteY6" fmla="*/ 354733 h 2414306"/>
              <a:gd name="connsiteX7" fmla="*/ 2644724 w 2649526"/>
              <a:gd name="connsiteY7" fmla="*/ 822042 h 2414306"/>
              <a:gd name="connsiteX8" fmla="*/ 2644724 w 2649526"/>
              <a:gd name="connsiteY8" fmla="*/ 2414306 h 2414306"/>
              <a:gd name="connsiteX9" fmla="*/ 2649526 w 2649526"/>
              <a:gd name="connsiteY9" fmla="*/ 2024763 h 2414306"/>
              <a:gd name="connsiteX0" fmla="*/ 0 w 2644724"/>
              <a:gd name="connsiteY0" fmla="*/ 2414306 h 2414306"/>
              <a:gd name="connsiteX1" fmla="*/ 0 w 2644724"/>
              <a:gd name="connsiteY1" fmla="*/ 822042 h 2414306"/>
              <a:gd name="connsiteX2" fmla="*/ 345405 w 2644724"/>
              <a:gd name="connsiteY2" fmla="*/ 354733 h 2414306"/>
              <a:gd name="connsiteX3" fmla="*/ 1181815 w 2644724"/>
              <a:gd name="connsiteY3" fmla="*/ 88701 h 2414306"/>
              <a:gd name="connsiteX4" fmla="*/ 1324529 w 2644724"/>
              <a:gd name="connsiteY4" fmla="*/ 0 h 2414306"/>
              <a:gd name="connsiteX5" fmla="*/ 1455933 w 2644724"/>
              <a:gd name="connsiteY5" fmla="*/ 80922 h 2414306"/>
              <a:gd name="connsiteX6" fmla="*/ 2299319 w 2644724"/>
              <a:gd name="connsiteY6" fmla="*/ 354733 h 2414306"/>
              <a:gd name="connsiteX7" fmla="*/ 2644724 w 2644724"/>
              <a:gd name="connsiteY7" fmla="*/ 822042 h 2414306"/>
              <a:gd name="connsiteX8" fmla="*/ 2644724 w 2644724"/>
              <a:gd name="connsiteY8" fmla="*/ 2414306 h 2414306"/>
              <a:gd name="connsiteX0" fmla="*/ 0 w 2644724"/>
              <a:gd name="connsiteY0" fmla="*/ 2414306 h 2414306"/>
              <a:gd name="connsiteX1" fmla="*/ 0 w 2644724"/>
              <a:gd name="connsiteY1" fmla="*/ 822042 h 2414306"/>
              <a:gd name="connsiteX2" fmla="*/ 345405 w 2644724"/>
              <a:gd name="connsiteY2" fmla="*/ 354733 h 2414306"/>
              <a:gd name="connsiteX3" fmla="*/ 1181815 w 2644724"/>
              <a:gd name="connsiteY3" fmla="*/ 88701 h 2414306"/>
              <a:gd name="connsiteX4" fmla="*/ 1324529 w 2644724"/>
              <a:gd name="connsiteY4" fmla="*/ 0 h 2414306"/>
              <a:gd name="connsiteX5" fmla="*/ 1455933 w 2644724"/>
              <a:gd name="connsiteY5" fmla="*/ 80922 h 2414306"/>
              <a:gd name="connsiteX6" fmla="*/ 2299319 w 2644724"/>
              <a:gd name="connsiteY6" fmla="*/ 354733 h 2414306"/>
              <a:gd name="connsiteX7" fmla="*/ 2644724 w 2644724"/>
              <a:gd name="connsiteY7" fmla="*/ 822042 h 2414306"/>
              <a:gd name="connsiteX8" fmla="*/ 2644724 w 2644724"/>
              <a:gd name="connsiteY8" fmla="*/ 2024737 h 2414306"/>
              <a:gd name="connsiteX0" fmla="*/ 0 w 2644724"/>
              <a:gd name="connsiteY0" fmla="*/ 2024737 h 2024737"/>
              <a:gd name="connsiteX1" fmla="*/ 0 w 2644724"/>
              <a:gd name="connsiteY1" fmla="*/ 822042 h 2024737"/>
              <a:gd name="connsiteX2" fmla="*/ 345405 w 2644724"/>
              <a:gd name="connsiteY2" fmla="*/ 354733 h 2024737"/>
              <a:gd name="connsiteX3" fmla="*/ 1181815 w 2644724"/>
              <a:gd name="connsiteY3" fmla="*/ 88701 h 2024737"/>
              <a:gd name="connsiteX4" fmla="*/ 1324529 w 2644724"/>
              <a:gd name="connsiteY4" fmla="*/ 0 h 2024737"/>
              <a:gd name="connsiteX5" fmla="*/ 1455933 w 2644724"/>
              <a:gd name="connsiteY5" fmla="*/ 80922 h 2024737"/>
              <a:gd name="connsiteX6" fmla="*/ 2299319 w 2644724"/>
              <a:gd name="connsiteY6" fmla="*/ 354733 h 2024737"/>
              <a:gd name="connsiteX7" fmla="*/ 2644724 w 2644724"/>
              <a:gd name="connsiteY7" fmla="*/ 822042 h 2024737"/>
              <a:gd name="connsiteX8" fmla="*/ 2644724 w 2644724"/>
              <a:gd name="connsiteY8" fmla="*/ 2024737 h 2024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44724" h="2024737">
                <a:moveTo>
                  <a:pt x="0" y="2024737"/>
                </a:moveTo>
                <a:lnTo>
                  <a:pt x="0" y="822042"/>
                </a:lnTo>
                <a:cubicBezTo>
                  <a:pt x="0" y="580785"/>
                  <a:pt x="107938" y="460028"/>
                  <a:pt x="345405" y="354733"/>
                </a:cubicBezTo>
                <a:cubicBezTo>
                  <a:pt x="592364" y="264002"/>
                  <a:pt x="894152" y="229668"/>
                  <a:pt x="1181815" y="88701"/>
                </a:cubicBezTo>
                <a:lnTo>
                  <a:pt x="1324529" y="0"/>
                </a:lnTo>
                <a:lnTo>
                  <a:pt x="1455933" y="80922"/>
                </a:lnTo>
                <a:cubicBezTo>
                  <a:pt x="1743596" y="221889"/>
                  <a:pt x="2052361" y="264002"/>
                  <a:pt x="2299319" y="354733"/>
                </a:cubicBezTo>
                <a:cubicBezTo>
                  <a:pt x="2536786" y="460028"/>
                  <a:pt x="2644724" y="580785"/>
                  <a:pt x="2644724" y="822042"/>
                </a:cubicBezTo>
                <a:lnTo>
                  <a:pt x="2644724" y="2024737"/>
                </a:ln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1663EA-0D8F-55FC-C8D3-659C6C29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237238"/>
            <a:ext cx="10287000" cy="68991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3300" dirty="0"/>
              <a:t>3. </a:t>
            </a:r>
            <a:r>
              <a:rPr lang="ko-KR" altLang="en-US" sz="3300" dirty="0" err="1"/>
              <a:t>군집화모델</a:t>
            </a:r>
            <a:r>
              <a:rPr lang="ko-KR" altLang="en-US" sz="3300" dirty="0"/>
              <a:t> </a:t>
            </a:r>
            <a:r>
              <a:rPr lang="en-US" altLang="ko-KR" sz="3300" dirty="0"/>
              <a:t>(clustering)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B544BE83-69F8-9B9A-7AFA-B9340FB3A8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7207056"/>
              </p:ext>
            </p:extLst>
          </p:nvPr>
        </p:nvGraphicFramePr>
        <p:xfrm>
          <a:off x="1386590" y="1164386"/>
          <a:ext cx="9458794" cy="4967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2649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DE6E15-B9F8-4CB2-A187-BF4677CD2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AB24AE8-47D1-4B73-AC10-89DF2706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61735" y="391617"/>
            <a:ext cx="5468531" cy="6457179"/>
          </a:xfrm>
          <a:custGeom>
            <a:avLst/>
            <a:gdLst>
              <a:gd name="connsiteX0" fmla="*/ 1324902 w 2644724"/>
              <a:gd name="connsiteY0" fmla="*/ 0 h 2397243"/>
              <a:gd name="connsiteX1" fmla="*/ 1324529 w 2644724"/>
              <a:gd name="connsiteY1" fmla="*/ 2617 h 2397243"/>
              <a:gd name="connsiteX2" fmla="*/ 1440541 w 2644724"/>
              <a:gd name="connsiteY2" fmla="*/ 67117 h 2397243"/>
              <a:gd name="connsiteX3" fmla="*/ 2299319 w 2644724"/>
              <a:gd name="connsiteY3" fmla="*/ 337644 h 2397243"/>
              <a:gd name="connsiteX4" fmla="*/ 2644724 w 2644724"/>
              <a:gd name="connsiteY4" fmla="*/ 804953 h 2397243"/>
              <a:gd name="connsiteX5" fmla="*/ 2644724 w 2644724"/>
              <a:gd name="connsiteY5" fmla="*/ 2397217 h 2397243"/>
              <a:gd name="connsiteX6" fmla="*/ 2644719 w 2644724"/>
              <a:gd name="connsiteY6" fmla="*/ 2397243 h 2397243"/>
              <a:gd name="connsiteX7" fmla="*/ 6 w 2644724"/>
              <a:gd name="connsiteY7" fmla="*/ 2397243 h 2397243"/>
              <a:gd name="connsiteX8" fmla="*/ 0 w 2644724"/>
              <a:gd name="connsiteY8" fmla="*/ 2397217 h 2397243"/>
              <a:gd name="connsiteX9" fmla="*/ 0 w 2644724"/>
              <a:gd name="connsiteY9" fmla="*/ 804953 h 2397243"/>
              <a:gd name="connsiteX10" fmla="*/ 345405 w 2644724"/>
              <a:gd name="connsiteY10" fmla="*/ 337644 h 2397243"/>
              <a:gd name="connsiteX11" fmla="*/ 1204184 w 2644724"/>
              <a:gd name="connsiteY11" fmla="*/ 67117 h 2397243"/>
              <a:gd name="connsiteX12" fmla="*/ 1320196 w 2644724"/>
              <a:gd name="connsiteY12" fmla="*/ 2617 h 2397243"/>
              <a:gd name="connsiteX13" fmla="*/ 1322362 w 2644724"/>
              <a:gd name="connsiteY13" fmla="*/ 1412 h 2397243"/>
              <a:gd name="connsiteX0" fmla="*/ 1324902 w 2644724"/>
              <a:gd name="connsiteY0" fmla="*/ 0 h 2472784"/>
              <a:gd name="connsiteX1" fmla="*/ 1324529 w 2644724"/>
              <a:gd name="connsiteY1" fmla="*/ 78158 h 2472784"/>
              <a:gd name="connsiteX2" fmla="*/ 1440541 w 2644724"/>
              <a:gd name="connsiteY2" fmla="*/ 142658 h 2472784"/>
              <a:gd name="connsiteX3" fmla="*/ 2299319 w 2644724"/>
              <a:gd name="connsiteY3" fmla="*/ 413185 h 2472784"/>
              <a:gd name="connsiteX4" fmla="*/ 2644724 w 2644724"/>
              <a:gd name="connsiteY4" fmla="*/ 880494 h 2472784"/>
              <a:gd name="connsiteX5" fmla="*/ 2644724 w 2644724"/>
              <a:gd name="connsiteY5" fmla="*/ 2472758 h 2472784"/>
              <a:gd name="connsiteX6" fmla="*/ 2644719 w 2644724"/>
              <a:gd name="connsiteY6" fmla="*/ 2472784 h 2472784"/>
              <a:gd name="connsiteX7" fmla="*/ 6 w 2644724"/>
              <a:gd name="connsiteY7" fmla="*/ 2472784 h 2472784"/>
              <a:gd name="connsiteX8" fmla="*/ 0 w 2644724"/>
              <a:gd name="connsiteY8" fmla="*/ 2472758 h 2472784"/>
              <a:gd name="connsiteX9" fmla="*/ 0 w 2644724"/>
              <a:gd name="connsiteY9" fmla="*/ 880494 h 2472784"/>
              <a:gd name="connsiteX10" fmla="*/ 345405 w 2644724"/>
              <a:gd name="connsiteY10" fmla="*/ 413185 h 2472784"/>
              <a:gd name="connsiteX11" fmla="*/ 1204184 w 2644724"/>
              <a:gd name="connsiteY11" fmla="*/ 142658 h 2472784"/>
              <a:gd name="connsiteX12" fmla="*/ 1320196 w 2644724"/>
              <a:gd name="connsiteY12" fmla="*/ 78158 h 2472784"/>
              <a:gd name="connsiteX13" fmla="*/ 1322362 w 2644724"/>
              <a:gd name="connsiteY13" fmla="*/ 76953 h 2472784"/>
              <a:gd name="connsiteX14" fmla="*/ 1324902 w 2644724"/>
              <a:gd name="connsiteY14" fmla="*/ 0 h 2472784"/>
              <a:gd name="connsiteX0" fmla="*/ 1322362 w 2644724"/>
              <a:gd name="connsiteY0" fmla="*/ 3996 h 2399827"/>
              <a:gd name="connsiteX1" fmla="*/ 1324529 w 2644724"/>
              <a:gd name="connsiteY1" fmla="*/ 5201 h 2399827"/>
              <a:gd name="connsiteX2" fmla="*/ 1440541 w 2644724"/>
              <a:gd name="connsiteY2" fmla="*/ 69701 h 2399827"/>
              <a:gd name="connsiteX3" fmla="*/ 2299319 w 2644724"/>
              <a:gd name="connsiteY3" fmla="*/ 340228 h 2399827"/>
              <a:gd name="connsiteX4" fmla="*/ 2644724 w 2644724"/>
              <a:gd name="connsiteY4" fmla="*/ 807537 h 2399827"/>
              <a:gd name="connsiteX5" fmla="*/ 2644724 w 2644724"/>
              <a:gd name="connsiteY5" fmla="*/ 2399801 h 2399827"/>
              <a:gd name="connsiteX6" fmla="*/ 2644719 w 2644724"/>
              <a:gd name="connsiteY6" fmla="*/ 2399827 h 2399827"/>
              <a:gd name="connsiteX7" fmla="*/ 6 w 2644724"/>
              <a:gd name="connsiteY7" fmla="*/ 2399827 h 2399827"/>
              <a:gd name="connsiteX8" fmla="*/ 0 w 2644724"/>
              <a:gd name="connsiteY8" fmla="*/ 2399801 h 2399827"/>
              <a:gd name="connsiteX9" fmla="*/ 0 w 2644724"/>
              <a:gd name="connsiteY9" fmla="*/ 807537 h 2399827"/>
              <a:gd name="connsiteX10" fmla="*/ 345405 w 2644724"/>
              <a:gd name="connsiteY10" fmla="*/ 340228 h 2399827"/>
              <a:gd name="connsiteX11" fmla="*/ 1204184 w 2644724"/>
              <a:gd name="connsiteY11" fmla="*/ 69701 h 2399827"/>
              <a:gd name="connsiteX12" fmla="*/ 1320196 w 2644724"/>
              <a:gd name="connsiteY12" fmla="*/ 5201 h 2399827"/>
              <a:gd name="connsiteX13" fmla="*/ 1322362 w 2644724"/>
              <a:gd name="connsiteY13" fmla="*/ 3996 h 2399827"/>
              <a:gd name="connsiteX0" fmla="*/ 1322362 w 2644724"/>
              <a:gd name="connsiteY0" fmla="*/ 0 h 2461519"/>
              <a:gd name="connsiteX1" fmla="*/ 1324529 w 2644724"/>
              <a:gd name="connsiteY1" fmla="*/ 66893 h 2461519"/>
              <a:gd name="connsiteX2" fmla="*/ 1440541 w 2644724"/>
              <a:gd name="connsiteY2" fmla="*/ 131393 h 2461519"/>
              <a:gd name="connsiteX3" fmla="*/ 2299319 w 2644724"/>
              <a:gd name="connsiteY3" fmla="*/ 401920 h 2461519"/>
              <a:gd name="connsiteX4" fmla="*/ 2644724 w 2644724"/>
              <a:gd name="connsiteY4" fmla="*/ 869229 h 2461519"/>
              <a:gd name="connsiteX5" fmla="*/ 2644724 w 2644724"/>
              <a:gd name="connsiteY5" fmla="*/ 2461493 h 2461519"/>
              <a:gd name="connsiteX6" fmla="*/ 2644719 w 2644724"/>
              <a:gd name="connsiteY6" fmla="*/ 2461519 h 2461519"/>
              <a:gd name="connsiteX7" fmla="*/ 6 w 2644724"/>
              <a:gd name="connsiteY7" fmla="*/ 2461519 h 2461519"/>
              <a:gd name="connsiteX8" fmla="*/ 0 w 2644724"/>
              <a:gd name="connsiteY8" fmla="*/ 2461493 h 2461519"/>
              <a:gd name="connsiteX9" fmla="*/ 0 w 2644724"/>
              <a:gd name="connsiteY9" fmla="*/ 869229 h 2461519"/>
              <a:gd name="connsiteX10" fmla="*/ 345405 w 2644724"/>
              <a:gd name="connsiteY10" fmla="*/ 401920 h 2461519"/>
              <a:gd name="connsiteX11" fmla="*/ 1204184 w 2644724"/>
              <a:gd name="connsiteY11" fmla="*/ 131393 h 2461519"/>
              <a:gd name="connsiteX12" fmla="*/ 1320196 w 2644724"/>
              <a:gd name="connsiteY12" fmla="*/ 66893 h 2461519"/>
              <a:gd name="connsiteX13" fmla="*/ 1322362 w 2644724"/>
              <a:gd name="connsiteY13" fmla="*/ 0 h 2461519"/>
              <a:gd name="connsiteX0" fmla="*/ 1320196 w 2644724"/>
              <a:gd name="connsiteY0" fmla="*/ 0 h 2394626"/>
              <a:gd name="connsiteX1" fmla="*/ 1324529 w 2644724"/>
              <a:gd name="connsiteY1" fmla="*/ 0 h 2394626"/>
              <a:gd name="connsiteX2" fmla="*/ 1440541 w 2644724"/>
              <a:gd name="connsiteY2" fmla="*/ 64500 h 2394626"/>
              <a:gd name="connsiteX3" fmla="*/ 2299319 w 2644724"/>
              <a:gd name="connsiteY3" fmla="*/ 335027 h 2394626"/>
              <a:gd name="connsiteX4" fmla="*/ 2644724 w 2644724"/>
              <a:gd name="connsiteY4" fmla="*/ 802336 h 2394626"/>
              <a:gd name="connsiteX5" fmla="*/ 2644724 w 2644724"/>
              <a:gd name="connsiteY5" fmla="*/ 2394600 h 2394626"/>
              <a:gd name="connsiteX6" fmla="*/ 2644719 w 2644724"/>
              <a:gd name="connsiteY6" fmla="*/ 2394626 h 2394626"/>
              <a:gd name="connsiteX7" fmla="*/ 6 w 2644724"/>
              <a:gd name="connsiteY7" fmla="*/ 2394626 h 2394626"/>
              <a:gd name="connsiteX8" fmla="*/ 0 w 2644724"/>
              <a:gd name="connsiteY8" fmla="*/ 2394600 h 2394626"/>
              <a:gd name="connsiteX9" fmla="*/ 0 w 2644724"/>
              <a:gd name="connsiteY9" fmla="*/ 802336 h 2394626"/>
              <a:gd name="connsiteX10" fmla="*/ 345405 w 2644724"/>
              <a:gd name="connsiteY10" fmla="*/ 335027 h 2394626"/>
              <a:gd name="connsiteX11" fmla="*/ 1204184 w 2644724"/>
              <a:gd name="connsiteY11" fmla="*/ 64500 h 2394626"/>
              <a:gd name="connsiteX12" fmla="*/ 1320196 w 2644724"/>
              <a:gd name="connsiteY12" fmla="*/ 0 h 2394626"/>
              <a:gd name="connsiteX0" fmla="*/ 1204184 w 2644724"/>
              <a:gd name="connsiteY0" fmla="*/ 64500 h 2394626"/>
              <a:gd name="connsiteX1" fmla="*/ 1324529 w 2644724"/>
              <a:gd name="connsiteY1" fmla="*/ 0 h 2394626"/>
              <a:gd name="connsiteX2" fmla="*/ 1440541 w 2644724"/>
              <a:gd name="connsiteY2" fmla="*/ 64500 h 2394626"/>
              <a:gd name="connsiteX3" fmla="*/ 2299319 w 2644724"/>
              <a:gd name="connsiteY3" fmla="*/ 335027 h 2394626"/>
              <a:gd name="connsiteX4" fmla="*/ 2644724 w 2644724"/>
              <a:gd name="connsiteY4" fmla="*/ 802336 h 2394626"/>
              <a:gd name="connsiteX5" fmla="*/ 2644724 w 2644724"/>
              <a:gd name="connsiteY5" fmla="*/ 2394600 h 2394626"/>
              <a:gd name="connsiteX6" fmla="*/ 2644719 w 2644724"/>
              <a:gd name="connsiteY6" fmla="*/ 2394626 h 2394626"/>
              <a:gd name="connsiteX7" fmla="*/ 6 w 2644724"/>
              <a:gd name="connsiteY7" fmla="*/ 2394626 h 2394626"/>
              <a:gd name="connsiteX8" fmla="*/ 0 w 2644724"/>
              <a:gd name="connsiteY8" fmla="*/ 2394600 h 2394626"/>
              <a:gd name="connsiteX9" fmla="*/ 0 w 2644724"/>
              <a:gd name="connsiteY9" fmla="*/ 802336 h 2394626"/>
              <a:gd name="connsiteX10" fmla="*/ 345405 w 2644724"/>
              <a:gd name="connsiteY10" fmla="*/ 335027 h 2394626"/>
              <a:gd name="connsiteX11" fmla="*/ 1204184 w 2644724"/>
              <a:gd name="connsiteY11" fmla="*/ 64500 h 2394626"/>
              <a:gd name="connsiteX0" fmla="*/ 1204184 w 2644724"/>
              <a:gd name="connsiteY0" fmla="*/ 84206 h 2414332"/>
              <a:gd name="connsiteX1" fmla="*/ 1324529 w 2644724"/>
              <a:gd name="connsiteY1" fmla="*/ 0 h 2414332"/>
              <a:gd name="connsiteX2" fmla="*/ 1440541 w 2644724"/>
              <a:gd name="connsiteY2" fmla="*/ 84206 h 2414332"/>
              <a:gd name="connsiteX3" fmla="*/ 2299319 w 2644724"/>
              <a:gd name="connsiteY3" fmla="*/ 354733 h 2414332"/>
              <a:gd name="connsiteX4" fmla="*/ 2644724 w 2644724"/>
              <a:gd name="connsiteY4" fmla="*/ 822042 h 2414332"/>
              <a:gd name="connsiteX5" fmla="*/ 2644724 w 2644724"/>
              <a:gd name="connsiteY5" fmla="*/ 2414306 h 2414332"/>
              <a:gd name="connsiteX6" fmla="*/ 2644719 w 2644724"/>
              <a:gd name="connsiteY6" fmla="*/ 2414332 h 2414332"/>
              <a:gd name="connsiteX7" fmla="*/ 6 w 2644724"/>
              <a:gd name="connsiteY7" fmla="*/ 2414332 h 2414332"/>
              <a:gd name="connsiteX8" fmla="*/ 0 w 2644724"/>
              <a:gd name="connsiteY8" fmla="*/ 2414306 h 2414332"/>
              <a:gd name="connsiteX9" fmla="*/ 0 w 2644724"/>
              <a:gd name="connsiteY9" fmla="*/ 822042 h 2414332"/>
              <a:gd name="connsiteX10" fmla="*/ 345405 w 2644724"/>
              <a:gd name="connsiteY10" fmla="*/ 354733 h 2414332"/>
              <a:gd name="connsiteX11" fmla="*/ 1204184 w 2644724"/>
              <a:gd name="connsiteY11" fmla="*/ 84206 h 2414332"/>
              <a:gd name="connsiteX0" fmla="*/ 1204184 w 2644724"/>
              <a:gd name="connsiteY0" fmla="*/ 84206 h 2414332"/>
              <a:gd name="connsiteX1" fmla="*/ 1324529 w 2644724"/>
              <a:gd name="connsiteY1" fmla="*/ 0 h 2414332"/>
              <a:gd name="connsiteX2" fmla="*/ 1455933 w 2644724"/>
              <a:gd name="connsiteY2" fmla="*/ 80922 h 2414332"/>
              <a:gd name="connsiteX3" fmla="*/ 2299319 w 2644724"/>
              <a:gd name="connsiteY3" fmla="*/ 354733 h 2414332"/>
              <a:gd name="connsiteX4" fmla="*/ 2644724 w 2644724"/>
              <a:gd name="connsiteY4" fmla="*/ 822042 h 2414332"/>
              <a:gd name="connsiteX5" fmla="*/ 2644724 w 2644724"/>
              <a:gd name="connsiteY5" fmla="*/ 2414306 h 2414332"/>
              <a:gd name="connsiteX6" fmla="*/ 2644719 w 2644724"/>
              <a:gd name="connsiteY6" fmla="*/ 2414332 h 2414332"/>
              <a:gd name="connsiteX7" fmla="*/ 6 w 2644724"/>
              <a:gd name="connsiteY7" fmla="*/ 2414332 h 2414332"/>
              <a:gd name="connsiteX8" fmla="*/ 0 w 2644724"/>
              <a:gd name="connsiteY8" fmla="*/ 2414306 h 2414332"/>
              <a:gd name="connsiteX9" fmla="*/ 0 w 2644724"/>
              <a:gd name="connsiteY9" fmla="*/ 822042 h 2414332"/>
              <a:gd name="connsiteX10" fmla="*/ 345405 w 2644724"/>
              <a:gd name="connsiteY10" fmla="*/ 354733 h 2414332"/>
              <a:gd name="connsiteX11" fmla="*/ 1204184 w 2644724"/>
              <a:gd name="connsiteY11" fmla="*/ 84206 h 2414332"/>
              <a:gd name="connsiteX0" fmla="*/ 1188792 w 2644724"/>
              <a:gd name="connsiteY0" fmla="*/ 84206 h 2414332"/>
              <a:gd name="connsiteX1" fmla="*/ 1324529 w 2644724"/>
              <a:gd name="connsiteY1" fmla="*/ 0 h 2414332"/>
              <a:gd name="connsiteX2" fmla="*/ 1455933 w 2644724"/>
              <a:gd name="connsiteY2" fmla="*/ 80922 h 2414332"/>
              <a:gd name="connsiteX3" fmla="*/ 2299319 w 2644724"/>
              <a:gd name="connsiteY3" fmla="*/ 354733 h 2414332"/>
              <a:gd name="connsiteX4" fmla="*/ 2644724 w 2644724"/>
              <a:gd name="connsiteY4" fmla="*/ 822042 h 2414332"/>
              <a:gd name="connsiteX5" fmla="*/ 2644724 w 2644724"/>
              <a:gd name="connsiteY5" fmla="*/ 2414306 h 2414332"/>
              <a:gd name="connsiteX6" fmla="*/ 2644719 w 2644724"/>
              <a:gd name="connsiteY6" fmla="*/ 2414332 h 2414332"/>
              <a:gd name="connsiteX7" fmla="*/ 6 w 2644724"/>
              <a:gd name="connsiteY7" fmla="*/ 2414332 h 2414332"/>
              <a:gd name="connsiteX8" fmla="*/ 0 w 2644724"/>
              <a:gd name="connsiteY8" fmla="*/ 2414306 h 2414332"/>
              <a:gd name="connsiteX9" fmla="*/ 0 w 2644724"/>
              <a:gd name="connsiteY9" fmla="*/ 822042 h 2414332"/>
              <a:gd name="connsiteX10" fmla="*/ 345405 w 2644724"/>
              <a:gd name="connsiteY10" fmla="*/ 354733 h 2414332"/>
              <a:gd name="connsiteX11" fmla="*/ 1188792 w 2644724"/>
              <a:gd name="connsiteY11" fmla="*/ 84206 h 2414332"/>
              <a:gd name="connsiteX0" fmla="*/ 1181815 w 2644724"/>
              <a:gd name="connsiteY0" fmla="*/ 88701 h 2414332"/>
              <a:gd name="connsiteX1" fmla="*/ 1324529 w 2644724"/>
              <a:gd name="connsiteY1" fmla="*/ 0 h 2414332"/>
              <a:gd name="connsiteX2" fmla="*/ 1455933 w 2644724"/>
              <a:gd name="connsiteY2" fmla="*/ 80922 h 2414332"/>
              <a:gd name="connsiteX3" fmla="*/ 2299319 w 2644724"/>
              <a:gd name="connsiteY3" fmla="*/ 354733 h 2414332"/>
              <a:gd name="connsiteX4" fmla="*/ 2644724 w 2644724"/>
              <a:gd name="connsiteY4" fmla="*/ 822042 h 2414332"/>
              <a:gd name="connsiteX5" fmla="*/ 2644724 w 2644724"/>
              <a:gd name="connsiteY5" fmla="*/ 2414306 h 2414332"/>
              <a:gd name="connsiteX6" fmla="*/ 2644719 w 2644724"/>
              <a:gd name="connsiteY6" fmla="*/ 2414332 h 2414332"/>
              <a:gd name="connsiteX7" fmla="*/ 6 w 2644724"/>
              <a:gd name="connsiteY7" fmla="*/ 2414332 h 2414332"/>
              <a:gd name="connsiteX8" fmla="*/ 0 w 2644724"/>
              <a:gd name="connsiteY8" fmla="*/ 2414306 h 2414332"/>
              <a:gd name="connsiteX9" fmla="*/ 0 w 2644724"/>
              <a:gd name="connsiteY9" fmla="*/ 822042 h 2414332"/>
              <a:gd name="connsiteX10" fmla="*/ 345405 w 2644724"/>
              <a:gd name="connsiteY10" fmla="*/ 354733 h 2414332"/>
              <a:gd name="connsiteX11" fmla="*/ 1181815 w 2644724"/>
              <a:gd name="connsiteY11" fmla="*/ 88701 h 2414332"/>
              <a:gd name="connsiteX0" fmla="*/ 0 w 2644724"/>
              <a:gd name="connsiteY0" fmla="*/ 2414306 h 2453562"/>
              <a:gd name="connsiteX1" fmla="*/ 0 w 2644724"/>
              <a:gd name="connsiteY1" fmla="*/ 822042 h 2453562"/>
              <a:gd name="connsiteX2" fmla="*/ 345405 w 2644724"/>
              <a:gd name="connsiteY2" fmla="*/ 354733 h 2453562"/>
              <a:gd name="connsiteX3" fmla="*/ 1181815 w 2644724"/>
              <a:gd name="connsiteY3" fmla="*/ 88701 h 2453562"/>
              <a:gd name="connsiteX4" fmla="*/ 1324529 w 2644724"/>
              <a:gd name="connsiteY4" fmla="*/ 0 h 2453562"/>
              <a:gd name="connsiteX5" fmla="*/ 1455933 w 2644724"/>
              <a:gd name="connsiteY5" fmla="*/ 80922 h 2453562"/>
              <a:gd name="connsiteX6" fmla="*/ 2299319 w 2644724"/>
              <a:gd name="connsiteY6" fmla="*/ 354733 h 2453562"/>
              <a:gd name="connsiteX7" fmla="*/ 2644724 w 2644724"/>
              <a:gd name="connsiteY7" fmla="*/ 822042 h 2453562"/>
              <a:gd name="connsiteX8" fmla="*/ 2644724 w 2644724"/>
              <a:gd name="connsiteY8" fmla="*/ 2414306 h 2453562"/>
              <a:gd name="connsiteX9" fmla="*/ 2644719 w 2644724"/>
              <a:gd name="connsiteY9" fmla="*/ 2414332 h 2453562"/>
              <a:gd name="connsiteX10" fmla="*/ 6 w 2644724"/>
              <a:gd name="connsiteY10" fmla="*/ 2414332 h 2453562"/>
              <a:gd name="connsiteX11" fmla="*/ 60547 w 2644724"/>
              <a:gd name="connsiteY11" fmla="*/ 2453562 h 2453562"/>
              <a:gd name="connsiteX0" fmla="*/ 0 w 2644724"/>
              <a:gd name="connsiteY0" fmla="*/ 2414306 h 2414332"/>
              <a:gd name="connsiteX1" fmla="*/ 0 w 2644724"/>
              <a:gd name="connsiteY1" fmla="*/ 822042 h 2414332"/>
              <a:gd name="connsiteX2" fmla="*/ 345405 w 2644724"/>
              <a:gd name="connsiteY2" fmla="*/ 354733 h 2414332"/>
              <a:gd name="connsiteX3" fmla="*/ 1181815 w 2644724"/>
              <a:gd name="connsiteY3" fmla="*/ 88701 h 2414332"/>
              <a:gd name="connsiteX4" fmla="*/ 1324529 w 2644724"/>
              <a:gd name="connsiteY4" fmla="*/ 0 h 2414332"/>
              <a:gd name="connsiteX5" fmla="*/ 1455933 w 2644724"/>
              <a:gd name="connsiteY5" fmla="*/ 80922 h 2414332"/>
              <a:gd name="connsiteX6" fmla="*/ 2299319 w 2644724"/>
              <a:gd name="connsiteY6" fmla="*/ 354733 h 2414332"/>
              <a:gd name="connsiteX7" fmla="*/ 2644724 w 2644724"/>
              <a:gd name="connsiteY7" fmla="*/ 822042 h 2414332"/>
              <a:gd name="connsiteX8" fmla="*/ 2644724 w 2644724"/>
              <a:gd name="connsiteY8" fmla="*/ 2414306 h 2414332"/>
              <a:gd name="connsiteX9" fmla="*/ 2644719 w 2644724"/>
              <a:gd name="connsiteY9" fmla="*/ 2414332 h 2414332"/>
              <a:gd name="connsiteX10" fmla="*/ 6 w 2644724"/>
              <a:gd name="connsiteY10" fmla="*/ 2414332 h 2414332"/>
              <a:gd name="connsiteX0" fmla="*/ 0 w 2644724"/>
              <a:gd name="connsiteY0" fmla="*/ 2414306 h 2414332"/>
              <a:gd name="connsiteX1" fmla="*/ 0 w 2644724"/>
              <a:gd name="connsiteY1" fmla="*/ 822042 h 2414332"/>
              <a:gd name="connsiteX2" fmla="*/ 345405 w 2644724"/>
              <a:gd name="connsiteY2" fmla="*/ 354733 h 2414332"/>
              <a:gd name="connsiteX3" fmla="*/ 1181815 w 2644724"/>
              <a:gd name="connsiteY3" fmla="*/ 88701 h 2414332"/>
              <a:gd name="connsiteX4" fmla="*/ 1324529 w 2644724"/>
              <a:gd name="connsiteY4" fmla="*/ 0 h 2414332"/>
              <a:gd name="connsiteX5" fmla="*/ 1455933 w 2644724"/>
              <a:gd name="connsiteY5" fmla="*/ 80922 h 2414332"/>
              <a:gd name="connsiteX6" fmla="*/ 2299319 w 2644724"/>
              <a:gd name="connsiteY6" fmla="*/ 354733 h 2414332"/>
              <a:gd name="connsiteX7" fmla="*/ 2644724 w 2644724"/>
              <a:gd name="connsiteY7" fmla="*/ 822042 h 2414332"/>
              <a:gd name="connsiteX8" fmla="*/ 2644724 w 2644724"/>
              <a:gd name="connsiteY8" fmla="*/ 2414306 h 2414332"/>
              <a:gd name="connsiteX9" fmla="*/ 2644719 w 2644724"/>
              <a:gd name="connsiteY9" fmla="*/ 2414332 h 2414332"/>
              <a:gd name="connsiteX0" fmla="*/ 0 w 2649526"/>
              <a:gd name="connsiteY0" fmla="*/ 2414306 h 2414306"/>
              <a:gd name="connsiteX1" fmla="*/ 0 w 2649526"/>
              <a:gd name="connsiteY1" fmla="*/ 822042 h 2414306"/>
              <a:gd name="connsiteX2" fmla="*/ 345405 w 2649526"/>
              <a:gd name="connsiteY2" fmla="*/ 354733 h 2414306"/>
              <a:gd name="connsiteX3" fmla="*/ 1181815 w 2649526"/>
              <a:gd name="connsiteY3" fmla="*/ 88701 h 2414306"/>
              <a:gd name="connsiteX4" fmla="*/ 1324529 w 2649526"/>
              <a:gd name="connsiteY4" fmla="*/ 0 h 2414306"/>
              <a:gd name="connsiteX5" fmla="*/ 1455933 w 2649526"/>
              <a:gd name="connsiteY5" fmla="*/ 80922 h 2414306"/>
              <a:gd name="connsiteX6" fmla="*/ 2299319 w 2649526"/>
              <a:gd name="connsiteY6" fmla="*/ 354733 h 2414306"/>
              <a:gd name="connsiteX7" fmla="*/ 2644724 w 2649526"/>
              <a:gd name="connsiteY7" fmla="*/ 822042 h 2414306"/>
              <a:gd name="connsiteX8" fmla="*/ 2644724 w 2649526"/>
              <a:gd name="connsiteY8" fmla="*/ 2414306 h 2414306"/>
              <a:gd name="connsiteX9" fmla="*/ 2649526 w 2649526"/>
              <a:gd name="connsiteY9" fmla="*/ 2024763 h 2414306"/>
              <a:gd name="connsiteX0" fmla="*/ 0 w 2644724"/>
              <a:gd name="connsiteY0" fmla="*/ 2414306 h 2414306"/>
              <a:gd name="connsiteX1" fmla="*/ 0 w 2644724"/>
              <a:gd name="connsiteY1" fmla="*/ 822042 h 2414306"/>
              <a:gd name="connsiteX2" fmla="*/ 345405 w 2644724"/>
              <a:gd name="connsiteY2" fmla="*/ 354733 h 2414306"/>
              <a:gd name="connsiteX3" fmla="*/ 1181815 w 2644724"/>
              <a:gd name="connsiteY3" fmla="*/ 88701 h 2414306"/>
              <a:gd name="connsiteX4" fmla="*/ 1324529 w 2644724"/>
              <a:gd name="connsiteY4" fmla="*/ 0 h 2414306"/>
              <a:gd name="connsiteX5" fmla="*/ 1455933 w 2644724"/>
              <a:gd name="connsiteY5" fmla="*/ 80922 h 2414306"/>
              <a:gd name="connsiteX6" fmla="*/ 2299319 w 2644724"/>
              <a:gd name="connsiteY6" fmla="*/ 354733 h 2414306"/>
              <a:gd name="connsiteX7" fmla="*/ 2644724 w 2644724"/>
              <a:gd name="connsiteY7" fmla="*/ 822042 h 2414306"/>
              <a:gd name="connsiteX8" fmla="*/ 2644724 w 2644724"/>
              <a:gd name="connsiteY8" fmla="*/ 2414306 h 2414306"/>
              <a:gd name="connsiteX0" fmla="*/ 0 w 2644724"/>
              <a:gd name="connsiteY0" fmla="*/ 2414306 h 2414306"/>
              <a:gd name="connsiteX1" fmla="*/ 0 w 2644724"/>
              <a:gd name="connsiteY1" fmla="*/ 822042 h 2414306"/>
              <a:gd name="connsiteX2" fmla="*/ 345405 w 2644724"/>
              <a:gd name="connsiteY2" fmla="*/ 354733 h 2414306"/>
              <a:gd name="connsiteX3" fmla="*/ 1181815 w 2644724"/>
              <a:gd name="connsiteY3" fmla="*/ 88701 h 2414306"/>
              <a:gd name="connsiteX4" fmla="*/ 1324529 w 2644724"/>
              <a:gd name="connsiteY4" fmla="*/ 0 h 2414306"/>
              <a:gd name="connsiteX5" fmla="*/ 1455933 w 2644724"/>
              <a:gd name="connsiteY5" fmla="*/ 80922 h 2414306"/>
              <a:gd name="connsiteX6" fmla="*/ 2299319 w 2644724"/>
              <a:gd name="connsiteY6" fmla="*/ 354733 h 2414306"/>
              <a:gd name="connsiteX7" fmla="*/ 2644724 w 2644724"/>
              <a:gd name="connsiteY7" fmla="*/ 822042 h 2414306"/>
              <a:gd name="connsiteX8" fmla="*/ 2644724 w 2644724"/>
              <a:gd name="connsiteY8" fmla="*/ 2024737 h 2414306"/>
              <a:gd name="connsiteX0" fmla="*/ 0 w 2644724"/>
              <a:gd name="connsiteY0" fmla="*/ 2024737 h 2024737"/>
              <a:gd name="connsiteX1" fmla="*/ 0 w 2644724"/>
              <a:gd name="connsiteY1" fmla="*/ 822042 h 2024737"/>
              <a:gd name="connsiteX2" fmla="*/ 345405 w 2644724"/>
              <a:gd name="connsiteY2" fmla="*/ 354733 h 2024737"/>
              <a:gd name="connsiteX3" fmla="*/ 1181815 w 2644724"/>
              <a:gd name="connsiteY3" fmla="*/ 88701 h 2024737"/>
              <a:gd name="connsiteX4" fmla="*/ 1324529 w 2644724"/>
              <a:gd name="connsiteY4" fmla="*/ 0 h 2024737"/>
              <a:gd name="connsiteX5" fmla="*/ 1455933 w 2644724"/>
              <a:gd name="connsiteY5" fmla="*/ 80922 h 2024737"/>
              <a:gd name="connsiteX6" fmla="*/ 2299319 w 2644724"/>
              <a:gd name="connsiteY6" fmla="*/ 354733 h 2024737"/>
              <a:gd name="connsiteX7" fmla="*/ 2644724 w 2644724"/>
              <a:gd name="connsiteY7" fmla="*/ 822042 h 2024737"/>
              <a:gd name="connsiteX8" fmla="*/ 2644724 w 2644724"/>
              <a:gd name="connsiteY8" fmla="*/ 2024737 h 2024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44724" h="2024737">
                <a:moveTo>
                  <a:pt x="0" y="2024737"/>
                </a:moveTo>
                <a:lnTo>
                  <a:pt x="0" y="822042"/>
                </a:lnTo>
                <a:cubicBezTo>
                  <a:pt x="0" y="580785"/>
                  <a:pt x="107938" y="460028"/>
                  <a:pt x="345405" y="354733"/>
                </a:cubicBezTo>
                <a:cubicBezTo>
                  <a:pt x="592364" y="264002"/>
                  <a:pt x="894152" y="229668"/>
                  <a:pt x="1181815" y="88701"/>
                </a:cubicBezTo>
                <a:lnTo>
                  <a:pt x="1324529" y="0"/>
                </a:lnTo>
                <a:lnTo>
                  <a:pt x="1455933" y="80922"/>
                </a:lnTo>
                <a:cubicBezTo>
                  <a:pt x="1743596" y="221889"/>
                  <a:pt x="2052361" y="264002"/>
                  <a:pt x="2299319" y="354733"/>
                </a:cubicBezTo>
                <a:cubicBezTo>
                  <a:pt x="2536786" y="460028"/>
                  <a:pt x="2644724" y="580785"/>
                  <a:pt x="2644724" y="822042"/>
                </a:cubicBezTo>
                <a:lnTo>
                  <a:pt x="2644724" y="2024737"/>
                </a:ln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1663EA-0D8F-55FC-C8D3-659C6C29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237238"/>
            <a:ext cx="10287000" cy="68991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3300" dirty="0"/>
              <a:t>4. </a:t>
            </a:r>
            <a:r>
              <a:rPr lang="ko-KR" altLang="en-US" sz="3300" dirty="0"/>
              <a:t>회귀모델 </a:t>
            </a:r>
            <a:r>
              <a:rPr lang="en-US" altLang="ko-KR" sz="3300" dirty="0"/>
              <a:t>(regression)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B544BE83-69F8-9B9A-7AFA-B9340FB3A8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0351232"/>
              </p:ext>
            </p:extLst>
          </p:nvPr>
        </p:nvGraphicFramePr>
        <p:xfrm>
          <a:off x="1386590" y="1164386"/>
          <a:ext cx="9458794" cy="4967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7508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DE6E15-B9F8-4CB2-A187-BF4677CD2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AB24AE8-47D1-4B73-AC10-89DF2706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61735" y="391617"/>
            <a:ext cx="5468531" cy="6457179"/>
          </a:xfrm>
          <a:custGeom>
            <a:avLst/>
            <a:gdLst>
              <a:gd name="connsiteX0" fmla="*/ 1324902 w 2644724"/>
              <a:gd name="connsiteY0" fmla="*/ 0 h 2397243"/>
              <a:gd name="connsiteX1" fmla="*/ 1324529 w 2644724"/>
              <a:gd name="connsiteY1" fmla="*/ 2617 h 2397243"/>
              <a:gd name="connsiteX2" fmla="*/ 1440541 w 2644724"/>
              <a:gd name="connsiteY2" fmla="*/ 67117 h 2397243"/>
              <a:gd name="connsiteX3" fmla="*/ 2299319 w 2644724"/>
              <a:gd name="connsiteY3" fmla="*/ 337644 h 2397243"/>
              <a:gd name="connsiteX4" fmla="*/ 2644724 w 2644724"/>
              <a:gd name="connsiteY4" fmla="*/ 804953 h 2397243"/>
              <a:gd name="connsiteX5" fmla="*/ 2644724 w 2644724"/>
              <a:gd name="connsiteY5" fmla="*/ 2397217 h 2397243"/>
              <a:gd name="connsiteX6" fmla="*/ 2644719 w 2644724"/>
              <a:gd name="connsiteY6" fmla="*/ 2397243 h 2397243"/>
              <a:gd name="connsiteX7" fmla="*/ 6 w 2644724"/>
              <a:gd name="connsiteY7" fmla="*/ 2397243 h 2397243"/>
              <a:gd name="connsiteX8" fmla="*/ 0 w 2644724"/>
              <a:gd name="connsiteY8" fmla="*/ 2397217 h 2397243"/>
              <a:gd name="connsiteX9" fmla="*/ 0 w 2644724"/>
              <a:gd name="connsiteY9" fmla="*/ 804953 h 2397243"/>
              <a:gd name="connsiteX10" fmla="*/ 345405 w 2644724"/>
              <a:gd name="connsiteY10" fmla="*/ 337644 h 2397243"/>
              <a:gd name="connsiteX11" fmla="*/ 1204184 w 2644724"/>
              <a:gd name="connsiteY11" fmla="*/ 67117 h 2397243"/>
              <a:gd name="connsiteX12" fmla="*/ 1320196 w 2644724"/>
              <a:gd name="connsiteY12" fmla="*/ 2617 h 2397243"/>
              <a:gd name="connsiteX13" fmla="*/ 1322362 w 2644724"/>
              <a:gd name="connsiteY13" fmla="*/ 1412 h 2397243"/>
              <a:gd name="connsiteX0" fmla="*/ 1324902 w 2644724"/>
              <a:gd name="connsiteY0" fmla="*/ 0 h 2472784"/>
              <a:gd name="connsiteX1" fmla="*/ 1324529 w 2644724"/>
              <a:gd name="connsiteY1" fmla="*/ 78158 h 2472784"/>
              <a:gd name="connsiteX2" fmla="*/ 1440541 w 2644724"/>
              <a:gd name="connsiteY2" fmla="*/ 142658 h 2472784"/>
              <a:gd name="connsiteX3" fmla="*/ 2299319 w 2644724"/>
              <a:gd name="connsiteY3" fmla="*/ 413185 h 2472784"/>
              <a:gd name="connsiteX4" fmla="*/ 2644724 w 2644724"/>
              <a:gd name="connsiteY4" fmla="*/ 880494 h 2472784"/>
              <a:gd name="connsiteX5" fmla="*/ 2644724 w 2644724"/>
              <a:gd name="connsiteY5" fmla="*/ 2472758 h 2472784"/>
              <a:gd name="connsiteX6" fmla="*/ 2644719 w 2644724"/>
              <a:gd name="connsiteY6" fmla="*/ 2472784 h 2472784"/>
              <a:gd name="connsiteX7" fmla="*/ 6 w 2644724"/>
              <a:gd name="connsiteY7" fmla="*/ 2472784 h 2472784"/>
              <a:gd name="connsiteX8" fmla="*/ 0 w 2644724"/>
              <a:gd name="connsiteY8" fmla="*/ 2472758 h 2472784"/>
              <a:gd name="connsiteX9" fmla="*/ 0 w 2644724"/>
              <a:gd name="connsiteY9" fmla="*/ 880494 h 2472784"/>
              <a:gd name="connsiteX10" fmla="*/ 345405 w 2644724"/>
              <a:gd name="connsiteY10" fmla="*/ 413185 h 2472784"/>
              <a:gd name="connsiteX11" fmla="*/ 1204184 w 2644724"/>
              <a:gd name="connsiteY11" fmla="*/ 142658 h 2472784"/>
              <a:gd name="connsiteX12" fmla="*/ 1320196 w 2644724"/>
              <a:gd name="connsiteY12" fmla="*/ 78158 h 2472784"/>
              <a:gd name="connsiteX13" fmla="*/ 1322362 w 2644724"/>
              <a:gd name="connsiteY13" fmla="*/ 76953 h 2472784"/>
              <a:gd name="connsiteX14" fmla="*/ 1324902 w 2644724"/>
              <a:gd name="connsiteY14" fmla="*/ 0 h 2472784"/>
              <a:gd name="connsiteX0" fmla="*/ 1322362 w 2644724"/>
              <a:gd name="connsiteY0" fmla="*/ 3996 h 2399827"/>
              <a:gd name="connsiteX1" fmla="*/ 1324529 w 2644724"/>
              <a:gd name="connsiteY1" fmla="*/ 5201 h 2399827"/>
              <a:gd name="connsiteX2" fmla="*/ 1440541 w 2644724"/>
              <a:gd name="connsiteY2" fmla="*/ 69701 h 2399827"/>
              <a:gd name="connsiteX3" fmla="*/ 2299319 w 2644724"/>
              <a:gd name="connsiteY3" fmla="*/ 340228 h 2399827"/>
              <a:gd name="connsiteX4" fmla="*/ 2644724 w 2644724"/>
              <a:gd name="connsiteY4" fmla="*/ 807537 h 2399827"/>
              <a:gd name="connsiteX5" fmla="*/ 2644724 w 2644724"/>
              <a:gd name="connsiteY5" fmla="*/ 2399801 h 2399827"/>
              <a:gd name="connsiteX6" fmla="*/ 2644719 w 2644724"/>
              <a:gd name="connsiteY6" fmla="*/ 2399827 h 2399827"/>
              <a:gd name="connsiteX7" fmla="*/ 6 w 2644724"/>
              <a:gd name="connsiteY7" fmla="*/ 2399827 h 2399827"/>
              <a:gd name="connsiteX8" fmla="*/ 0 w 2644724"/>
              <a:gd name="connsiteY8" fmla="*/ 2399801 h 2399827"/>
              <a:gd name="connsiteX9" fmla="*/ 0 w 2644724"/>
              <a:gd name="connsiteY9" fmla="*/ 807537 h 2399827"/>
              <a:gd name="connsiteX10" fmla="*/ 345405 w 2644724"/>
              <a:gd name="connsiteY10" fmla="*/ 340228 h 2399827"/>
              <a:gd name="connsiteX11" fmla="*/ 1204184 w 2644724"/>
              <a:gd name="connsiteY11" fmla="*/ 69701 h 2399827"/>
              <a:gd name="connsiteX12" fmla="*/ 1320196 w 2644724"/>
              <a:gd name="connsiteY12" fmla="*/ 5201 h 2399827"/>
              <a:gd name="connsiteX13" fmla="*/ 1322362 w 2644724"/>
              <a:gd name="connsiteY13" fmla="*/ 3996 h 2399827"/>
              <a:gd name="connsiteX0" fmla="*/ 1322362 w 2644724"/>
              <a:gd name="connsiteY0" fmla="*/ 0 h 2461519"/>
              <a:gd name="connsiteX1" fmla="*/ 1324529 w 2644724"/>
              <a:gd name="connsiteY1" fmla="*/ 66893 h 2461519"/>
              <a:gd name="connsiteX2" fmla="*/ 1440541 w 2644724"/>
              <a:gd name="connsiteY2" fmla="*/ 131393 h 2461519"/>
              <a:gd name="connsiteX3" fmla="*/ 2299319 w 2644724"/>
              <a:gd name="connsiteY3" fmla="*/ 401920 h 2461519"/>
              <a:gd name="connsiteX4" fmla="*/ 2644724 w 2644724"/>
              <a:gd name="connsiteY4" fmla="*/ 869229 h 2461519"/>
              <a:gd name="connsiteX5" fmla="*/ 2644724 w 2644724"/>
              <a:gd name="connsiteY5" fmla="*/ 2461493 h 2461519"/>
              <a:gd name="connsiteX6" fmla="*/ 2644719 w 2644724"/>
              <a:gd name="connsiteY6" fmla="*/ 2461519 h 2461519"/>
              <a:gd name="connsiteX7" fmla="*/ 6 w 2644724"/>
              <a:gd name="connsiteY7" fmla="*/ 2461519 h 2461519"/>
              <a:gd name="connsiteX8" fmla="*/ 0 w 2644724"/>
              <a:gd name="connsiteY8" fmla="*/ 2461493 h 2461519"/>
              <a:gd name="connsiteX9" fmla="*/ 0 w 2644724"/>
              <a:gd name="connsiteY9" fmla="*/ 869229 h 2461519"/>
              <a:gd name="connsiteX10" fmla="*/ 345405 w 2644724"/>
              <a:gd name="connsiteY10" fmla="*/ 401920 h 2461519"/>
              <a:gd name="connsiteX11" fmla="*/ 1204184 w 2644724"/>
              <a:gd name="connsiteY11" fmla="*/ 131393 h 2461519"/>
              <a:gd name="connsiteX12" fmla="*/ 1320196 w 2644724"/>
              <a:gd name="connsiteY12" fmla="*/ 66893 h 2461519"/>
              <a:gd name="connsiteX13" fmla="*/ 1322362 w 2644724"/>
              <a:gd name="connsiteY13" fmla="*/ 0 h 2461519"/>
              <a:gd name="connsiteX0" fmla="*/ 1320196 w 2644724"/>
              <a:gd name="connsiteY0" fmla="*/ 0 h 2394626"/>
              <a:gd name="connsiteX1" fmla="*/ 1324529 w 2644724"/>
              <a:gd name="connsiteY1" fmla="*/ 0 h 2394626"/>
              <a:gd name="connsiteX2" fmla="*/ 1440541 w 2644724"/>
              <a:gd name="connsiteY2" fmla="*/ 64500 h 2394626"/>
              <a:gd name="connsiteX3" fmla="*/ 2299319 w 2644724"/>
              <a:gd name="connsiteY3" fmla="*/ 335027 h 2394626"/>
              <a:gd name="connsiteX4" fmla="*/ 2644724 w 2644724"/>
              <a:gd name="connsiteY4" fmla="*/ 802336 h 2394626"/>
              <a:gd name="connsiteX5" fmla="*/ 2644724 w 2644724"/>
              <a:gd name="connsiteY5" fmla="*/ 2394600 h 2394626"/>
              <a:gd name="connsiteX6" fmla="*/ 2644719 w 2644724"/>
              <a:gd name="connsiteY6" fmla="*/ 2394626 h 2394626"/>
              <a:gd name="connsiteX7" fmla="*/ 6 w 2644724"/>
              <a:gd name="connsiteY7" fmla="*/ 2394626 h 2394626"/>
              <a:gd name="connsiteX8" fmla="*/ 0 w 2644724"/>
              <a:gd name="connsiteY8" fmla="*/ 2394600 h 2394626"/>
              <a:gd name="connsiteX9" fmla="*/ 0 w 2644724"/>
              <a:gd name="connsiteY9" fmla="*/ 802336 h 2394626"/>
              <a:gd name="connsiteX10" fmla="*/ 345405 w 2644724"/>
              <a:gd name="connsiteY10" fmla="*/ 335027 h 2394626"/>
              <a:gd name="connsiteX11" fmla="*/ 1204184 w 2644724"/>
              <a:gd name="connsiteY11" fmla="*/ 64500 h 2394626"/>
              <a:gd name="connsiteX12" fmla="*/ 1320196 w 2644724"/>
              <a:gd name="connsiteY12" fmla="*/ 0 h 2394626"/>
              <a:gd name="connsiteX0" fmla="*/ 1204184 w 2644724"/>
              <a:gd name="connsiteY0" fmla="*/ 64500 h 2394626"/>
              <a:gd name="connsiteX1" fmla="*/ 1324529 w 2644724"/>
              <a:gd name="connsiteY1" fmla="*/ 0 h 2394626"/>
              <a:gd name="connsiteX2" fmla="*/ 1440541 w 2644724"/>
              <a:gd name="connsiteY2" fmla="*/ 64500 h 2394626"/>
              <a:gd name="connsiteX3" fmla="*/ 2299319 w 2644724"/>
              <a:gd name="connsiteY3" fmla="*/ 335027 h 2394626"/>
              <a:gd name="connsiteX4" fmla="*/ 2644724 w 2644724"/>
              <a:gd name="connsiteY4" fmla="*/ 802336 h 2394626"/>
              <a:gd name="connsiteX5" fmla="*/ 2644724 w 2644724"/>
              <a:gd name="connsiteY5" fmla="*/ 2394600 h 2394626"/>
              <a:gd name="connsiteX6" fmla="*/ 2644719 w 2644724"/>
              <a:gd name="connsiteY6" fmla="*/ 2394626 h 2394626"/>
              <a:gd name="connsiteX7" fmla="*/ 6 w 2644724"/>
              <a:gd name="connsiteY7" fmla="*/ 2394626 h 2394626"/>
              <a:gd name="connsiteX8" fmla="*/ 0 w 2644724"/>
              <a:gd name="connsiteY8" fmla="*/ 2394600 h 2394626"/>
              <a:gd name="connsiteX9" fmla="*/ 0 w 2644724"/>
              <a:gd name="connsiteY9" fmla="*/ 802336 h 2394626"/>
              <a:gd name="connsiteX10" fmla="*/ 345405 w 2644724"/>
              <a:gd name="connsiteY10" fmla="*/ 335027 h 2394626"/>
              <a:gd name="connsiteX11" fmla="*/ 1204184 w 2644724"/>
              <a:gd name="connsiteY11" fmla="*/ 64500 h 2394626"/>
              <a:gd name="connsiteX0" fmla="*/ 1204184 w 2644724"/>
              <a:gd name="connsiteY0" fmla="*/ 84206 h 2414332"/>
              <a:gd name="connsiteX1" fmla="*/ 1324529 w 2644724"/>
              <a:gd name="connsiteY1" fmla="*/ 0 h 2414332"/>
              <a:gd name="connsiteX2" fmla="*/ 1440541 w 2644724"/>
              <a:gd name="connsiteY2" fmla="*/ 84206 h 2414332"/>
              <a:gd name="connsiteX3" fmla="*/ 2299319 w 2644724"/>
              <a:gd name="connsiteY3" fmla="*/ 354733 h 2414332"/>
              <a:gd name="connsiteX4" fmla="*/ 2644724 w 2644724"/>
              <a:gd name="connsiteY4" fmla="*/ 822042 h 2414332"/>
              <a:gd name="connsiteX5" fmla="*/ 2644724 w 2644724"/>
              <a:gd name="connsiteY5" fmla="*/ 2414306 h 2414332"/>
              <a:gd name="connsiteX6" fmla="*/ 2644719 w 2644724"/>
              <a:gd name="connsiteY6" fmla="*/ 2414332 h 2414332"/>
              <a:gd name="connsiteX7" fmla="*/ 6 w 2644724"/>
              <a:gd name="connsiteY7" fmla="*/ 2414332 h 2414332"/>
              <a:gd name="connsiteX8" fmla="*/ 0 w 2644724"/>
              <a:gd name="connsiteY8" fmla="*/ 2414306 h 2414332"/>
              <a:gd name="connsiteX9" fmla="*/ 0 w 2644724"/>
              <a:gd name="connsiteY9" fmla="*/ 822042 h 2414332"/>
              <a:gd name="connsiteX10" fmla="*/ 345405 w 2644724"/>
              <a:gd name="connsiteY10" fmla="*/ 354733 h 2414332"/>
              <a:gd name="connsiteX11" fmla="*/ 1204184 w 2644724"/>
              <a:gd name="connsiteY11" fmla="*/ 84206 h 2414332"/>
              <a:gd name="connsiteX0" fmla="*/ 1204184 w 2644724"/>
              <a:gd name="connsiteY0" fmla="*/ 84206 h 2414332"/>
              <a:gd name="connsiteX1" fmla="*/ 1324529 w 2644724"/>
              <a:gd name="connsiteY1" fmla="*/ 0 h 2414332"/>
              <a:gd name="connsiteX2" fmla="*/ 1455933 w 2644724"/>
              <a:gd name="connsiteY2" fmla="*/ 80922 h 2414332"/>
              <a:gd name="connsiteX3" fmla="*/ 2299319 w 2644724"/>
              <a:gd name="connsiteY3" fmla="*/ 354733 h 2414332"/>
              <a:gd name="connsiteX4" fmla="*/ 2644724 w 2644724"/>
              <a:gd name="connsiteY4" fmla="*/ 822042 h 2414332"/>
              <a:gd name="connsiteX5" fmla="*/ 2644724 w 2644724"/>
              <a:gd name="connsiteY5" fmla="*/ 2414306 h 2414332"/>
              <a:gd name="connsiteX6" fmla="*/ 2644719 w 2644724"/>
              <a:gd name="connsiteY6" fmla="*/ 2414332 h 2414332"/>
              <a:gd name="connsiteX7" fmla="*/ 6 w 2644724"/>
              <a:gd name="connsiteY7" fmla="*/ 2414332 h 2414332"/>
              <a:gd name="connsiteX8" fmla="*/ 0 w 2644724"/>
              <a:gd name="connsiteY8" fmla="*/ 2414306 h 2414332"/>
              <a:gd name="connsiteX9" fmla="*/ 0 w 2644724"/>
              <a:gd name="connsiteY9" fmla="*/ 822042 h 2414332"/>
              <a:gd name="connsiteX10" fmla="*/ 345405 w 2644724"/>
              <a:gd name="connsiteY10" fmla="*/ 354733 h 2414332"/>
              <a:gd name="connsiteX11" fmla="*/ 1204184 w 2644724"/>
              <a:gd name="connsiteY11" fmla="*/ 84206 h 2414332"/>
              <a:gd name="connsiteX0" fmla="*/ 1188792 w 2644724"/>
              <a:gd name="connsiteY0" fmla="*/ 84206 h 2414332"/>
              <a:gd name="connsiteX1" fmla="*/ 1324529 w 2644724"/>
              <a:gd name="connsiteY1" fmla="*/ 0 h 2414332"/>
              <a:gd name="connsiteX2" fmla="*/ 1455933 w 2644724"/>
              <a:gd name="connsiteY2" fmla="*/ 80922 h 2414332"/>
              <a:gd name="connsiteX3" fmla="*/ 2299319 w 2644724"/>
              <a:gd name="connsiteY3" fmla="*/ 354733 h 2414332"/>
              <a:gd name="connsiteX4" fmla="*/ 2644724 w 2644724"/>
              <a:gd name="connsiteY4" fmla="*/ 822042 h 2414332"/>
              <a:gd name="connsiteX5" fmla="*/ 2644724 w 2644724"/>
              <a:gd name="connsiteY5" fmla="*/ 2414306 h 2414332"/>
              <a:gd name="connsiteX6" fmla="*/ 2644719 w 2644724"/>
              <a:gd name="connsiteY6" fmla="*/ 2414332 h 2414332"/>
              <a:gd name="connsiteX7" fmla="*/ 6 w 2644724"/>
              <a:gd name="connsiteY7" fmla="*/ 2414332 h 2414332"/>
              <a:gd name="connsiteX8" fmla="*/ 0 w 2644724"/>
              <a:gd name="connsiteY8" fmla="*/ 2414306 h 2414332"/>
              <a:gd name="connsiteX9" fmla="*/ 0 w 2644724"/>
              <a:gd name="connsiteY9" fmla="*/ 822042 h 2414332"/>
              <a:gd name="connsiteX10" fmla="*/ 345405 w 2644724"/>
              <a:gd name="connsiteY10" fmla="*/ 354733 h 2414332"/>
              <a:gd name="connsiteX11" fmla="*/ 1188792 w 2644724"/>
              <a:gd name="connsiteY11" fmla="*/ 84206 h 2414332"/>
              <a:gd name="connsiteX0" fmla="*/ 1181815 w 2644724"/>
              <a:gd name="connsiteY0" fmla="*/ 88701 h 2414332"/>
              <a:gd name="connsiteX1" fmla="*/ 1324529 w 2644724"/>
              <a:gd name="connsiteY1" fmla="*/ 0 h 2414332"/>
              <a:gd name="connsiteX2" fmla="*/ 1455933 w 2644724"/>
              <a:gd name="connsiteY2" fmla="*/ 80922 h 2414332"/>
              <a:gd name="connsiteX3" fmla="*/ 2299319 w 2644724"/>
              <a:gd name="connsiteY3" fmla="*/ 354733 h 2414332"/>
              <a:gd name="connsiteX4" fmla="*/ 2644724 w 2644724"/>
              <a:gd name="connsiteY4" fmla="*/ 822042 h 2414332"/>
              <a:gd name="connsiteX5" fmla="*/ 2644724 w 2644724"/>
              <a:gd name="connsiteY5" fmla="*/ 2414306 h 2414332"/>
              <a:gd name="connsiteX6" fmla="*/ 2644719 w 2644724"/>
              <a:gd name="connsiteY6" fmla="*/ 2414332 h 2414332"/>
              <a:gd name="connsiteX7" fmla="*/ 6 w 2644724"/>
              <a:gd name="connsiteY7" fmla="*/ 2414332 h 2414332"/>
              <a:gd name="connsiteX8" fmla="*/ 0 w 2644724"/>
              <a:gd name="connsiteY8" fmla="*/ 2414306 h 2414332"/>
              <a:gd name="connsiteX9" fmla="*/ 0 w 2644724"/>
              <a:gd name="connsiteY9" fmla="*/ 822042 h 2414332"/>
              <a:gd name="connsiteX10" fmla="*/ 345405 w 2644724"/>
              <a:gd name="connsiteY10" fmla="*/ 354733 h 2414332"/>
              <a:gd name="connsiteX11" fmla="*/ 1181815 w 2644724"/>
              <a:gd name="connsiteY11" fmla="*/ 88701 h 2414332"/>
              <a:gd name="connsiteX0" fmla="*/ 0 w 2644724"/>
              <a:gd name="connsiteY0" fmla="*/ 2414306 h 2453562"/>
              <a:gd name="connsiteX1" fmla="*/ 0 w 2644724"/>
              <a:gd name="connsiteY1" fmla="*/ 822042 h 2453562"/>
              <a:gd name="connsiteX2" fmla="*/ 345405 w 2644724"/>
              <a:gd name="connsiteY2" fmla="*/ 354733 h 2453562"/>
              <a:gd name="connsiteX3" fmla="*/ 1181815 w 2644724"/>
              <a:gd name="connsiteY3" fmla="*/ 88701 h 2453562"/>
              <a:gd name="connsiteX4" fmla="*/ 1324529 w 2644724"/>
              <a:gd name="connsiteY4" fmla="*/ 0 h 2453562"/>
              <a:gd name="connsiteX5" fmla="*/ 1455933 w 2644724"/>
              <a:gd name="connsiteY5" fmla="*/ 80922 h 2453562"/>
              <a:gd name="connsiteX6" fmla="*/ 2299319 w 2644724"/>
              <a:gd name="connsiteY6" fmla="*/ 354733 h 2453562"/>
              <a:gd name="connsiteX7" fmla="*/ 2644724 w 2644724"/>
              <a:gd name="connsiteY7" fmla="*/ 822042 h 2453562"/>
              <a:gd name="connsiteX8" fmla="*/ 2644724 w 2644724"/>
              <a:gd name="connsiteY8" fmla="*/ 2414306 h 2453562"/>
              <a:gd name="connsiteX9" fmla="*/ 2644719 w 2644724"/>
              <a:gd name="connsiteY9" fmla="*/ 2414332 h 2453562"/>
              <a:gd name="connsiteX10" fmla="*/ 6 w 2644724"/>
              <a:gd name="connsiteY10" fmla="*/ 2414332 h 2453562"/>
              <a:gd name="connsiteX11" fmla="*/ 60547 w 2644724"/>
              <a:gd name="connsiteY11" fmla="*/ 2453562 h 2453562"/>
              <a:gd name="connsiteX0" fmla="*/ 0 w 2644724"/>
              <a:gd name="connsiteY0" fmla="*/ 2414306 h 2414332"/>
              <a:gd name="connsiteX1" fmla="*/ 0 w 2644724"/>
              <a:gd name="connsiteY1" fmla="*/ 822042 h 2414332"/>
              <a:gd name="connsiteX2" fmla="*/ 345405 w 2644724"/>
              <a:gd name="connsiteY2" fmla="*/ 354733 h 2414332"/>
              <a:gd name="connsiteX3" fmla="*/ 1181815 w 2644724"/>
              <a:gd name="connsiteY3" fmla="*/ 88701 h 2414332"/>
              <a:gd name="connsiteX4" fmla="*/ 1324529 w 2644724"/>
              <a:gd name="connsiteY4" fmla="*/ 0 h 2414332"/>
              <a:gd name="connsiteX5" fmla="*/ 1455933 w 2644724"/>
              <a:gd name="connsiteY5" fmla="*/ 80922 h 2414332"/>
              <a:gd name="connsiteX6" fmla="*/ 2299319 w 2644724"/>
              <a:gd name="connsiteY6" fmla="*/ 354733 h 2414332"/>
              <a:gd name="connsiteX7" fmla="*/ 2644724 w 2644724"/>
              <a:gd name="connsiteY7" fmla="*/ 822042 h 2414332"/>
              <a:gd name="connsiteX8" fmla="*/ 2644724 w 2644724"/>
              <a:gd name="connsiteY8" fmla="*/ 2414306 h 2414332"/>
              <a:gd name="connsiteX9" fmla="*/ 2644719 w 2644724"/>
              <a:gd name="connsiteY9" fmla="*/ 2414332 h 2414332"/>
              <a:gd name="connsiteX10" fmla="*/ 6 w 2644724"/>
              <a:gd name="connsiteY10" fmla="*/ 2414332 h 2414332"/>
              <a:gd name="connsiteX0" fmla="*/ 0 w 2644724"/>
              <a:gd name="connsiteY0" fmla="*/ 2414306 h 2414332"/>
              <a:gd name="connsiteX1" fmla="*/ 0 w 2644724"/>
              <a:gd name="connsiteY1" fmla="*/ 822042 h 2414332"/>
              <a:gd name="connsiteX2" fmla="*/ 345405 w 2644724"/>
              <a:gd name="connsiteY2" fmla="*/ 354733 h 2414332"/>
              <a:gd name="connsiteX3" fmla="*/ 1181815 w 2644724"/>
              <a:gd name="connsiteY3" fmla="*/ 88701 h 2414332"/>
              <a:gd name="connsiteX4" fmla="*/ 1324529 w 2644724"/>
              <a:gd name="connsiteY4" fmla="*/ 0 h 2414332"/>
              <a:gd name="connsiteX5" fmla="*/ 1455933 w 2644724"/>
              <a:gd name="connsiteY5" fmla="*/ 80922 h 2414332"/>
              <a:gd name="connsiteX6" fmla="*/ 2299319 w 2644724"/>
              <a:gd name="connsiteY6" fmla="*/ 354733 h 2414332"/>
              <a:gd name="connsiteX7" fmla="*/ 2644724 w 2644724"/>
              <a:gd name="connsiteY7" fmla="*/ 822042 h 2414332"/>
              <a:gd name="connsiteX8" fmla="*/ 2644724 w 2644724"/>
              <a:gd name="connsiteY8" fmla="*/ 2414306 h 2414332"/>
              <a:gd name="connsiteX9" fmla="*/ 2644719 w 2644724"/>
              <a:gd name="connsiteY9" fmla="*/ 2414332 h 2414332"/>
              <a:gd name="connsiteX0" fmla="*/ 0 w 2649526"/>
              <a:gd name="connsiteY0" fmla="*/ 2414306 h 2414306"/>
              <a:gd name="connsiteX1" fmla="*/ 0 w 2649526"/>
              <a:gd name="connsiteY1" fmla="*/ 822042 h 2414306"/>
              <a:gd name="connsiteX2" fmla="*/ 345405 w 2649526"/>
              <a:gd name="connsiteY2" fmla="*/ 354733 h 2414306"/>
              <a:gd name="connsiteX3" fmla="*/ 1181815 w 2649526"/>
              <a:gd name="connsiteY3" fmla="*/ 88701 h 2414306"/>
              <a:gd name="connsiteX4" fmla="*/ 1324529 w 2649526"/>
              <a:gd name="connsiteY4" fmla="*/ 0 h 2414306"/>
              <a:gd name="connsiteX5" fmla="*/ 1455933 w 2649526"/>
              <a:gd name="connsiteY5" fmla="*/ 80922 h 2414306"/>
              <a:gd name="connsiteX6" fmla="*/ 2299319 w 2649526"/>
              <a:gd name="connsiteY6" fmla="*/ 354733 h 2414306"/>
              <a:gd name="connsiteX7" fmla="*/ 2644724 w 2649526"/>
              <a:gd name="connsiteY7" fmla="*/ 822042 h 2414306"/>
              <a:gd name="connsiteX8" fmla="*/ 2644724 w 2649526"/>
              <a:gd name="connsiteY8" fmla="*/ 2414306 h 2414306"/>
              <a:gd name="connsiteX9" fmla="*/ 2649526 w 2649526"/>
              <a:gd name="connsiteY9" fmla="*/ 2024763 h 2414306"/>
              <a:gd name="connsiteX0" fmla="*/ 0 w 2644724"/>
              <a:gd name="connsiteY0" fmla="*/ 2414306 h 2414306"/>
              <a:gd name="connsiteX1" fmla="*/ 0 w 2644724"/>
              <a:gd name="connsiteY1" fmla="*/ 822042 h 2414306"/>
              <a:gd name="connsiteX2" fmla="*/ 345405 w 2644724"/>
              <a:gd name="connsiteY2" fmla="*/ 354733 h 2414306"/>
              <a:gd name="connsiteX3" fmla="*/ 1181815 w 2644724"/>
              <a:gd name="connsiteY3" fmla="*/ 88701 h 2414306"/>
              <a:gd name="connsiteX4" fmla="*/ 1324529 w 2644724"/>
              <a:gd name="connsiteY4" fmla="*/ 0 h 2414306"/>
              <a:gd name="connsiteX5" fmla="*/ 1455933 w 2644724"/>
              <a:gd name="connsiteY5" fmla="*/ 80922 h 2414306"/>
              <a:gd name="connsiteX6" fmla="*/ 2299319 w 2644724"/>
              <a:gd name="connsiteY6" fmla="*/ 354733 h 2414306"/>
              <a:gd name="connsiteX7" fmla="*/ 2644724 w 2644724"/>
              <a:gd name="connsiteY7" fmla="*/ 822042 h 2414306"/>
              <a:gd name="connsiteX8" fmla="*/ 2644724 w 2644724"/>
              <a:gd name="connsiteY8" fmla="*/ 2414306 h 2414306"/>
              <a:gd name="connsiteX0" fmla="*/ 0 w 2644724"/>
              <a:gd name="connsiteY0" fmla="*/ 2414306 h 2414306"/>
              <a:gd name="connsiteX1" fmla="*/ 0 w 2644724"/>
              <a:gd name="connsiteY1" fmla="*/ 822042 h 2414306"/>
              <a:gd name="connsiteX2" fmla="*/ 345405 w 2644724"/>
              <a:gd name="connsiteY2" fmla="*/ 354733 h 2414306"/>
              <a:gd name="connsiteX3" fmla="*/ 1181815 w 2644724"/>
              <a:gd name="connsiteY3" fmla="*/ 88701 h 2414306"/>
              <a:gd name="connsiteX4" fmla="*/ 1324529 w 2644724"/>
              <a:gd name="connsiteY4" fmla="*/ 0 h 2414306"/>
              <a:gd name="connsiteX5" fmla="*/ 1455933 w 2644724"/>
              <a:gd name="connsiteY5" fmla="*/ 80922 h 2414306"/>
              <a:gd name="connsiteX6" fmla="*/ 2299319 w 2644724"/>
              <a:gd name="connsiteY6" fmla="*/ 354733 h 2414306"/>
              <a:gd name="connsiteX7" fmla="*/ 2644724 w 2644724"/>
              <a:gd name="connsiteY7" fmla="*/ 822042 h 2414306"/>
              <a:gd name="connsiteX8" fmla="*/ 2644724 w 2644724"/>
              <a:gd name="connsiteY8" fmla="*/ 2024737 h 2414306"/>
              <a:gd name="connsiteX0" fmla="*/ 0 w 2644724"/>
              <a:gd name="connsiteY0" fmla="*/ 2024737 h 2024737"/>
              <a:gd name="connsiteX1" fmla="*/ 0 w 2644724"/>
              <a:gd name="connsiteY1" fmla="*/ 822042 h 2024737"/>
              <a:gd name="connsiteX2" fmla="*/ 345405 w 2644724"/>
              <a:gd name="connsiteY2" fmla="*/ 354733 h 2024737"/>
              <a:gd name="connsiteX3" fmla="*/ 1181815 w 2644724"/>
              <a:gd name="connsiteY3" fmla="*/ 88701 h 2024737"/>
              <a:gd name="connsiteX4" fmla="*/ 1324529 w 2644724"/>
              <a:gd name="connsiteY4" fmla="*/ 0 h 2024737"/>
              <a:gd name="connsiteX5" fmla="*/ 1455933 w 2644724"/>
              <a:gd name="connsiteY5" fmla="*/ 80922 h 2024737"/>
              <a:gd name="connsiteX6" fmla="*/ 2299319 w 2644724"/>
              <a:gd name="connsiteY6" fmla="*/ 354733 h 2024737"/>
              <a:gd name="connsiteX7" fmla="*/ 2644724 w 2644724"/>
              <a:gd name="connsiteY7" fmla="*/ 822042 h 2024737"/>
              <a:gd name="connsiteX8" fmla="*/ 2644724 w 2644724"/>
              <a:gd name="connsiteY8" fmla="*/ 2024737 h 2024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44724" h="2024737">
                <a:moveTo>
                  <a:pt x="0" y="2024737"/>
                </a:moveTo>
                <a:lnTo>
                  <a:pt x="0" y="822042"/>
                </a:lnTo>
                <a:cubicBezTo>
                  <a:pt x="0" y="580785"/>
                  <a:pt x="107938" y="460028"/>
                  <a:pt x="345405" y="354733"/>
                </a:cubicBezTo>
                <a:cubicBezTo>
                  <a:pt x="592364" y="264002"/>
                  <a:pt x="894152" y="229668"/>
                  <a:pt x="1181815" y="88701"/>
                </a:cubicBezTo>
                <a:lnTo>
                  <a:pt x="1324529" y="0"/>
                </a:lnTo>
                <a:lnTo>
                  <a:pt x="1455933" y="80922"/>
                </a:lnTo>
                <a:cubicBezTo>
                  <a:pt x="1743596" y="221889"/>
                  <a:pt x="2052361" y="264002"/>
                  <a:pt x="2299319" y="354733"/>
                </a:cubicBezTo>
                <a:cubicBezTo>
                  <a:pt x="2536786" y="460028"/>
                  <a:pt x="2644724" y="580785"/>
                  <a:pt x="2644724" y="822042"/>
                </a:cubicBezTo>
                <a:lnTo>
                  <a:pt x="2644724" y="2024737"/>
                </a:ln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1663EA-0D8F-55FC-C8D3-659C6C29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237238"/>
            <a:ext cx="10287000" cy="68991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3300" dirty="0"/>
              <a:t>5. </a:t>
            </a:r>
            <a:r>
              <a:rPr lang="ko-KR" altLang="en-US" sz="3300" dirty="0"/>
              <a:t>차원축소모델</a:t>
            </a:r>
            <a:r>
              <a:rPr lang="en-US" altLang="ko-KR" sz="3300" dirty="0"/>
              <a:t>(dimensionality reduction)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B544BE83-69F8-9B9A-7AFA-B9340FB3A8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2689585"/>
              </p:ext>
            </p:extLst>
          </p:nvPr>
        </p:nvGraphicFramePr>
        <p:xfrm>
          <a:off x="1386590" y="1164386"/>
          <a:ext cx="9458794" cy="4967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5140393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Marrakesh">
      <a:dk1>
        <a:srgbClr val="000000"/>
      </a:dk1>
      <a:lt1>
        <a:srgbClr val="FFFFFF"/>
      </a:lt1>
      <a:dk2>
        <a:srgbClr val="431C30"/>
      </a:dk2>
      <a:lt2>
        <a:srgbClr val="F3F0EF"/>
      </a:lt2>
      <a:accent1>
        <a:srgbClr val="B35B55"/>
      </a:accent1>
      <a:accent2>
        <a:srgbClr val="CF7E6C"/>
      </a:accent2>
      <a:accent3>
        <a:srgbClr val="CA8F58"/>
      </a:accent3>
      <a:accent4>
        <a:srgbClr val="A97C54"/>
      </a:accent4>
      <a:accent5>
        <a:srgbClr val="917E45"/>
      </a:accent5>
      <a:accent6>
        <a:srgbClr val="647576"/>
      </a:accent6>
      <a:hlink>
        <a:srgbClr val="A25872"/>
      </a:hlink>
      <a:folHlink>
        <a:srgbClr val="667A7E"/>
      </a:folHlink>
    </a:clrScheme>
    <a:fontScheme name="Goudy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493</Words>
  <Application>Microsoft Office PowerPoint</Application>
  <PresentationFormat>와이드스크린</PresentationFormat>
  <Paragraphs>62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Microsoft GothicNeo</vt:lpstr>
      <vt:lpstr>Arial</vt:lpstr>
      <vt:lpstr>Goudy Old Style</vt:lpstr>
      <vt:lpstr>MarrakeshVTI</vt:lpstr>
      <vt:lpstr>사이킷 런 알고리즘 치트 시트</vt:lpstr>
      <vt:lpstr>목차</vt:lpstr>
      <vt:lpstr>1. 사전준비 단계</vt:lpstr>
      <vt:lpstr>PowerPoint 프레젠테이션</vt:lpstr>
      <vt:lpstr>PowerPoint 프레젠테이션</vt:lpstr>
      <vt:lpstr>2. 분류모델 (classification)</vt:lpstr>
      <vt:lpstr>3. 군집화모델 (clustering)</vt:lpstr>
      <vt:lpstr>4. 회귀모델 (regression)</vt:lpstr>
      <vt:lpstr>5. 차원축소모델(dimensionality reduction)</vt:lpstr>
      <vt:lpstr>2-1 선형서포트 벡터머신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사이킷 런 알고리즘 치트 시트</dc:title>
  <dc:creator>규상 임</dc:creator>
  <cp:lastModifiedBy>규상 임</cp:lastModifiedBy>
  <cp:revision>4</cp:revision>
  <cp:lastPrinted>2023-10-21T10:00:19Z</cp:lastPrinted>
  <dcterms:created xsi:type="dcterms:W3CDTF">2023-10-21T08:33:43Z</dcterms:created>
  <dcterms:modified xsi:type="dcterms:W3CDTF">2023-10-21T10:11:35Z</dcterms:modified>
</cp:coreProperties>
</file>