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Inter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d23e9044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31d23e9044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d23e9044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1d23e904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type="title">
  <p:cSld name="TITLE">
    <p:bg>
      <p:bgPr>
        <a:solidFill>
          <a:srgbClr val="1F1F1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-30475" y="338"/>
            <a:ext cx="6817800" cy="10287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" name="Google Shape;17;p3"/>
          <p:cNvGrpSpPr/>
          <p:nvPr/>
        </p:nvGrpSpPr>
        <p:grpSpPr>
          <a:xfrm rot="-5400000">
            <a:off x="9694665" y="2559138"/>
            <a:ext cx="281432" cy="529084"/>
            <a:chOff x="0" y="0"/>
            <a:chExt cx="148247" cy="278700"/>
          </a:xfrm>
        </p:grpSpPr>
        <p:sp>
          <p:nvSpPr>
            <p:cNvPr id="18" name="Google Shape;18;p3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</p:sp>
        <p:sp>
          <p:nvSpPr>
            <p:cNvPr id="19" name="Google Shape;19;p3"/>
            <p:cNvSpPr txBox="1"/>
            <p:nvPr/>
          </p:nvSpPr>
          <p:spPr>
            <a:xfrm>
              <a:off x="0" y="76200"/>
              <a:ext cx="1482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 rot="-5400000">
            <a:off x="9165742" y="2559138"/>
            <a:ext cx="281432" cy="529084"/>
            <a:chOff x="0" y="0"/>
            <a:chExt cx="148247" cy="278700"/>
          </a:xfrm>
        </p:grpSpPr>
        <p:sp>
          <p:nvSpPr>
            <p:cNvPr id="21" name="Google Shape;21;p3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</p:sp>
        <p:sp>
          <p:nvSpPr>
            <p:cNvPr id="22" name="Google Shape;22;p3"/>
            <p:cNvSpPr txBox="1"/>
            <p:nvPr/>
          </p:nvSpPr>
          <p:spPr>
            <a:xfrm>
              <a:off x="0" y="76200"/>
              <a:ext cx="1482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3"/>
          <p:cNvGrpSpPr/>
          <p:nvPr/>
        </p:nvGrpSpPr>
        <p:grpSpPr>
          <a:xfrm rot="-5400000">
            <a:off x="8636818" y="2559138"/>
            <a:ext cx="281432" cy="529084"/>
            <a:chOff x="0" y="0"/>
            <a:chExt cx="148247" cy="278700"/>
          </a:xfrm>
        </p:grpSpPr>
        <p:sp>
          <p:nvSpPr>
            <p:cNvPr id="24" name="Google Shape;24;p3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</p:sp>
        <p:sp>
          <p:nvSpPr>
            <p:cNvPr id="25" name="Google Shape;25;p3"/>
            <p:cNvSpPr txBox="1"/>
            <p:nvPr/>
          </p:nvSpPr>
          <p:spPr>
            <a:xfrm>
              <a:off x="0" y="76200"/>
              <a:ext cx="1482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26;p3"/>
          <p:cNvGrpSpPr/>
          <p:nvPr/>
        </p:nvGrpSpPr>
        <p:grpSpPr>
          <a:xfrm rot="-5400000">
            <a:off x="8107895" y="2559138"/>
            <a:ext cx="281432" cy="529084"/>
            <a:chOff x="0" y="0"/>
            <a:chExt cx="148247" cy="278700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</p:sp>
        <p:sp>
          <p:nvSpPr>
            <p:cNvPr id="28" name="Google Shape;28;p3"/>
            <p:cNvSpPr txBox="1"/>
            <p:nvPr/>
          </p:nvSpPr>
          <p:spPr>
            <a:xfrm>
              <a:off x="0" y="76200"/>
              <a:ext cx="1482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>
            <a:spLocks noGrp="1"/>
          </p:cNvSpPr>
          <p:nvPr>
            <p:ph type="pic" idx="2"/>
          </p:nvPr>
        </p:nvSpPr>
        <p:spPr>
          <a:xfrm>
            <a:off x="11500725" y="338"/>
            <a:ext cx="6817800" cy="10287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" name="Google Shape;31;p4"/>
          <p:cNvGrpSpPr/>
          <p:nvPr/>
        </p:nvGrpSpPr>
        <p:grpSpPr>
          <a:xfrm rot="-5400000">
            <a:off x="2739296" y="2895652"/>
            <a:ext cx="281432" cy="529084"/>
            <a:chOff x="0" y="0"/>
            <a:chExt cx="148247" cy="278700"/>
          </a:xfrm>
        </p:grpSpPr>
        <p:sp>
          <p:nvSpPr>
            <p:cNvPr id="32" name="Google Shape;32;p4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</p:sp>
        <p:sp>
          <p:nvSpPr>
            <p:cNvPr id="33" name="Google Shape;33;p4"/>
            <p:cNvSpPr txBox="1"/>
            <p:nvPr/>
          </p:nvSpPr>
          <p:spPr>
            <a:xfrm>
              <a:off x="0" y="76200"/>
              <a:ext cx="1482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4"/>
          <p:cNvGrpSpPr/>
          <p:nvPr/>
        </p:nvGrpSpPr>
        <p:grpSpPr>
          <a:xfrm rot="-5400000">
            <a:off x="2210373" y="2895652"/>
            <a:ext cx="281432" cy="529084"/>
            <a:chOff x="0" y="0"/>
            <a:chExt cx="148247" cy="278700"/>
          </a:xfrm>
        </p:grpSpPr>
        <p:sp>
          <p:nvSpPr>
            <p:cNvPr id="35" name="Google Shape;35;p4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</p:sp>
        <p:sp>
          <p:nvSpPr>
            <p:cNvPr id="36" name="Google Shape;36;p4"/>
            <p:cNvSpPr txBox="1"/>
            <p:nvPr/>
          </p:nvSpPr>
          <p:spPr>
            <a:xfrm>
              <a:off x="0" y="76200"/>
              <a:ext cx="1482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4"/>
          <p:cNvGrpSpPr/>
          <p:nvPr/>
        </p:nvGrpSpPr>
        <p:grpSpPr>
          <a:xfrm rot="-5400000">
            <a:off x="1681450" y="2895652"/>
            <a:ext cx="281432" cy="529084"/>
            <a:chOff x="0" y="0"/>
            <a:chExt cx="148247" cy="278700"/>
          </a:xfrm>
        </p:grpSpPr>
        <p:sp>
          <p:nvSpPr>
            <p:cNvPr id="38" name="Google Shape;38;p4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</p:sp>
        <p:sp>
          <p:nvSpPr>
            <p:cNvPr id="39" name="Google Shape;39;p4"/>
            <p:cNvSpPr txBox="1"/>
            <p:nvPr/>
          </p:nvSpPr>
          <p:spPr>
            <a:xfrm>
              <a:off x="0" y="76200"/>
              <a:ext cx="1482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4"/>
          <p:cNvGrpSpPr/>
          <p:nvPr/>
        </p:nvGrpSpPr>
        <p:grpSpPr>
          <a:xfrm rot="-5400000">
            <a:off x="1152526" y="2895652"/>
            <a:ext cx="281432" cy="529084"/>
            <a:chOff x="0" y="0"/>
            <a:chExt cx="148247" cy="278700"/>
          </a:xfrm>
        </p:grpSpPr>
        <p:sp>
          <p:nvSpPr>
            <p:cNvPr id="41" name="Google Shape;41;p4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</p:sp>
        <p:sp>
          <p:nvSpPr>
            <p:cNvPr id="42" name="Google Shape;42;p4"/>
            <p:cNvSpPr txBox="1"/>
            <p:nvPr/>
          </p:nvSpPr>
          <p:spPr>
            <a:xfrm>
              <a:off x="0" y="76200"/>
              <a:ext cx="1482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-552475" y="1016000"/>
            <a:ext cx="5624400" cy="31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>
            <a:spLocks noGrp="1"/>
          </p:cNvSpPr>
          <p:nvPr>
            <p:ph type="pic" idx="3"/>
          </p:nvPr>
        </p:nvSpPr>
        <p:spPr>
          <a:xfrm>
            <a:off x="5908463" y="1022388"/>
            <a:ext cx="5624400" cy="31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>
            <a:spLocks noGrp="1"/>
          </p:cNvSpPr>
          <p:nvPr>
            <p:ph type="pic" idx="4"/>
          </p:nvPr>
        </p:nvSpPr>
        <p:spPr>
          <a:xfrm>
            <a:off x="12369338" y="1015988"/>
            <a:ext cx="5624400" cy="31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5"/>
          <p:cNvSpPr>
            <a:spLocks noGrp="1"/>
          </p:cNvSpPr>
          <p:nvPr>
            <p:ph type="pic" idx="5"/>
          </p:nvPr>
        </p:nvSpPr>
        <p:spPr>
          <a:xfrm>
            <a:off x="-2954900" y="4551275"/>
            <a:ext cx="5624400" cy="31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5"/>
          <p:cNvSpPr>
            <a:spLocks noGrp="1"/>
          </p:cNvSpPr>
          <p:nvPr>
            <p:ph type="pic" idx="6"/>
          </p:nvPr>
        </p:nvSpPr>
        <p:spPr>
          <a:xfrm>
            <a:off x="3506038" y="4557663"/>
            <a:ext cx="5624400" cy="31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5"/>
          <p:cNvSpPr>
            <a:spLocks noGrp="1"/>
          </p:cNvSpPr>
          <p:nvPr>
            <p:ph type="pic" idx="7"/>
          </p:nvPr>
        </p:nvSpPr>
        <p:spPr>
          <a:xfrm>
            <a:off x="9966913" y="4551263"/>
            <a:ext cx="5624400" cy="31740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"/>
          <p:cNvSpPr>
            <a:spLocks noGrp="1"/>
          </p:cNvSpPr>
          <p:nvPr>
            <p:ph type="pic" idx="8"/>
          </p:nvPr>
        </p:nvSpPr>
        <p:spPr>
          <a:xfrm>
            <a:off x="16431313" y="4561503"/>
            <a:ext cx="5624400" cy="3174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1" name="Google Shape;51;p5"/>
          <p:cNvGrpSpPr/>
          <p:nvPr/>
        </p:nvGrpSpPr>
        <p:grpSpPr>
          <a:xfrm>
            <a:off x="17773650" y="9772650"/>
            <a:ext cx="514339" cy="514339"/>
            <a:chOff x="0" y="0"/>
            <a:chExt cx="270933" cy="270933"/>
          </a:xfrm>
        </p:grpSpPr>
        <p:sp>
          <p:nvSpPr>
            <p:cNvPr id="52" name="Google Shape;52;p5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</p:sp>
        <p:sp>
          <p:nvSpPr>
            <p:cNvPr id="53" name="Google Shape;53;p5"/>
            <p:cNvSpPr txBox="1"/>
            <p:nvPr/>
          </p:nvSpPr>
          <p:spPr>
            <a:xfrm>
              <a:off x="0" y="76200"/>
              <a:ext cx="270900" cy="1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17773650" y="9258300"/>
            <a:ext cx="514339" cy="514339"/>
            <a:chOff x="0" y="0"/>
            <a:chExt cx="270933" cy="270933"/>
          </a:xfrm>
        </p:grpSpPr>
        <p:sp>
          <p:nvSpPr>
            <p:cNvPr id="55" name="Google Shape;55;p5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</p:sp>
        <p:sp>
          <p:nvSpPr>
            <p:cNvPr id="56" name="Google Shape;56;p5"/>
            <p:cNvSpPr txBox="1"/>
            <p:nvPr/>
          </p:nvSpPr>
          <p:spPr>
            <a:xfrm>
              <a:off x="0" y="76200"/>
              <a:ext cx="270900" cy="1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17773650" y="8743950"/>
            <a:ext cx="514339" cy="514339"/>
            <a:chOff x="0" y="0"/>
            <a:chExt cx="270933" cy="270933"/>
          </a:xfrm>
        </p:grpSpPr>
        <p:sp>
          <p:nvSpPr>
            <p:cNvPr id="58" name="Google Shape;58;p5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</p:sp>
        <p:sp>
          <p:nvSpPr>
            <p:cNvPr id="59" name="Google Shape;59;p5"/>
            <p:cNvSpPr txBox="1"/>
            <p:nvPr/>
          </p:nvSpPr>
          <p:spPr>
            <a:xfrm>
              <a:off x="0" y="76200"/>
              <a:ext cx="270900" cy="1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17773650" y="8229600"/>
            <a:ext cx="514339" cy="514339"/>
            <a:chOff x="0" y="0"/>
            <a:chExt cx="270933" cy="270933"/>
          </a:xfrm>
        </p:grpSpPr>
        <p:sp>
          <p:nvSpPr>
            <p:cNvPr id="61" name="Google Shape;61;p5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</p:sp>
        <p:sp>
          <p:nvSpPr>
            <p:cNvPr id="62" name="Google Shape;62;p5"/>
            <p:cNvSpPr txBox="1"/>
            <p:nvPr/>
          </p:nvSpPr>
          <p:spPr>
            <a:xfrm>
              <a:off x="0" y="76200"/>
              <a:ext cx="270900" cy="1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nter"/>
              <a:buNone/>
              <a:defRPr sz="44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Char char="•"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nter"/>
              <a:buChar char="–"/>
              <a:defRPr sz="28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Char char="•"/>
              <a:defRPr sz="24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"/>
              <a:buChar char="–"/>
              <a:defRPr sz="20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"/>
              <a:buChar char="»"/>
              <a:defRPr sz="20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"/>
              <a:buChar char="•"/>
              <a:defRPr sz="20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"/>
              <a:buChar char="•"/>
              <a:defRPr sz="20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"/>
              <a:buChar char="•"/>
              <a:defRPr sz="20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"/>
              <a:buChar char="•"/>
              <a:defRPr sz="20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17773650" y="9258300"/>
            <a:ext cx="1028700" cy="1028700"/>
            <a:chOff x="0" y="0"/>
            <a:chExt cx="270933" cy="270933"/>
          </a:xfrm>
        </p:grpSpPr>
        <p:sp>
          <p:nvSpPr>
            <p:cNvPr id="68" name="Google Shape;68;p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Google Shape;69;p6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6"/>
          <p:cNvSpPr txBox="1"/>
          <p:nvPr/>
        </p:nvSpPr>
        <p:spPr>
          <a:xfrm>
            <a:off x="933450" y="7486085"/>
            <a:ext cx="16326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1028700" y="6781800"/>
            <a:ext cx="77838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PROYECTO 3: VR | Lenguajes y paradigmas</a:t>
            </a:r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17773650" y="8229600"/>
            <a:ext cx="1028700" cy="1028700"/>
            <a:chOff x="0" y="0"/>
            <a:chExt cx="270933" cy="270933"/>
          </a:xfrm>
        </p:grpSpPr>
        <p:sp>
          <p:nvSpPr>
            <p:cNvPr id="75" name="Google Shape;75;p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Google Shape;76;p6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6"/>
          <p:cNvGrpSpPr/>
          <p:nvPr/>
        </p:nvGrpSpPr>
        <p:grpSpPr>
          <a:xfrm>
            <a:off x="17773650" y="7200900"/>
            <a:ext cx="1028700" cy="1028700"/>
            <a:chOff x="0" y="0"/>
            <a:chExt cx="270933" cy="270933"/>
          </a:xfrm>
        </p:grpSpPr>
        <p:sp>
          <p:nvSpPr>
            <p:cNvPr id="78" name="Google Shape;78;p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Google Shape;79;p6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17773650" y="6172200"/>
            <a:ext cx="1028700" cy="1028700"/>
            <a:chOff x="0" y="0"/>
            <a:chExt cx="270933" cy="270933"/>
          </a:xfrm>
        </p:grpSpPr>
        <p:sp>
          <p:nvSpPr>
            <p:cNvPr id="81" name="Google Shape;81;p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Google Shape;82;p6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6"/>
          <p:cNvSpPr txBox="1"/>
          <p:nvPr/>
        </p:nvSpPr>
        <p:spPr>
          <a:xfrm>
            <a:off x="1028700" y="7313875"/>
            <a:ext cx="76002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PETER’S PARABLE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1028700" y="7713275"/>
            <a:ext cx="76002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The mind Labyrinth</a:t>
            </a:r>
            <a:endParaRPr b="1">
              <a:solidFill>
                <a:srgbClr val="F0F6FC"/>
              </a:solidFill>
              <a:highlight>
                <a:srgbClr val="0D1117"/>
              </a:highlight>
            </a:endParaRPr>
          </a:p>
          <a:p>
            <a:pPr marL="0" marR="0" lvl="0" indent="0" algn="l" rtl="0">
              <a:lnSpc>
                <a:spcPct val="7999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1034607" y="8492490"/>
            <a:ext cx="5096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Espacio</a:t>
            </a:r>
            <a:endParaRPr/>
          </a:p>
        </p:txBody>
      </p:sp>
      <p:sp>
        <p:nvSpPr>
          <p:cNvPr id="254" name="Google Shape;254;p15"/>
          <p:cNvSpPr txBox="1"/>
          <p:nvPr/>
        </p:nvSpPr>
        <p:spPr>
          <a:xfrm>
            <a:off x="1028700" y="8934450"/>
            <a:ext cx="5096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Cubos</a:t>
            </a:r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6598848" y="8492490"/>
            <a:ext cx="5096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Objetos</a:t>
            </a:r>
            <a:endParaRPr/>
          </a:p>
        </p:txBody>
      </p:sp>
      <p:sp>
        <p:nvSpPr>
          <p:cNvPr id="256" name="Google Shape;256;p15"/>
          <p:cNvSpPr txBox="1"/>
          <p:nvPr/>
        </p:nvSpPr>
        <p:spPr>
          <a:xfrm>
            <a:off x="6592941" y="8934450"/>
            <a:ext cx="5096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Creados y assets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12177216" y="8492490"/>
            <a:ext cx="5096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Interacciones</a:t>
            </a:r>
            <a:endParaRPr/>
          </a:p>
        </p:txBody>
      </p:sp>
      <p:sp>
        <p:nvSpPr>
          <p:cNvPr id="258" name="Google Shape;258;p15"/>
          <p:cNvSpPr txBox="1"/>
          <p:nvPr/>
        </p:nvSpPr>
        <p:spPr>
          <a:xfrm>
            <a:off x="12171309" y="8934450"/>
            <a:ext cx="5096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Scripts, collidersy rigidbodies</a:t>
            </a:r>
            <a:endParaRPr/>
          </a:p>
        </p:txBody>
      </p:sp>
      <p:sp>
        <p:nvSpPr>
          <p:cNvPr id="259" name="Google Shape;259;p15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260" name="Google Shape;260;p15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17773650" y="9772650"/>
            <a:ext cx="514350" cy="514350"/>
            <a:chOff x="0" y="0"/>
            <a:chExt cx="270933" cy="270933"/>
          </a:xfrm>
        </p:grpSpPr>
        <p:sp>
          <p:nvSpPr>
            <p:cNvPr id="262" name="Google Shape;262;p15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3" name="Google Shape;263;p15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5"/>
          <p:cNvGrpSpPr/>
          <p:nvPr/>
        </p:nvGrpSpPr>
        <p:grpSpPr>
          <a:xfrm>
            <a:off x="17773650" y="9258300"/>
            <a:ext cx="514350" cy="514350"/>
            <a:chOff x="0" y="0"/>
            <a:chExt cx="270933" cy="270933"/>
          </a:xfrm>
        </p:grpSpPr>
        <p:sp>
          <p:nvSpPr>
            <p:cNvPr id="265" name="Google Shape;265;p15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6" name="Google Shape;266;p15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15"/>
          <p:cNvGrpSpPr/>
          <p:nvPr/>
        </p:nvGrpSpPr>
        <p:grpSpPr>
          <a:xfrm>
            <a:off x="17773650" y="8743950"/>
            <a:ext cx="514350" cy="514350"/>
            <a:chOff x="0" y="0"/>
            <a:chExt cx="270933" cy="270933"/>
          </a:xfrm>
        </p:grpSpPr>
        <p:sp>
          <p:nvSpPr>
            <p:cNvPr id="268" name="Google Shape;268;p15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15"/>
          <p:cNvGrpSpPr/>
          <p:nvPr/>
        </p:nvGrpSpPr>
        <p:grpSpPr>
          <a:xfrm>
            <a:off x="17773650" y="8229600"/>
            <a:ext cx="514350" cy="514350"/>
            <a:chOff x="0" y="0"/>
            <a:chExt cx="270933" cy="270933"/>
          </a:xfrm>
        </p:grpSpPr>
        <p:sp>
          <p:nvSpPr>
            <p:cNvPr id="271" name="Google Shape;271;p15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2" name="Google Shape;272;p15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3" name="Google Shape;2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75" y="2511373"/>
            <a:ext cx="4968750" cy="4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050" y="2869401"/>
            <a:ext cx="4095800" cy="40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3300" y="2709739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/>
        </p:nvSpPr>
        <p:spPr>
          <a:xfrm>
            <a:off x="3849258" y="4346503"/>
            <a:ext cx="146871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¡Veamos </a:t>
            </a:r>
            <a:endParaRPr sz="7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cómo funciona </a:t>
            </a:r>
            <a:endParaRPr sz="7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el juego!</a:t>
            </a:r>
            <a:endParaRPr sz="7000"/>
          </a:p>
        </p:txBody>
      </p:sp>
      <p:sp>
        <p:nvSpPr>
          <p:cNvPr id="281" name="Google Shape;281;p16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11531209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283" name="Google Shape;283;p16"/>
          <p:cNvGrpSpPr/>
          <p:nvPr/>
        </p:nvGrpSpPr>
        <p:grpSpPr>
          <a:xfrm rot="-5400000">
            <a:off x="8230410" y="3135515"/>
            <a:ext cx="514339" cy="1312787"/>
            <a:chOff x="0" y="0"/>
            <a:chExt cx="270933" cy="691523"/>
          </a:xfrm>
        </p:grpSpPr>
        <p:sp>
          <p:nvSpPr>
            <p:cNvPr id="284" name="Google Shape;284;p16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5" name="Google Shape;285;p16"/>
            <p:cNvSpPr txBox="1"/>
            <p:nvPr/>
          </p:nvSpPr>
          <p:spPr>
            <a:xfrm>
              <a:off x="0" y="76200"/>
              <a:ext cx="2709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6"/>
          <p:cNvGrpSpPr/>
          <p:nvPr/>
        </p:nvGrpSpPr>
        <p:grpSpPr>
          <a:xfrm rot="-5400000">
            <a:off x="6917597" y="3135515"/>
            <a:ext cx="514339" cy="1312787"/>
            <a:chOff x="0" y="0"/>
            <a:chExt cx="270933" cy="691523"/>
          </a:xfrm>
        </p:grpSpPr>
        <p:sp>
          <p:nvSpPr>
            <p:cNvPr id="287" name="Google Shape;287;p16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8" name="Google Shape;288;p16"/>
            <p:cNvSpPr txBox="1"/>
            <p:nvPr/>
          </p:nvSpPr>
          <p:spPr>
            <a:xfrm>
              <a:off x="0" y="76200"/>
              <a:ext cx="2709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6"/>
          <p:cNvGrpSpPr/>
          <p:nvPr/>
        </p:nvGrpSpPr>
        <p:grpSpPr>
          <a:xfrm rot="-5400000">
            <a:off x="5604783" y="3135515"/>
            <a:ext cx="514339" cy="1312787"/>
            <a:chOff x="0" y="0"/>
            <a:chExt cx="270933" cy="691523"/>
          </a:xfrm>
        </p:grpSpPr>
        <p:sp>
          <p:nvSpPr>
            <p:cNvPr id="290" name="Google Shape;290;p16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0" y="76200"/>
              <a:ext cx="2709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6"/>
          <p:cNvGrpSpPr/>
          <p:nvPr/>
        </p:nvGrpSpPr>
        <p:grpSpPr>
          <a:xfrm rot="-5400000">
            <a:off x="4291969" y="3135515"/>
            <a:ext cx="514339" cy="1312787"/>
            <a:chOff x="0" y="0"/>
            <a:chExt cx="270933" cy="691523"/>
          </a:xfrm>
        </p:grpSpPr>
        <p:sp>
          <p:nvSpPr>
            <p:cNvPr id="293" name="Google Shape;293;p16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4" name="Google Shape;294;p16"/>
            <p:cNvSpPr txBox="1"/>
            <p:nvPr/>
          </p:nvSpPr>
          <p:spPr>
            <a:xfrm>
              <a:off x="0" y="76200"/>
              <a:ext cx="2709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/>
        </p:nvSpPr>
        <p:spPr>
          <a:xfrm>
            <a:off x="0" y="2142540"/>
            <a:ext cx="12632400" cy="6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45365" marR="0" lvl="1" indent="-112268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00"/>
              <a:buFont typeface="Inter"/>
              <a:buAutoNum type="arabicPeriod"/>
            </a:pPr>
            <a:r>
              <a:rPr lang="en-US" sz="10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Premisa</a:t>
            </a:r>
            <a:endParaRPr/>
          </a:p>
          <a:p>
            <a:pPr marL="2245365" marR="0" lvl="1" indent="-112268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00"/>
              <a:buFont typeface="Inter"/>
              <a:buAutoNum type="arabicPeriod"/>
            </a:pPr>
            <a:r>
              <a:rPr lang="en-US" sz="10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Inspiración</a:t>
            </a:r>
            <a:endParaRPr/>
          </a:p>
          <a:p>
            <a:pPr marL="2245365" marR="0" lvl="1" indent="-112268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00"/>
              <a:buFont typeface="Inter"/>
              <a:buAutoNum type="arabicPeriod"/>
            </a:pPr>
            <a:r>
              <a:rPr lang="en-US" sz="10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Herramientas</a:t>
            </a:r>
            <a:endParaRPr/>
          </a:p>
          <a:p>
            <a:pPr marL="2245365" marR="0" lvl="1" indent="-112268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00"/>
              <a:buFont typeface="Inter"/>
              <a:buAutoNum type="arabicPeriod"/>
            </a:pPr>
            <a:r>
              <a:rPr lang="en-US" sz="10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Desarrollo</a:t>
            </a:r>
            <a:endParaRPr/>
          </a:p>
          <a:p>
            <a:pPr marL="2245365" marR="0" lvl="1" indent="-112268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00"/>
              <a:buFont typeface="Inter"/>
              <a:buAutoNum type="arabicPeriod"/>
            </a:pPr>
            <a:r>
              <a:rPr lang="en-US" sz="10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Demo</a:t>
            </a:r>
            <a:endParaRPr/>
          </a:p>
        </p:txBody>
      </p:sp>
      <p:sp>
        <p:nvSpPr>
          <p:cNvPr id="90" name="Google Shape;90;p7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17773650" y="9772650"/>
            <a:ext cx="514350" cy="514350"/>
            <a:chOff x="0" y="0"/>
            <a:chExt cx="270933" cy="270933"/>
          </a:xfrm>
        </p:grpSpPr>
        <p:sp>
          <p:nvSpPr>
            <p:cNvPr id="93" name="Google Shape;93;p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17773650" y="9258300"/>
            <a:ext cx="514350" cy="514350"/>
            <a:chOff x="0" y="0"/>
            <a:chExt cx="270933" cy="270933"/>
          </a:xfrm>
        </p:grpSpPr>
        <p:sp>
          <p:nvSpPr>
            <p:cNvPr id="96" name="Google Shape;96;p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7"/>
          <p:cNvGrpSpPr/>
          <p:nvPr/>
        </p:nvGrpSpPr>
        <p:grpSpPr>
          <a:xfrm>
            <a:off x="17773650" y="8743950"/>
            <a:ext cx="514350" cy="514350"/>
            <a:chOff x="0" y="0"/>
            <a:chExt cx="270933" cy="270933"/>
          </a:xfrm>
        </p:grpSpPr>
        <p:sp>
          <p:nvSpPr>
            <p:cNvPr id="99" name="Google Shape;99;p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Google Shape;100;p7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7"/>
          <p:cNvGrpSpPr/>
          <p:nvPr/>
        </p:nvGrpSpPr>
        <p:grpSpPr>
          <a:xfrm>
            <a:off x="17773650" y="8229600"/>
            <a:ext cx="514350" cy="514350"/>
            <a:chOff x="0" y="0"/>
            <a:chExt cx="270933" cy="270933"/>
          </a:xfrm>
        </p:grpSpPr>
        <p:sp>
          <p:nvSpPr>
            <p:cNvPr id="102" name="Google Shape;102;p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Google Shape;103;p7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3899185" y="4582477"/>
            <a:ext cx="104895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Premisa</a:t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111" name="Google Shape;111;p8"/>
          <p:cNvGrpSpPr/>
          <p:nvPr/>
        </p:nvGrpSpPr>
        <p:grpSpPr>
          <a:xfrm rot="-5400000">
            <a:off x="8230418" y="3135496"/>
            <a:ext cx="514350" cy="1312814"/>
            <a:chOff x="0" y="0"/>
            <a:chExt cx="270933" cy="691523"/>
          </a:xfrm>
        </p:grpSpPr>
        <p:sp>
          <p:nvSpPr>
            <p:cNvPr id="112" name="Google Shape;112;p8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Google Shape;113;p8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8"/>
          <p:cNvGrpSpPr/>
          <p:nvPr/>
        </p:nvGrpSpPr>
        <p:grpSpPr>
          <a:xfrm rot="-5400000">
            <a:off x="6917605" y="3135496"/>
            <a:ext cx="514350" cy="1312814"/>
            <a:chOff x="0" y="0"/>
            <a:chExt cx="270933" cy="691523"/>
          </a:xfrm>
        </p:grpSpPr>
        <p:sp>
          <p:nvSpPr>
            <p:cNvPr id="115" name="Google Shape;115;p8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Google Shape;116;p8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8"/>
          <p:cNvGrpSpPr/>
          <p:nvPr/>
        </p:nvGrpSpPr>
        <p:grpSpPr>
          <a:xfrm rot="-5400000">
            <a:off x="5604791" y="3135496"/>
            <a:ext cx="514350" cy="1312814"/>
            <a:chOff x="0" y="0"/>
            <a:chExt cx="270933" cy="691523"/>
          </a:xfrm>
        </p:grpSpPr>
        <p:sp>
          <p:nvSpPr>
            <p:cNvPr id="118" name="Google Shape;118;p8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Google Shape;119;p8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8"/>
          <p:cNvGrpSpPr/>
          <p:nvPr/>
        </p:nvGrpSpPr>
        <p:grpSpPr>
          <a:xfrm rot="-5400000">
            <a:off x="4291977" y="3135496"/>
            <a:ext cx="514350" cy="1312814"/>
            <a:chOff x="0" y="0"/>
            <a:chExt cx="270933" cy="691523"/>
          </a:xfrm>
        </p:grpSpPr>
        <p:sp>
          <p:nvSpPr>
            <p:cNvPr id="121" name="Google Shape;121;p8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Google Shape;122;p8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/>
        </p:nvSpPr>
        <p:spPr>
          <a:xfrm>
            <a:off x="7984069" y="3246120"/>
            <a:ext cx="92751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 txBox="1"/>
          <p:nvPr/>
        </p:nvSpPr>
        <p:spPr>
          <a:xfrm>
            <a:off x="9874350" y="3053025"/>
            <a:ext cx="73398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 esta experiencia reencarnas a Peter, quien despierta en un lugar extraño guiado por voces misteriosas. Cada puerta que abre y cada decisión que toma lo acerca a la verdad... o lo aleja de ella.</a:t>
            </a:r>
            <a:endParaRPr sz="2600"/>
          </a:p>
        </p:txBody>
      </p:sp>
      <p:sp>
        <p:nvSpPr>
          <p:cNvPr id="129" name="Google Shape;129;p9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130" name="Google Shape;130;p9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131" name="Google Shape;131;p9"/>
          <p:cNvGrpSpPr/>
          <p:nvPr/>
        </p:nvGrpSpPr>
        <p:grpSpPr>
          <a:xfrm rot="-5400000">
            <a:off x="11584855" y="2548498"/>
            <a:ext cx="281432" cy="528913"/>
            <a:chOff x="0" y="0"/>
            <a:chExt cx="148247" cy="278610"/>
          </a:xfrm>
        </p:grpSpPr>
        <p:sp>
          <p:nvSpPr>
            <p:cNvPr id="132" name="Google Shape;132;p9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Google Shape;133;p9"/>
            <p:cNvSpPr txBox="1"/>
            <p:nvPr/>
          </p:nvSpPr>
          <p:spPr>
            <a:xfrm>
              <a:off x="0" y="76200"/>
              <a:ext cx="148247" cy="202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9"/>
          <p:cNvGrpSpPr/>
          <p:nvPr/>
        </p:nvGrpSpPr>
        <p:grpSpPr>
          <a:xfrm rot="-5400000">
            <a:off x="11055932" y="2548498"/>
            <a:ext cx="281432" cy="528913"/>
            <a:chOff x="0" y="0"/>
            <a:chExt cx="148247" cy="278610"/>
          </a:xfrm>
        </p:grpSpPr>
        <p:sp>
          <p:nvSpPr>
            <p:cNvPr id="135" name="Google Shape;135;p9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Google Shape;136;p9"/>
            <p:cNvSpPr txBox="1"/>
            <p:nvPr/>
          </p:nvSpPr>
          <p:spPr>
            <a:xfrm>
              <a:off x="0" y="76200"/>
              <a:ext cx="148247" cy="202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9"/>
          <p:cNvGrpSpPr/>
          <p:nvPr/>
        </p:nvGrpSpPr>
        <p:grpSpPr>
          <a:xfrm rot="-5400000">
            <a:off x="10527008" y="2548498"/>
            <a:ext cx="281432" cy="528913"/>
            <a:chOff x="0" y="0"/>
            <a:chExt cx="148247" cy="278610"/>
          </a:xfrm>
        </p:grpSpPr>
        <p:sp>
          <p:nvSpPr>
            <p:cNvPr id="138" name="Google Shape;138;p9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Google Shape;139;p9"/>
            <p:cNvSpPr txBox="1"/>
            <p:nvPr/>
          </p:nvSpPr>
          <p:spPr>
            <a:xfrm>
              <a:off x="0" y="76200"/>
              <a:ext cx="148247" cy="202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 rot="-5400000">
            <a:off x="9998085" y="2548498"/>
            <a:ext cx="281432" cy="528913"/>
            <a:chOff x="0" y="0"/>
            <a:chExt cx="148247" cy="278610"/>
          </a:xfrm>
        </p:grpSpPr>
        <p:sp>
          <p:nvSpPr>
            <p:cNvPr id="141" name="Google Shape;141;p9"/>
            <p:cNvSpPr/>
            <p:nvPr/>
          </p:nvSpPr>
          <p:spPr>
            <a:xfrm>
              <a:off x="0" y="0"/>
              <a:ext cx="148247" cy="278610"/>
            </a:xfrm>
            <a:custGeom>
              <a:avLst/>
              <a:gdLst/>
              <a:ahLst/>
              <a:cxnLst/>
              <a:rect l="l" t="t" r="r" b="b"/>
              <a:pathLst>
                <a:path w="148247" h="278610" extrusionOk="0">
                  <a:moveTo>
                    <a:pt x="0" y="0"/>
                  </a:moveTo>
                  <a:lnTo>
                    <a:pt x="148247" y="0"/>
                  </a:lnTo>
                  <a:lnTo>
                    <a:pt x="148247" y="278610"/>
                  </a:lnTo>
                  <a:lnTo>
                    <a:pt x="0" y="278610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Google Shape;142;p9"/>
            <p:cNvSpPr txBox="1"/>
            <p:nvPr/>
          </p:nvSpPr>
          <p:spPr>
            <a:xfrm>
              <a:off x="0" y="76200"/>
              <a:ext cx="148247" cy="202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775" y="2736850"/>
            <a:ext cx="7394249" cy="50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1631191" y="4582478"/>
            <a:ext cx="150255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Inspiración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151" name="Google Shape;151;p10"/>
          <p:cNvGrpSpPr/>
          <p:nvPr/>
        </p:nvGrpSpPr>
        <p:grpSpPr>
          <a:xfrm rot="-5400000">
            <a:off x="9491660" y="3135496"/>
            <a:ext cx="514350" cy="1312814"/>
            <a:chOff x="0" y="0"/>
            <a:chExt cx="270933" cy="691523"/>
          </a:xfrm>
        </p:grpSpPr>
        <p:sp>
          <p:nvSpPr>
            <p:cNvPr id="152" name="Google Shape;152;p10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Google Shape;153;p10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0"/>
          <p:cNvGrpSpPr/>
          <p:nvPr/>
        </p:nvGrpSpPr>
        <p:grpSpPr>
          <a:xfrm rot="-5400000">
            <a:off x="8178846" y="3135496"/>
            <a:ext cx="514350" cy="1312814"/>
            <a:chOff x="0" y="0"/>
            <a:chExt cx="270933" cy="691523"/>
          </a:xfrm>
        </p:grpSpPr>
        <p:sp>
          <p:nvSpPr>
            <p:cNvPr id="155" name="Google Shape;155;p10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Google Shape;156;p10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0"/>
          <p:cNvGrpSpPr/>
          <p:nvPr/>
        </p:nvGrpSpPr>
        <p:grpSpPr>
          <a:xfrm rot="-5400000">
            <a:off x="6866032" y="3135496"/>
            <a:ext cx="514350" cy="1312814"/>
            <a:chOff x="0" y="0"/>
            <a:chExt cx="270933" cy="691523"/>
          </a:xfrm>
        </p:grpSpPr>
        <p:sp>
          <p:nvSpPr>
            <p:cNvPr id="158" name="Google Shape;158;p10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9" name="Google Shape;159;p10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0"/>
          <p:cNvGrpSpPr/>
          <p:nvPr/>
        </p:nvGrpSpPr>
        <p:grpSpPr>
          <a:xfrm rot="-5400000">
            <a:off x="5553219" y="3135496"/>
            <a:ext cx="514350" cy="1312814"/>
            <a:chOff x="0" y="0"/>
            <a:chExt cx="270933" cy="691523"/>
          </a:xfrm>
        </p:grpSpPr>
        <p:sp>
          <p:nvSpPr>
            <p:cNvPr id="161" name="Google Shape;161;p10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Google Shape;162;p10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028700" y="1429059"/>
            <a:ext cx="162306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1028700" y="5414852"/>
            <a:ext cx="4826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Stanley Parable</a:t>
            </a:r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1028700" y="6219164"/>
            <a:ext cx="48264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El juego toma inspiración de The Stanley Parable por su enfoque en decisiones narrativas, narradores con personalidades distintas y el impacto de las elecciones en el jugador.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6730799" y="5414852"/>
            <a:ext cx="4826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Miedo subliminal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6730799" y="6218963"/>
            <a:ext cx="4826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El miedo se utiliza de manera sutil a través de los narradores, quienes guían, manipulan y crean incertidumbre en el jugador. 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12433501" y="5153676"/>
            <a:ext cx="48264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Espacios</a:t>
            </a:r>
            <a:r>
              <a:rPr lang="en-US" sz="36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liminales</a:t>
            </a:r>
            <a:endParaRPr sz="36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2433501" y="6013808"/>
            <a:ext cx="4826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Los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espacios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del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juego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están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diseñados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para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evocar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sensación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desorientación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inquietud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inspirados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espacios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liminales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lugares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intermedios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que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parecen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familiares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pero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extraños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al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mismo</a:t>
            </a: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tiempo</a:t>
            </a:r>
            <a:endParaRPr dirty="0"/>
          </a:p>
        </p:txBody>
      </p:sp>
      <p:sp>
        <p:nvSpPr>
          <p:cNvPr id="174" name="Google Shape;174;p11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 rot="-5400000">
            <a:off x="14393657" y="3000926"/>
            <a:ext cx="429384" cy="3876115"/>
            <a:chOff x="0" y="0"/>
            <a:chExt cx="226170" cy="750894"/>
          </a:xfrm>
        </p:grpSpPr>
        <p:sp>
          <p:nvSpPr>
            <p:cNvPr id="177" name="Google Shape;177;p11"/>
            <p:cNvSpPr/>
            <p:nvPr/>
          </p:nvSpPr>
          <p:spPr>
            <a:xfrm>
              <a:off x="0" y="0"/>
              <a:ext cx="226170" cy="750894"/>
            </a:xfrm>
            <a:custGeom>
              <a:avLst/>
              <a:gdLst/>
              <a:ahLst/>
              <a:cxnLst/>
              <a:rect l="l" t="t" r="r" b="b"/>
              <a:pathLst>
                <a:path w="226170" h="750894" extrusionOk="0">
                  <a:moveTo>
                    <a:pt x="0" y="0"/>
                  </a:moveTo>
                  <a:lnTo>
                    <a:pt x="226170" y="0"/>
                  </a:lnTo>
                  <a:lnTo>
                    <a:pt x="226170" y="750894"/>
                  </a:lnTo>
                  <a:lnTo>
                    <a:pt x="0" y="750894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8" name="Google Shape;178;p11"/>
            <p:cNvSpPr txBox="1"/>
            <p:nvPr/>
          </p:nvSpPr>
          <p:spPr>
            <a:xfrm>
              <a:off x="0" y="76200"/>
              <a:ext cx="226170" cy="674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11"/>
          <p:cNvGrpSpPr/>
          <p:nvPr/>
        </p:nvGrpSpPr>
        <p:grpSpPr>
          <a:xfrm rot="-5400000">
            <a:off x="10517483" y="3000926"/>
            <a:ext cx="429384" cy="3876115"/>
            <a:chOff x="0" y="0"/>
            <a:chExt cx="226170" cy="750894"/>
          </a:xfrm>
        </p:grpSpPr>
        <p:sp>
          <p:nvSpPr>
            <p:cNvPr id="180" name="Google Shape;180;p11"/>
            <p:cNvSpPr/>
            <p:nvPr/>
          </p:nvSpPr>
          <p:spPr>
            <a:xfrm>
              <a:off x="0" y="0"/>
              <a:ext cx="226170" cy="750894"/>
            </a:xfrm>
            <a:custGeom>
              <a:avLst/>
              <a:gdLst/>
              <a:ahLst/>
              <a:cxnLst/>
              <a:rect l="l" t="t" r="r" b="b"/>
              <a:pathLst>
                <a:path w="226170" h="750894" extrusionOk="0">
                  <a:moveTo>
                    <a:pt x="0" y="0"/>
                  </a:moveTo>
                  <a:lnTo>
                    <a:pt x="226170" y="0"/>
                  </a:lnTo>
                  <a:lnTo>
                    <a:pt x="226170" y="750894"/>
                  </a:lnTo>
                  <a:lnTo>
                    <a:pt x="0" y="750894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Google Shape;181;p11"/>
            <p:cNvSpPr txBox="1"/>
            <p:nvPr/>
          </p:nvSpPr>
          <p:spPr>
            <a:xfrm>
              <a:off x="0" y="76200"/>
              <a:ext cx="226170" cy="674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1"/>
          <p:cNvGrpSpPr/>
          <p:nvPr/>
        </p:nvGrpSpPr>
        <p:grpSpPr>
          <a:xfrm rot="-5400000">
            <a:off x="6641308" y="3000926"/>
            <a:ext cx="429384" cy="3876115"/>
            <a:chOff x="0" y="0"/>
            <a:chExt cx="226170" cy="750894"/>
          </a:xfrm>
        </p:grpSpPr>
        <p:sp>
          <p:nvSpPr>
            <p:cNvPr id="183" name="Google Shape;183;p11"/>
            <p:cNvSpPr/>
            <p:nvPr/>
          </p:nvSpPr>
          <p:spPr>
            <a:xfrm>
              <a:off x="0" y="0"/>
              <a:ext cx="226170" cy="750894"/>
            </a:xfrm>
            <a:custGeom>
              <a:avLst/>
              <a:gdLst/>
              <a:ahLst/>
              <a:cxnLst/>
              <a:rect l="l" t="t" r="r" b="b"/>
              <a:pathLst>
                <a:path w="226170" h="750894" extrusionOk="0">
                  <a:moveTo>
                    <a:pt x="0" y="0"/>
                  </a:moveTo>
                  <a:lnTo>
                    <a:pt x="226170" y="0"/>
                  </a:lnTo>
                  <a:lnTo>
                    <a:pt x="226170" y="750894"/>
                  </a:lnTo>
                  <a:lnTo>
                    <a:pt x="0" y="750894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0" y="76200"/>
              <a:ext cx="226170" cy="674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 rot="-5400000">
            <a:off x="2765136" y="3000926"/>
            <a:ext cx="429384" cy="3876115"/>
            <a:chOff x="0" y="0"/>
            <a:chExt cx="226170" cy="750894"/>
          </a:xfrm>
        </p:grpSpPr>
        <p:sp>
          <p:nvSpPr>
            <p:cNvPr id="186" name="Google Shape;186;p11"/>
            <p:cNvSpPr/>
            <p:nvPr/>
          </p:nvSpPr>
          <p:spPr>
            <a:xfrm>
              <a:off x="0" y="0"/>
              <a:ext cx="226170" cy="750894"/>
            </a:xfrm>
            <a:custGeom>
              <a:avLst/>
              <a:gdLst/>
              <a:ahLst/>
              <a:cxnLst/>
              <a:rect l="l" t="t" r="r" b="b"/>
              <a:pathLst>
                <a:path w="226170" h="750894" extrusionOk="0">
                  <a:moveTo>
                    <a:pt x="0" y="0"/>
                  </a:moveTo>
                  <a:lnTo>
                    <a:pt x="226170" y="0"/>
                  </a:lnTo>
                  <a:lnTo>
                    <a:pt x="226170" y="750894"/>
                  </a:lnTo>
                  <a:lnTo>
                    <a:pt x="0" y="750894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0" y="76200"/>
              <a:ext cx="226170" cy="674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/>
        </p:nvSpPr>
        <p:spPr>
          <a:xfrm>
            <a:off x="1631191" y="4582478"/>
            <a:ext cx="150255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Herramientas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SlidesCarnival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11531209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195" name="Google Shape;195;p12"/>
          <p:cNvGrpSpPr/>
          <p:nvPr/>
        </p:nvGrpSpPr>
        <p:grpSpPr>
          <a:xfrm rot="-5400000">
            <a:off x="9491652" y="3135515"/>
            <a:ext cx="514339" cy="1312787"/>
            <a:chOff x="0" y="0"/>
            <a:chExt cx="270933" cy="691523"/>
          </a:xfrm>
        </p:grpSpPr>
        <p:sp>
          <p:nvSpPr>
            <p:cNvPr id="196" name="Google Shape;196;p12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Google Shape;197;p12"/>
            <p:cNvSpPr txBox="1"/>
            <p:nvPr/>
          </p:nvSpPr>
          <p:spPr>
            <a:xfrm>
              <a:off x="0" y="76200"/>
              <a:ext cx="2709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2"/>
          <p:cNvGrpSpPr/>
          <p:nvPr/>
        </p:nvGrpSpPr>
        <p:grpSpPr>
          <a:xfrm rot="-5400000">
            <a:off x="8178838" y="3135515"/>
            <a:ext cx="514339" cy="1312787"/>
            <a:chOff x="0" y="0"/>
            <a:chExt cx="270933" cy="691523"/>
          </a:xfrm>
        </p:grpSpPr>
        <p:sp>
          <p:nvSpPr>
            <p:cNvPr id="199" name="Google Shape;199;p12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Google Shape;200;p12"/>
            <p:cNvSpPr txBox="1"/>
            <p:nvPr/>
          </p:nvSpPr>
          <p:spPr>
            <a:xfrm>
              <a:off x="0" y="76200"/>
              <a:ext cx="2709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2"/>
          <p:cNvGrpSpPr/>
          <p:nvPr/>
        </p:nvGrpSpPr>
        <p:grpSpPr>
          <a:xfrm rot="-5400000">
            <a:off x="6866024" y="3135515"/>
            <a:ext cx="514339" cy="1312787"/>
            <a:chOff x="0" y="0"/>
            <a:chExt cx="270933" cy="691523"/>
          </a:xfrm>
        </p:grpSpPr>
        <p:sp>
          <p:nvSpPr>
            <p:cNvPr id="202" name="Google Shape;202;p12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3" name="Google Shape;203;p12"/>
            <p:cNvSpPr txBox="1"/>
            <p:nvPr/>
          </p:nvSpPr>
          <p:spPr>
            <a:xfrm>
              <a:off x="0" y="76200"/>
              <a:ext cx="2709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 rot="-5400000">
            <a:off x="5553211" y="3135515"/>
            <a:ext cx="514339" cy="1312787"/>
            <a:chOff x="0" y="0"/>
            <a:chExt cx="270933" cy="691523"/>
          </a:xfrm>
        </p:grpSpPr>
        <p:sp>
          <p:nvSpPr>
            <p:cNvPr id="205" name="Google Shape;205;p12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6" name="Google Shape;206;p12"/>
            <p:cNvSpPr txBox="1"/>
            <p:nvPr/>
          </p:nvSpPr>
          <p:spPr>
            <a:xfrm>
              <a:off x="0" y="76200"/>
              <a:ext cx="2709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5600700" y="1152525"/>
            <a:ext cx="70866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214" name="Google Shape;214;p13"/>
          <p:cNvGrpSpPr/>
          <p:nvPr/>
        </p:nvGrpSpPr>
        <p:grpSpPr>
          <a:xfrm>
            <a:off x="17773650" y="9772650"/>
            <a:ext cx="514350" cy="514350"/>
            <a:chOff x="0" y="0"/>
            <a:chExt cx="270933" cy="270933"/>
          </a:xfrm>
        </p:grpSpPr>
        <p:sp>
          <p:nvSpPr>
            <p:cNvPr id="215" name="Google Shape;215;p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3"/>
          <p:cNvGrpSpPr/>
          <p:nvPr/>
        </p:nvGrpSpPr>
        <p:grpSpPr>
          <a:xfrm>
            <a:off x="17773650" y="9258300"/>
            <a:ext cx="514350" cy="514350"/>
            <a:chOff x="0" y="0"/>
            <a:chExt cx="270933" cy="270933"/>
          </a:xfrm>
        </p:grpSpPr>
        <p:sp>
          <p:nvSpPr>
            <p:cNvPr id="218" name="Google Shape;218;p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9" name="Google Shape;219;p13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17773650" y="8743950"/>
            <a:ext cx="514350" cy="514350"/>
            <a:chOff x="0" y="0"/>
            <a:chExt cx="270933" cy="270933"/>
          </a:xfrm>
        </p:grpSpPr>
        <p:sp>
          <p:nvSpPr>
            <p:cNvPr id="221" name="Google Shape;221;p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2" name="Google Shape;222;p13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3"/>
          <p:cNvGrpSpPr/>
          <p:nvPr/>
        </p:nvGrpSpPr>
        <p:grpSpPr>
          <a:xfrm>
            <a:off x="17773650" y="8229600"/>
            <a:ext cx="514350" cy="514350"/>
            <a:chOff x="0" y="0"/>
            <a:chExt cx="270933" cy="270933"/>
          </a:xfrm>
        </p:grpSpPr>
        <p:sp>
          <p:nvSpPr>
            <p:cNvPr id="224" name="Google Shape;224;p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5" name="Google Shape;225;p13"/>
            <p:cNvSpPr txBox="1"/>
            <p:nvPr/>
          </p:nvSpPr>
          <p:spPr>
            <a:xfrm>
              <a:off x="0" y="76200"/>
              <a:ext cx="270933" cy="194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6" name="Google Shape;2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525" y="5304550"/>
            <a:ext cx="4294001" cy="42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625" y="968226"/>
            <a:ext cx="8161700" cy="45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4525" y="1615012"/>
            <a:ext cx="4055727" cy="3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60749" y="5417699"/>
            <a:ext cx="3673775" cy="3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/>
        </p:nvSpPr>
        <p:spPr>
          <a:xfrm>
            <a:off x="1800433" y="4582478"/>
            <a:ext cx="146871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Desarrollo</a:t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1028700" y="415724"/>
            <a:ext cx="57282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MICHAEL OBINNA EZEH ERO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11531209" y="415724"/>
            <a:ext cx="572809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/>
          </a:p>
        </p:txBody>
      </p:sp>
      <p:grpSp>
        <p:nvGrpSpPr>
          <p:cNvPr id="237" name="Google Shape;237;p14"/>
          <p:cNvGrpSpPr/>
          <p:nvPr/>
        </p:nvGrpSpPr>
        <p:grpSpPr>
          <a:xfrm rot="-5400000">
            <a:off x="8230418" y="3135496"/>
            <a:ext cx="514350" cy="1312814"/>
            <a:chOff x="0" y="0"/>
            <a:chExt cx="270933" cy="691523"/>
          </a:xfrm>
        </p:grpSpPr>
        <p:sp>
          <p:nvSpPr>
            <p:cNvPr id="238" name="Google Shape;238;p14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F9A620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9" name="Google Shape;239;p14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14"/>
          <p:cNvGrpSpPr/>
          <p:nvPr/>
        </p:nvGrpSpPr>
        <p:grpSpPr>
          <a:xfrm rot="-5400000">
            <a:off x="6917605" y="3135496"/>
            <a:ext cx="514350" cy="1312814"/>
            <a:chOff x="0" y="0"/>
            <a:chExt cx="270933" cy="691523"/>
          </a:xfrm>
        </p:grpSpPr>
        <p:sp>
          <p:nvSpPr>
            <p:cNvPr id="241" name="Google Shape;241;p14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A60067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2" name="Google Shape;242;p14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4"/>
          <p:cNvGrpSpPr/>
          <p:nvPr/>
        </p:nvGrpSpPr>
        <p:grpSpPr>
          <a:xfrm rot="-5400000">
            <a:off x="5604791" y="3135496"/>
            <a:ext cx="514350" cy="1312814"/>
            <a:chOff x="0" y="0"/>
            <a:chExt cx="270933" cy="691523"/>
          </a:xfrm>
        </p:grpSpPr>
        <p:sp>
          <p:nvSpPr>
            <p:cNvPr id="244" name="Google Shape;244;p14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6153C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5" name="Google Shape;245;p14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4"/>
          <p:cNvGrpSpPr/>
          <p:nvPr/>
        </p:nvGrpSpPr>
        <p:grpSpPr>
          <a:xfrm rot="-5400000">
            <a:off x="4291977" y="3135496"/>
            <a:ext cx="514350" cy="1312814"/>
            <a:chOff x="0" y="0"/>
            <a:chExt cx="270933" cy="691523"/>
          </a:xfrm>
        </p:grpSpPr>
        <p:sp>
          <p:nvSpPr>
            <p:cNvPr id="247" name="Google Shape;247;p14"/>
            <p:cNvSpPr/>
            <p:nvPr/>
          </p:nvSpPr>
          <p:spPr>
            <a:xfrm>
              <a:off x="0" y="0"/>
              <a:ext cx="270933" cy="691523"/>
            </a:xfrm>
            <a:custGeom>
              <a:avLst/>
              <a:gdLst/>
              <a:ahLst/>
              <a:cxnLst/>
              <a:rect l="l" t="t" r="r" b="b"/>
              <a:pathLst>
                <a:path w="270933" h="69152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691523"/>
                  </a:lnTo>
                  <a:lnTo>
                    <a:pt x="0" y="691523"/>
                  </a:lnTo>
                  <a:close/>
                </a:path>
              </a:pathLst>
            </a:custGeom>
            <a:solidFill>
              <a:srgbClr val="77CBB9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8" name="Google Shape;248;p14"/>
            <p:cNvSpPr txBox="1"/>
            <p:nvPr/>
          </p:nvSpPr>
          <p:spPr>
            <a:xfrm>
              <a:off x="0" y="76200"/>
              <a:ext cx="270933" cy="61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rofessional Minimal Project Success Stor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Personalizado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Arial</vt:lpstr>
      <vt:lpstr>Inter</vt:lpstr>
      <vt:lpstr>Professional Minimal Project Success Story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Michael Obinna Ezeh Ero</cp:lastModifiedBy>
  <cp:revision>1</cp:revision>
  <dcterms:modified xsi:type="dcterms:W3CDTF">2024-12-09T11:35:48Z</dcterms:modified>
</cp:coreProperties>
</file>