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erkshire Swash"/>
      <p:regular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Space Grotesk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rkshireSwash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Black-bold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33" Type="http://schemas.openxmlformats.org/officeDocument/2006/relationships/font" Target="fonts/PTSans-regular.fntdata"/><Relationship Id="rId10" Type="http://schemas.openxmlformats.org/officeDocument/2006/relationships/slide" Target="slides/slide6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9.xml"/><Relationship Id="rId35" Type="http://schemas.openxmlformats.org/officeDocument/2006/relationships/font" Target="fonts/PTSans-italic.fntdata"/><Relationship Id="rId12" Type="http://schemas.openxmlformats.org/officeDocument/2006/relationships/slide" Target="slides/slide8.xml"/><Relationship Id="rId34" Type="http://schemas.openxmlformats.org/officeDocument/2006/relationships/font" Target="fonts/PTSans-bold.fntdata"/><Relationship Id="rId15" Type="http://schemas.openxmlformats.org/officeDocument/2006/relationships/slide" Target="slides/slide11.xml"/><Relationship Id="rId37" Type="http://schemas.openxmlformats.org/officeDocument/2006/relationships/font" Target="fonts/SpaceGrotesk-regular.fntdata"/><Relationship Id="rId14" Type="http://schemas.openxmlformats.org/officeDocument/2006/relationships/slide" Target="slides/slide10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paceGrotesk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0fb99c76b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0fb99c76b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417505d66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417505d66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417505d66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417505d66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5417505d66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5417505d66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17505d66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17505d66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17505d66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17505d66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e4cef03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e4cef03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17505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17505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e4cef03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e4cef03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17505d66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17505d66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c14574f4e_0_1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c14574f4e_0_1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417505d66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417505d66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0fb99c7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0fb99c7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17505d6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17505d6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5150" y="1154375"/>
            <a:ext cx="3846900" cy="19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5151" y="3115260"/>
            <a:ext cx="364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1381050" y="2398287"/>
            <a:ext cx="6381900" cy="90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  <a:highlight>
                  <a:schemeClr val="accent2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687100" y="3595982"/>
            <a:ext cx="37698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-343762" y="2346650"/>
            <a:ext cx="2585650" cy="3111350"/>
          </a:xfrm>
          <a:custGeom>
            <a:rect b="b" l="l" r="r" t="t"/>
            <a:pathLst>
              <a:path extrusionOk="0" h="124454" w="103426">
                <a:moveTo>
                  <a:pt x="0" y="3744"/>
                </a:moveTo>
                <a:cubicBezTo>
                  <a:pt x="3101" y="3593"/>
                  <a:pt x="13239" y="-3971"/>
                  <a:pt x="18606" y="2836"/>
                </a:cubicBezTo>
                <a:cubicBezTo>
                  <a:pt x="23973" y="9643"/>
                  <a:pt x="25249" y="35888"/>
                  <a:pt x="32204" y="44586"/>
                </a:cubicBezTo>
                <a:cubicBezTo>
                  <a:pt x="39160" y="53284"/>
                  <a:pt x="54894" y="46325"/>
                  <a:pt x="60339" y="55023"/>
                </a:cubicBezTo>
                <a:cubicBezTo>
                  <a:pt x="65785" y="63721"/>
                  <a:pt x="58373" y="88377"/>
                  <a:pt x="64877" y="96772"/>
                </a:cubicBezTo>
                <a:cubicBezTo>
                  <a:pt x="71382" y="105167"/>
                  <a:pt x="92985" y="100780"/>
                  <a:pt x="99366" y="105394"/>
                </a:cubicBezTo>
                <a:cubicBezTo>
                  <a:pt x="105747" y="110008"/>
                  <a:pt x="102531" y="121277"/>
                  <a:pt x="103164" y="124454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" name="Google Shape;59;p11"/>
          <p:cNvSpPr/>
          <p:nvPr/>
        </p:nvSpPr>
        <p:spPr>
          <a:xfrm>
            <a:off x="6902113" y="-314500"/>
            <a:ext cx="2585650" cy="3111350"/>
          </a:xfrm>
          <a:custGeom>
            <a:rect b="b" l="l" r="r" t="t"/>
            <a:pathLst>
              <a:path extrusionOk="0" h="124454" w="103426">
                <a:moveTo>
                  <a:pt x="0" y="3744"/>
                </a:moveTo>
                <a:cubicBezTo>
                  <a:pt x="3101" y="3593"/>
                  <a:pt x="13239" y="-3971"/>
                  <a:pt x="18606" y="2836"/>
                </a:cubicBezTo>
                <a:cubicBezTo>
                  <a:pt x="23973" y="9643"/>
                  <a:pt x="25249" y="35888"/>
                  <a:pt x="32204" y="44586"/>
                </a:cubicBezTo>
                <a:cubicBezTo>
                  <a:pt x="39160" y="53284"/>
                  <a:pt x="54894" y="46325"/>
                  <a:pt x="60339" y="55023"/>
                </a:cubicBezTo>
                <a:cubicBezTo>
                  <a:pt x="65785" y="63721"/>
                  <a:pt x="58373" y="88377"/>
                  <a:pt x="64877" y="96772"/>
                </a:cubicBezTo>
                <a:cubicBezTo>
                  <a:pt x="71382" y="105167"/>
                  <a:pt x="92985" y="100780"/>
                  <a:pt x="99366" y="105394"/>
                </a:cubicBezTo>
                <a:cubicBezTo>
                  <a:pt x="105747" y="110008"/>
                  <a:pt x="102531" y="121277"/>
                  <a:pt x="103164" y="124454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708525" y="1657310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1708525" y="3295008"/>
            <a:ext cx="2367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5067975" y="2476159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type="title"/>
          </p:nvPr>
        </p:nvSpPr>
        <p:spPr>
          <a:xfrm>
            <a:off x="4204356" y="1598940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4204356" y="3239890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5" type="title"/>
          </p:nvPr>
        </p:nvSpPr>
        <p:spPr>
          <a:xfrm>
            <a:off x="4204356" y="241941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1708525" y="1334575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7" type="subTitle"/>
          </p:nvPr>
        </p:nvSpPr>
        <p:spPr>
          <a:xfrm>
            <a:off x="1708525" y="297447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5067975" y="2154524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5067975" y="4117156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204356" y="4060366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067975" y="3794421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5"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-305350" y="1904994"/>
            <a:ext cx="2013550" cy="3309375"/>
          </a:xfrm>
          <a:custGeom>
            <a:rect b="b" l="l" r="r" t="t"/>
            <a:pathLst>
              <a:path extrusionOk="0" h="132375" w="80542">
                <a:moveTo>
                  <a:pt x="80542" y="132375"/>
                </a:moveTo>
                <a:cubicBezTo>
                  <a:pt x="75359" y="125996"/>
                  <a:pt x="52498" y="109515"/>
                  <a:pt x="49441" y="94098"/>
                </a:cubicBezTo>
                <a:cubicBezTo>
                  <a:pt x="46384" y="78681"/>
                  <a:pt x="70441" y="55555"/>
                  <a:pt x="62201" y="39872"/>
                </a:cubicBezTo>
                <a:cubicBezTo>
                  <a:pt x="53961" y="24189"/>
                  <a:pt x="10367" y="6645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" name="Google Shape;76;p13"/>
          <p:cNvSpPr/>
          <p:nvPr/>
        </p:nvSpPr>
        <p:spPr>
          <a:xfrm>
            <a:off x="7435800" y="-70869"/>
            <a:ext cx="2013550" cy="3309375"/>
          </a:xfrm>
          <a:custGeom>
            <a:rect b="b" l="l" r="r" t="t"/>
            <a:pathLst>
              <a:path extrusionOk="0" h="132375" w="80542">
                <a:moveTo>
                  <a:pt x="80542" y="132375"/>
                </a:moveTo>
                <a:cubicBezTo>
                  <a:pt x="75359" y="125996"/>
                  <a:pt x="52498" y="109515"/>
                  <a:pt x="49441" y="94098"/>
                </a:cubicBezTo>
                <a:cubicBezTo>
                  <a:pt x="46384" y="78681"/>
                  <a:pt x="70441" y="55555"/>
                  <a:pt x="62201" y="39872"/>
                </a:cubicBezTo>
                <a:cubicBezTo>
                  <a:pt x="53961" y="24189"/>
                  <a:pt x="10367" y="6645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49800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6049800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3462750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subTitle"/>
          </p:nvPr>
        </p:nvSpPr>
        <p:spPr>
          <a:xfrm>
            <a:off x="3462750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875575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subTitle"/>
          </p:nvPr>
        </p:nvSpPr>
        <p:spPr>
          <a:xfrm>
            <a:off x="875575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" name="Google Shape;85;p14"/>
          <p:cNvGrpSpPr/>
          <p:nvPr/>
        </p:nvGrpSpPr>
        <p:grpSpPr>
          <a:xfrm>
            <a:off x="-552037" y="-798700"/>
            <a:ext cx="10248075" cy="6740900"/>
            <a:chOff x="-552037" y="-798700"/>
            <a:chExt cx="10248075" cy="6740900"/>
          </a:xfrm>
        </p:grpSpPr>
        <p:sp>
          <p:nvSpPr>
            <p:cNvPr id="86" name="Google Shape;86;p14"/>
            <p:cNvSpPr/>
            <p:nvPr/>
          </p:nvSpPr>
          <p:spPr>
            <a:xfrm>
              <a:off x="-552037" y="2592950"/>
              <a:ext cx="2192975" cy="3349250"/>
            </a:xfrm>
            <a:custGeom>
              <a:rect b="b" l="l" r="r" t="t"/>
              <a:pathLst>
                <a:path extrusionOk="0" h="133970" w="87719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7503063" y="-798700"/>
              <a:ext cx="2192975" cy="3349250"/>
            </a:xfrm>
            <a:custGeom>
              <a:rect b="b" l="l" r="r" t="t"/>
              <a:pathLst>
                <a:path extrusionOk="0" h="133970" w="87719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TITLE_AND_BODY_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 flipH="1">
            <a:off x="4819803" y="1271950"/>
            <a:ext cx="33585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 flipH="1">
            <a:off x="4819803" y="2243275"/>
            <a:ext cx="33585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6798550" y="3390500"/>
            <a:ext cx="2751175" cy="1973675"/>
          </a:xfrm>
          <a:custGeom>
            <a:rect b="b" l="l" r="r" t="t"/>
            <a:pathLst>
              <a:path extrusionOk="0" h="78947" w="110047">
                <a:moveTo>
                  <a:pt x="110047" y="0"/>
                </a:moveTo>
                <a:cubicBezTo>
                  <a:pt x="104199" y="1728"/>
                  <a:pt x="83998" y="1329"/>
                  <a:pt x="74960" y="10367"/>
                </a:cubicBezTo>
                <a:cubicBezTo>
                  <a:pt x="65922" y="19405"/>
                  <a:pt x="68314" y="42797"/>
                  <a:pt x="55821" y="54227"/>
                </a:cubicBezTo>
                <a:cubicBezTo>
                  <a:pt x="43328" y="65657"/>
                  <a:pt x="9304" y="74827"/>
                  <a:pt x="0" y="7894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TITLE_AND_BODY_2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 flipH="1">
            <a:off x="1193750" y="1238050"/>
            <a:ext cx="34518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 flipH="1">
            <a:off x="1193750" y="1828250"/>
            <a:ext cx="3451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6"/>
          <p:cNvSpPr/>
          <p:nvPr/>
        </p:nvSpPr>
        <p:spPr>
          <a:xfrm>
            <a:off x="7546850" y="-454119"/>
            <a:ext cx="1973675" cy="2751175"/>
          </a:xfrm>
          <a:custGeom>
            <a:rect b="b" l="l" r="r" t="t"/>
            <a:pathLst>
              <a:path extrusionOk="0" h="110047" w="78947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6" name="Google Shape;96;p16"/>
          <p:cNvSpPr/>
          <p:nvPr/>
        </p:nvSpPr>
        <p:spPr>
          <a:xfrm>
            <a:off x="-376525" y="2846444"/>
            <a:ext cx="1973675" cy="2751175"/>
          </a:xfrm>
          <a:custGeom>
            <a:rect b="b" l="l" r="r" t="t"/>
            <a:pathLst>
              <a:path extrusionOk="0" h="110047" w="78947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hasCustomPrompt="1" type="title"/>
          </p:nvPr>
        </p:nvSpPr>
        <p:spPr>
          <a:xfrm>
            <a:off x="3429451" y="2528680"/>
            <a:ext cx="22851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0" sz="4800">
                <a:solidFill>
                  <a:srgbClr val="FFFFFF"/>
                </a:solidFill>
                <a:highlight>
                  <a:schemeClr val="accent1"/>
                </a:highlight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7"/>
          <p:cNvSpPr txBox="1"/>
          <p:nvPr>
            <p:ph hasCustomPrompt="1" idx="2" type="title"/>
          </p:nvPr>
        </p:nvSpPr>
        <p:spPr>
          <a:xfrm>
            <a:off x="842376" y="2528680"/>
            <a:ext cx="22851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b="0" sz="5000">
                <a:solidFill>
                  <a:srgbClr val="FFFFFF"/>
                </a:solidFill>
                <a:highlight>
                  <a:schemeClr val="accent4"/>
                </a:highlight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7"/>
          <p:cNvSpPr txBox="1"/>
          <p:nvPr>
            <p:ph hasCustomPrompt="1" idx="3" type="title"/>
          </p:nvPr>
        </p:nvSpPr>
        <p:spPr>
          <a:xfrm>
            <a:off x="6016526" y="2528680"/>
            <a:ext cx="22851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b="0" sz="5000">
                <a:solidFill>
                  <a:srgbClr val="FFFFFF"/>
                </a:solidFill>
                <a:highlight>
                  <a:schemeClr val="accent4"/>
                </a:highlight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4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429450" y="3318957"/>
            <a:ext cx="2285100" cy="70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842375" y="3318957"/>
            <a:ext cx="2285100" cy="70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6016525" y="3318957"/>
            <a:ext cx="2285100" cy="70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17"/>
          <p:cNvSpPr/>
          <p:nvPr/>
        </p:nvSpPr>
        <p:spPr>
          <a:xfrm>
            <a:off x="2110163" y="4510025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5" name="Google Shape;105;p17"/>
          <p:cNvSpPr/>
          <p:nvPr/>
        </p:nvSpPr>
        <p:spPr>
          <a:xfrm rot="10800000">
            <a:off x="7127050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6" name="Google Shape;106;p17"/>
          <p:cNvSpPr/>
          <p:nvPr/>
        </p:nvSpPr>
        <p:spPr>
          <a:xfrm rot="10800000">
            <a:off x="-2906725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47995" y="674799"/>
            <a:ext cx="113175" cy="113175"/>
          </a:xfrm>
          <a:custGeom>
            <a:rect b="b" l="l" r="r" t="t"/>
            <a:pathLst>
              <a:path extrusionOk="0" h="2489" w="2489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8003" y="179379"/>
            <a:ext cx="192776" cy="192893"/>
          </a:xfrm>
          <a:custGeom>
            <a:rect b="b" l="l" r="r" t="t"/>
            <a:pathLst>
              <a:path extrusionOk="0" h="10229" w="10216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56427" y="387611"/>
            <a:ext cx="57698" cy="57409"/>
          </a:xfrm>
          <a:custGeom>
            <a:rect b="b" l="l" r="r" t="t"/>
            <a:pathLst>
              <a:path extrusionOk="0" h="2489" w="2501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59573" y="179376"/>
            <a:ext cx="113168" cy="113261"/>
          </a:xfrm>
          <a:custGeom>
            <a:rect b="b" l="l" r="r" t="t"/>
            <a:pathLst>
              <a:path extrusionOk="0" h="10229" w="10216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5067975" y="2885867"/>
            <a:ext cx="306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subTitle"/>
          </p:nvPr>
        </p:nvSpPr>
        <p:spPr>
          <a:xfrm>
            <a:off x="5067975" y="1886485"/>
            <a:ext cx="30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idx="3" type="title"/>
          </p:nvPr>
        </p:nvSpPr>
        <p:spPr>
          <a:xfrm>
            <a:off x="4204356" y="2830759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hasCustomPrompt="1" idx="4" type="title"/>
          </p:nvPr>
        </p:nvSpPr>
        <p:spPr>
          <a:xfrm>
            <a:off x="4204356" y="18297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5" type="subTitle"/>
          </p:nvPr>
        </p:nvSpPr>
        <p:spPr>
          <a:xfrm>
            <a:off x="5067975" y="2565331"/>
            <a:ext cx="30660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subTitle"/>
          </p:nvPr>
        </p:nvSpPr>
        <p:spPr>
          <a:xfrm>
            <a:off x="5067975" y="1564850"/>
            <a:ext cx="30660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7" type="subTitle"/>
          </p:nvPr>
        </p:nvSpPr>
        <p:spPr>
          <a:xfrm>
            <a:off x="5067975" y="3888548"/>
            <a:ext cx="30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hasCustomPrompt="1" idx="8" type="title"/>
          </p:nvPr>
        </p:nvSpPr>
        <p:spPr>
          <a:xfrm>
            <a:off x="4204356" y="3831766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8"/>
          <p:cNvSpPr txBox="1"/>
          <p:nvPr>
            <p:ph idx="9" type="subTitle"/>
          </p:nvPr>
        </p:nvSpPr>
        <p:spPr>
          <a:xfrm>
            <a:off x="5067975" y="3565813"/>
            <a:ext cx="30660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2" name="Google Shape;122;p18"/>
          <p:cNvSpPr/>
          <p:nvPr/>
        </p:nvSpPr>
        <p:spPr>
          <a:xfrm>
            <a:off x="-378625" y="-467775"/>
            <a:ext cx="1176225" cy="3845075"/>
          </a:xfrm>
          <a:custGeom>
            <a:rect b="b" l="l" r="r" t="t"/>
            <a:pathLst>
              <a:path extrusionOk="0" h="153803" w="47049">
                <a:moveTo>
                  <a:pt x="0" y="153803"/>
                </a:moveTo>
                <a:cubicBezTo>
                  <a:pt x="6911" y="145107"/>
                  <a:pt x="37281" y="118425"/>
                  <a:pt x="41467" y="101629"/>
                </a:cubicBezTo>
                <a:cubicBezTo>
                  <a:pt x="45654" y="84834"/>
                  <a:pt x="24189" y="69968"/>
                  <a:pt x="25119" y="53030"/>
                </a:cubicBezTo>
                <a:cubicBezTo>
                  <a:pt x="26049" y="36092"/>
                  <a:pt x="43394" y="8838"/>
                  <a:pt x="47049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6049831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2" type="subTitle"/>
          </p:nvPr>
        </p:nvSpPr>
        <p:spPr>
          <a:xfrm>
            <a:off x="6049831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7" name="Google Shape;127;p19"/>
          <p:cNvSpPr txBox="1"/>
          <p:nvPr>
            <p:ph idx="3" type="subTitle"/>
          </p:nvPr>
        </p:nvSpPr>
        <p:spPr>
          <a:xfrm>
            <a:off x="3462750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4" type="subTitle"/>
          </p:nvPr>
        </p:nvSpPr>
        <p:spPr>
          <a:xfrm>
            <a:off x="3462750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9" name="Google Shape;129;p19"/>
          <p:cNvSpPr txBox="1"/>
          <p:nvPr>
            <p:ph idx="5" type="subTitle"/>
          </p:nvPr>
        </p:nvSpPr>
        <p:spPr>
          <a:xfrm>
            <a:off x="875575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6" type="subTitle"/>
          </p:nvPr>
        </p:nvSpPr>
        <p:spPr>
          <a:xfrm>
            <a:off x="875575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1" name="Google Shape;131;p19"/>
          <p:cNvSpPr txBox="1"/>
          <p:nvPr>
            <p:ph idx="7" type="subTitle"/>
          </p:nvPr>
        </p:nvSpPr>
        <p:spPr>
          <a:xfrm>
            <a:off x="6049831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8" type="subTitle"/>
          </p:nvPr>
        </p:nvSpPr>
        <p:spPr>
          <a:xfrm>
            <a:off x="6049831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3" name="Google Shape;133;p19"/>
          <p:cNvSpPr txBox="1"/>
          <p:nvPr>
            <p:ph idx="9" type="subTitle"/>
          </p:nvPr>
        </p:nvSpPr>
        <p:spPr>
          <a:xfrm>
            <a:off x="3462813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3" type="subTitle"/>
          </p:nvPr>
        </p:nvSpPr>
        <p:spPr>
          <a:xfrm>
            <a:off x="3462813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5" name="Google Shape;135;p19"/>
          <p:cNvSpPr txBox="1"/>
          <p:nvPr>
            <p:ph idx="14" type="subTitle"/>
          </p:nvPr>
        </p:nvSpPr>
        <p:spPr>
          <a:xfrm>
            <a:off x="875638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5" type="subTitle"/>
          </p:nvPr>
        </p:nvSpPr>
        <p:spPr>
          <a:xfrm>
            <a:off x="875638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7" name="Google Shape;137;p19"/>
          <p:cNvSpPr txBox="1"/>
          <p:nvPr>
            <p:ph hasCustomPrompt="1" idx="16" type="title"/>
          </p:nvPr>
        </p:nvSpPr>
        <p:spPr>
          <a:xfrm>
            <a:off x="1617256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/>
          <p:nvPr>
            <p:ph hasCustomPrompt="1" idx="17" type="title"/>
          </p:nvPr>
        </p:nvSpPr>
        <p:spPr>
          <a:xfrm>
            <a:off x="4204344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/>
          <p:nvPr>
            <p:ph hasCustomPrompt="1" idx="18" type="title"/>
          </p:nvPr>
        </p:nvSpPr>
        <p:spPr>
          <a:xfrm>
            <a:off x="6791431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/>
          <p:nvPr/>
        </p:nvSpPr>
        <p:spPr>
          <a:xfrm>
            <a:off x="7503075" y="-798700"/>
            <a:ext cx="2192975" cy="3349250"/>
          </a:xfrm>
          <a:custGeom>
            <a:rect b="b" l="l" r="r" t="t"/>
            <a:pathLst>
              <a:path extrusionOk="0" h="133970" w="87719">
                <a:moveTo>
                  <a:pt x="0" y="0"/>
                </a:moveTo>
                <a:cubicBezTo>
                  <a:pt x="4958" y="5330"/>
                  <a:pt x="24231" y="20854"/>
                  <a:pt x="29747" y="31981"/>
                </a:cubicBezTo>
                <a:cubicBezTo>
                  <a:pt x="35264" y="43108"/>
                  <a:pt x="26744" y="58310"/>
                  <a:pt x="33099" y="66760"/>
                </a:cubicBezTo>
                <a:cubicBezTo>
                  <a:pt x="39454" y="75210"/>
                  <a:pt x="63897" y="75001"/>
                  <a:pt x="67878" y="82683"/>
                </a:cubicBezTo>
                <a:cubicBezTo>
                  <a:pt x="71859" y="90365"/>
                  <a:pt x="53676" y="104304"/>
                  <a:pt x="56983" y="112852"/>
                </a:cubicBezTo>
                <a:cubicBezTo>
                  <a:pt x="60290" y="121400"/>
                  <a:pt x="82596" y="130450"/>
                  <a:pt x="87719" y="13397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flipH="1" rot="10800000">
            <a:off x="8661543" y="2294673"/>
            <a:ext cx="57698" cy="57427"/>
          </a:xfrm>
          <a:custGeom>
            <a:rect b="b" l="l" r="r" t="t"/>
            <a:pathLst>
              <a:path extrusionOk="0" h="2489" w="2501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2110163" y="4510025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5" name="Google Shape;145;p20"/>
          <p:cNvSpPr/>
          <p:nvPr/>
        </p:nvSpPr>
        <p:spPr>
          <a:xfrm flipH="1" rot="10800000">
            <a:off x="-2906725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6" name="Google Shape;146;p20"/>
          <p:cNvSpPr/>
          <p:nvPr/>
        </p:nvSpPr>
        <p:spPr>
          <a:xfrm flipH="1" rot="10800000">
            <a:off x="7127050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22375" y="2149375"/>
            <a:ext cx="32796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2375" y="3270224"/>
            <a:ext cx="2467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62375" y="1321299"/>
            <a:ext cx="767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452188" y="2721872"/>
            <a:ext cx="80042" cy="80119"/>
          </a:xfrm>
          <a:custGeom>
            <a:rect b="b" l="l" r="r" t="t"/>
            <a:pathLst>
              <a:path extrusionOk="0" h="10229" w="10216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494288" y="-56262"/>
            <a:ext cx="2960500" cy="3209700"/>
          </a:xfrm>
          <a:custGeom>
            <a:rect b="b" l="l" r="r" t="t"/>
            <a:pathLst>
              <a:path extrusionOk="0" h="128388" w="11842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" name="Google Shape;17;p3"/>
          <p:cNvSpPr/>
          <p:nvPr/>
        </p:nvSpPr>
        <p:spPr>
          <a:xfrm>
            <a:off x="-1377587" y="1990063"/>
            <a:ext cx="2960500" cy="3209700"/>
          </a:xfrm>
          <a:custGeom>
            <a:rect b="b" l="l" r="r" t="t"/>
            <a:pathLst>
              <a:path extrusionOk="0" h="128388" w="11842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_1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21"/>
          <p:cNvGrpSpPr/>
          <p:nvPr/>
        </p:nvGrpSpPr>
        <p:grpSpPr>
          <a:xfrm>
            <a:off x="-475892" y="-344447"/>
            <a:ext cx="10095784" cy="5832394"/>
            <a:chOff x="-475892" y="-344447"/>
            <a:chExt cx="10095784" cy="5832394"/>
          </a:xfrm>
        </p:grpSpPr>
        <p:sp>
          <p:nvSpPr>
            <p:cNvPr id="150" name="Google Shape;150;p21"/>
            <p:cNvSpPr/>
            <p:nvPr/>
          </p:nvSpPr>
          <p:spPr>
            <a:xfrm>
              <a:off x="-475892" y="1520197"/>
              <a:ext cx="1437275" cy="3967750"/>
            </a:xfrm>
            <a:custGeom>
              <a:rect b="b" l="l" r="r" t="t"/>
              <a:pathLst>
                <a:path extrusionOk="0" h="158710" w="57491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21"/>
            <p:cNvSpPr/>
            <p:nvPr/>
          </p:nvSpPr>
          <p:spPr>
            <a:xfrm rot="10800000">
              <a:off x="8182617" y="-344447"/>
              <a:ext cx="1437275" cy="3967750"/>
            </a:xfrm>
            <a:custGeom>
              <a:rect b="b" l="l" r="r" t="t"/>
              <a:pathLst>
                <a:path extrusionOk="0" h="158710" w="57491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146925" y="845599"/>
            <a:ext cx="33531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2"/>
          <p:cNvSpPr txBox="1"/>
          <p:nvPr/>
        </p:nvSpPr>
        <p:spPr>
          <a:xfrm>
            <a:off x="2146925" y="3279467"/>
            <a:ext cx="3459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 Black"/>
                <a:ea typeface="Roboto Black"/>
                <a:cs typeface="Roboto Black"/>
                <a:sym typeface="Roboto Blac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 Black"/>
                <a:ea typeface="Roboto Black"/>
                <a:cs typeface="Roboto Black"/>
                <a:sym typeface="Roboto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 Black"/>
                <a:ea typeface="Roboto Black"/>
                <a:cs typeface="Roboto Black"/>
                <a:sym typeface="Roboto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2146925" y="1930899"/>
            <a:ext cx="33531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flipH="1">
            <a:off x="5900919" y="-443775"/>
            <a:ext cx="2115075" cy="5729175"/>
          </a:xfrm>
          <a:custGeom>
            <a:rect b="b" l="l" r="r" t="t"/>
            <a:pathLst>
              <a:path extrusionOk="0" h="229167" w="84603">
                <a:moveTo>
                  <a:pt x="72806" y="0"/>
                </a:moveTo>
                <a:cubicBezTo>
                  <a:pt x="74092" y="6807"/>
                  <a:pt x="92621" y="22387"/>
                  <a:pt x="80520" y="40841"/>
                </a:cubicBezTo>
                <a:cubicBezTo>
                  <a:pt x="68419" y="59295"/>
                  <a:pt x="4055" y="86070"/>
                  <a:pt x="198" y="110726"/>
                </a:cubicBezTo>
                <a:cubicBezTo>
                  <a:pt x="-3659" y="135382"/>
                  <a:pt x="49965" y="169039"/>
                  <a:pt x="57377" y="188779"/>
                </a:cubicBezTo>
                <a:cubicBezTo>
                  <a:pt x="64789" y="208519"/>
                  <a:pt x="46789" y="222436"/>
                  <a:pt x="44671" y="22916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919500" y="1439149"/>
            <a:ext cx="35001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4724400" y="1439150"/>
            <a:ext cx="35001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23"/>
          <p:cNvSpPr/>
          <p:nvPr/>
        </p:nvSpPr>
        <p:spPr>
          <a:xfrm flipH="1">
            <a:off x="7418688" y="-91775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2" name="Google Shape;162;p23"/>
          <p:cNvSpPr/>
          <p:nvPr/>
        </p:nvSpPr>
        <p:spPr>
          <a:xfrm flipH="1">
            <a:off x="-956012" y="2194400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5764251" y="2255497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hasCustomPrompt="1" idx="2" type="title"/>
          </p:nvPr>
        </p:nvSpPr>
        <p:spPr>
          <a:xfrm>
            <a:off x="4900632" y="21987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/>
          <p:nvPr>
            <p:ph idx="3" type="subTitle"/>
          </p:nvPr>
        </p:nvSpPr>
        <p:spPr>
          <a:xfrm>
            <a:off x="5764251" y="193386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4" type="subTitle"/>
          </p:nvPr>
        </p:nvSpPr>
        <p:spPr>
          <a:xfrm>
            <a:off x="5764251" y="3525462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hasCustomPrompt="1" idx="5" type="title"/>
          </p:nvPr>
        </p:nvSpPr>
        <p:spPr>
          <a:xfrm>
            <a:off x="4900632" y="346867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4"/>
          <p:cNvSpPr txBox="1"/>
          <p:nvPr>
            <p:ph idx="6" type="subTitle"/>
          </p:nvPr>
        </p:nvSpPr>
        <p:spPr>
          <a:xfrm>
            <a:off x="5764251" y="3202725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1" name="Google Shape;171;p24"/>
          <p:cNvSpPr/>
          <p:nvPr/>
        </p:nvSpPr>
        <p:spPr>
          <a:xfrm>
            <a:off x="-447525" y="1418681"/>
            <a:ext cx="1388125" cy="4211175"/>
          </a:xfrm>
          <a:custGeom>
            <a:rect b="b" l="l" r="r" t="t"/>
            <a:pathLst>
              <a:path extrusionOk="0" h="168447" w="55525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2" name="Google Shape;172;p24"/>
          <p:cNvSpPr/>
          <p:nvPr/>
        </p:nvSpPr>
        <p:spPr>
          <a:xfrm rot="10800000">
            <a:off x="8203400" y="-486356"/>
            <a:ext cx="1388125" cy="4211175"/>
          </a:xfrm>
          <a:custGeom>
            <a:rect b="b" l="l" r="r" t="t"/>
            <a:pathLst>
              <a:path extrusionOk="0" h="168447" w="55525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2008426" y="2255497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hasCustomPrompt="1" idx="8" type="title"/>
          </p:nvPr>
        </p:nvSpPr>
        <p:spPr>
          <a:xfrm>
            <a:off x="1144807" y="21987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4"/>
          <p:cNvSpPr txBox="1"/>
          <p:nvPr>
            <p:ph idx="9" type="subTitle"/>
          </p:nvPr>
        </p:nvSpPr>
        <p:spPr>
          <a:xfrm>
            <a:off x="2008426" y="193386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3" type="subTitle"/>
          </p:nvPr>
        </p:nvSpPr>
        <p:spPr>
          <a:xfrm>
            <a:off x="2008426" y="3525462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hasCustomPrompt="1" idx="14" type="title"/>
          </p:nvPr>
        </p:nvSpPr>
        <p:spPr>
          <a:xfrm>
            <a:off x="1144807" y="346867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4"/>
          <p:cNvSpPr txBox="1"/>
          <p:nvPr>
            <p:ph idx="15" type="subTitle"/>
          </p:nvPr>
        </p:nvSpPr>
        <p:spPr>
          <a:xfrm>
            <a:off x="2008426" y="3202725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1731150" y="2143898"/>
            <a:ext cx="5681700" cy="1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327000" y="4053730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b="0" sz="2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 flipH="1">
            <a:off x="7418688" y="-91775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83" name="Google Shape;183;p25"/>
          <p:cNvSpPr/>
          <p:nvPr/>
        </p:nvSpPr>
        <p:spPr>
          <a:xfrm flipH="1">
            <a:off x="-956012" y="2194400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-956012" y="-129875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86" name="Google Shape;186;p26"/>
          <p:cNvSpPr/>
          <p:nvPr/>
        </p:nvSpPr>
        <p:spPr>
          <a:xfrm>
            <a:off x="7418688" y="2232500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-447525" y="1418681"/>
            <a:ext cx="1388125" cy="4211175"/>
          </a:xfrm>
          <a:custGeom>
            <a:rect b="b" l="l" r="r" t="t"/>
            <a:pathLst>
              <a:path extrusionOk="0" h="168447" w="55525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8203400" y="-486356"/>
            <a:ext cx="1388125" cy="4211175"/>
          </a:xfrm>
          <a:custGeom>
            <a:rect b="b" l="l" r="r" t="t"/>
            <a:pathLst>
              <a:path extrusionOk="0" h="168447" w="55525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flipH="1">
            <a:off x="2110163" y="4510025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2" name="Google Shape;192;p28"/>
          <p:cNvSpPr/>
          <p:nvPr/>
        </p:nvSpPr>
        <p:spPr>
          <a:xfrm flipH="1" rot="10800000">
            <a:off x="-2906725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3" name="Google Shape;193;p28"/>
          <p:cNvSpPr/>
          <p:nvPr/>
        </p:nvSpPr>
        <p:spPr>
          <a:xfrm flipH="1" rot="10800000">
            <a:off x="7127050" y="-227250"/>
            <a:ext cx="4923675" cy="860725"/>
          </a:xfrm>
          <a:custGeom>
            <a:rect b="b" l="l" r="r" t="t"/>
            <a:pathLst>
              <a:path extrusionOk="0" h="34429" w="196947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546850" y="-454119"/>
            <a:ext cx="1973675" cy="2751175"/>
          </a:xfrm>
          <a:custGeom>
            <a:rect b="b" l="l" r="r" t="t"/>
            <a:pathLst>
              <a:path extrusionOk="0" h="110047" w="78947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6" name="Google Shape;196;p29"/>
          <p:cNvSpPr/>
          <p:nvPr/>
        </p:nvSpPr>
        <p:spPr>
          <a:xfrm>
            <a:off x="-376525" y="2846444"/>
            <a:ext cx="1973675" cy="2751175"/>
          </a:xfrm>
          <a:custGeom>
            <a:rect b="b" l="l" r="r" t="t"/>
            <a:pathLst>
              <a:path extrusionOk="0" h="110047" w="78947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3200" y="1304875"/>
            <a:ext cx="75705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-956012" y="-129875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/>
          <p:nvPr/>
        </p:nvSpPr>
        <p:spPr>
          <a:xfrm>
            <a:off x="7418688" y="2232500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-401694" y="-260525"/>
            <a:ext cx="9947388" cy="5664550"/>
            <a:chOff x="-401694" y="-260525"/>
            <a:chExt cx="9947388" cy="5664550"/>
          </a:xfrm>
        </p:grpSpPr>
        <p:sp>
          <p:nvSpPr>
            <p:cNvPr id="25" name="Google Shape;25;p5"/>
            <p:cNvSpPr/>
            <p:nvPr/>
          </p:nvSpPr>
          <p:spPr>
            <a:xfrm>
              <a:off x="-401694" y="-260525"/>
              <a:ext cx="1939975" cy="2303000"/>
            </a:xfrm>
            <a:custGeom>
              <a:rect b="b" l="l" r="r" t="t"/>
              <a:pathLst>
                <a:path extrusionOk="0" h="92120" w="77599">
                  <a:moveTo>
                    <a:pt x="0" y="92120"/>
                  </a:moveTo>
                  <a:cubicBezTo>
                    <a:pt x="7942" y="89397"/>
                    <a:pt x="39935" y="86373"/>
                    <a:pt x="47649" y="75784"/>
                  </a:cubicBezTo>
                  <a:cubicBezTo>
                    <a:pt x="55364" y="65196"/>
                    <a:pt x="41295" y="41220"/>
                    <a:pt x="46287" y="28589"/>
                  </a:cubicBezTo>
                  <a:cubicBezTo>
                    <a:pt x="51279" y="15958"/>
                    <a:pt x="72380" y="4765"/>
                    <a:pt x="77599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6" name="Google Shape;26;p5"/>
            <p:cNvSpPr/>
            <p:nvPr/>
          </p:nvSpPr>
          <p:spPr>
            <a:xfrm>
              <a:off x="7605719" y="3101025"/>
              <a:ext cx="1939975" cy="2303000"/>
            </a:xfrm>
            <a:custGeom>
              <a:rect b="b" l="l" r="r" t="t"/>
              <a:pathLst>
                <a:path extrusionOk="0" h="92120" w="77599">
                  <a:moveTo>
                    <a:pt x="0" y="92120"/>
                  </a:moveTo>
                  <a:cubicBezTo>
                    <a:pt x="7942" y="89397"/>
                    <a:pt x="39935" y="86373"/>
                    <a:pt x="47649" y="75784"/>
                  </a:cubicBezTo>
                  <a:cubicBezTo>
                    <a:pt x="55364" y="65196"/>
                    <a:pt x="41295" y="41220"/>
                    <a:pt x="46287" y="28589"/>
                  </a:cubicBezTo>
                  <a:cubicBezTo>
                    <a:pt x="51279" y="15958"/>
                    <a:pt x="72380" y="4765"/>
                    <a:pt x="77599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27" name="Google Shape;27;p5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91836" y="3234090"/>
            <a:ext cx="261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91834" y="3503321"/>
            <a:ext cx="261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332864" y="3234090"/>
            <a:ext cx="261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332875" y="3503321"/>
            <a:ext cx="261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-956012" y="-129875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/>
          <p:nvPr/>
        </p:nvSpPr>
        <p:spPr>
          <a:xfrm>
            <a:off x="7418688" y="2232500"/>
            <a:ext cx="2681325" cy="3040875"/>
          </a:xfrm>
          <a:custGeom>
            <a:rect b="b" l="l" r="r" t="t"/>
            <a:pathLst>
              <a:path extrusionOk="0" h="121635" w="107253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84602" y="1775141"/>
            <a:ext cx="3546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rgbClr val="FFFFFF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84600" y="2348650"/>
            <a:ext cx="35469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648050" y="1681050"/>
            <a:ext cx="3773700" cy="17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936844" y="-294250"/>
            <a:ext cx="2115075" cy="5729175"/>
          </a:xfrm>
          <a:custGeom>
            <a:rect b="b" l="l" r="r" t="t"/>
            <a:pathLst>
              <a:path extrusionOk="0" h="229167" w="84603">
                <a:moveTo>
                  <a:pt x="72806" y="0"/>
                </a:moveTo>
                <a:cubicBezTo>
                  <a:pt x="74092" y="6807"/>
                  <a:pt x="92621" y="22387"/>
                  <a:pt x="80520" y="40841"/>
                </a:cubicBezTo>
                <a:cubicBezTo>
                  <a:pt x="68419" y="59295"/>
                  <a:pt x="4055" y="86070"/>
                  <a:pt x="198" y="110726"/>
                </a:cubicBezTo>
                <a:cubicBezTo>
                  <a:pt x="-3659" y="135382"/>
                  <a:pt x="49965" y="169039"/>
                  <a:pt x="57377" y="188779"/>
                </a:cubicBezTo>
                <a:cubicBezTo>
                  <a:pt x="64789" y="208519"/>
                  <a:pt x="46789" y="222436"/>
                  <a:pt x="44671" y="229167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22375" y="2347621"/>
            <a:ext cx="27090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5388725" y="1100950"/>
            <a:ext cx="27090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8734" y="1776979"/>
            <a:ext cx="2702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hasCustomPrompt="1" idx="3" type="title"/>
          </p:nvPr>
        </p:nvSpPr>
        <p:spPr>
          <a:xfrm>
            <a:off x="4572575" y="1370925"/>
            <a:ext cx="735300" cy="38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9"/>
          <p:cNvSpPr txBox="1"/>
          <p:nvPr>
            <p:ph hasCustomPrompt="1" idx="4" type="title"/>
          </p:nvPr>
        </p:nvSpPr>
        <p:spPr>
          <a:xfrm>
            <a:off x="4572575" y="3352650"/>
            <a:ext cx="735300" cy="38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 txBox="1"/>
          <p:nvPr>
            <p:ph hasCustomPrompt="1" idx="5" type="title"/>
          </p:nvPr>
        </p:nvSpPr>
        <p:spPr>
          <a:xfrm>
            <a:off x="4572575" y="2361788"/>
            <a:ext cx="735300" cy="38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9" name="Google Shape;49;p9"/>
          <p:cNvGrpSpPr/>
          <p:nvPr/>
        </p:nvGrpSpPr>
        <p:grpSpPr>
          <a:xfrm>
            <a:off x="-206886" y="-486512"/>
            <a:ext cx="9557773" cy="6116524"/>
            <a:chOff x="-206886" y="-486512"/>
            <a:chExt cx="9557773" cy="6116524"/>
          </a:xfrm>
        </p:grpSpPr>
        <p:sp>
          <p:nvSpPr>
            <p:cNvPr id="50" name="Google Shape;50;p9"/>
            <p:cNvSpPr/>
            <p:nvPr/>
          </p:nvSpPr>
          <p:spPr>
            <a:xfrm rot="5400000">
              <a:off x="1058351" y="-1751750"/>
              <a:ext cx="1437275" cy="3967750"/>
            </a:xfrm>
            <a:custGeom>
              <a:rect b="b" l="l" r="r" t="t"/>
              <a:pathLst>
                <a:path extrusionOk="0" h="158710" w="57491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51" name="Google Shape;51;p9"/>
            <p:cNvSpPr/>
            <p:nvPr/>
          </p:nvSpPr>
          <p:spPr>
            <a:xfrm rot="-5400000">
              <a:off x="6648374" y="2927500"/>
              <a:ext cx="1437275" cy="3967750"/>
            </a:xfrm>
            <a:custGeom>
              <a:rect b="b" l="l" r="r" t="t"/>
              <a:pathLst>
                <a:path extrusionOk="0" h="158710" w="57491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6794900" y="-139600"/>
            <a:ext cx="2639850" cy="3454225"/>
          </a:xfrm>
          <a:custGeom>
            <a:rect b="b" l="l" r="r" t="t"/>
            <a:pathLst>
              <a:path extrusionOk="0" h="138169" w="105594">
                <a:moveTo>
                  <a:pt x="105594" y="138169"/>
                </a:moveTo>
                <a:cubicBezTo>
                  <a:pt x="96934" y="131762"/>
                  <a:pt x="62574" y="116330"/>
                  <a:pt x="53635" y="99727"/>
                </a:cubicBezTo>
                <a:cubicBezTo>
                  <a:pt x="44696" y="83124"/>
                  <a:pt x="60898" y="55171"/>
                  <a:pt x="51959" y="38550"/>
                </a:cubicBezTo>
                <a:cubicBezTo>
                  <a:pt x="43020" y="21929"/>
                  <a:pt x="8660" y="6425"/>
                  <a:pt x="0" y="0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356300" y="445025"/>
            <a:ext cx="40644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b="1"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725150" y="1154375"/>
            <a:ext cx="4368600" cy="19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RUBIK</a:t>
            </a:r>
            <a:r>
              <a:rPr lang="en"/>
              <a:t>’S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chemeClr val="accent1"/>
                </a:highlight>
                <a:latin typeface="Space Grotesk"/>
                <a:ea typeface="Space Grotesk"/>
                <a:cs typeface="Space Grotesk"/>
                <a:sym typeface="Space Grotesk"/>
              </a:rPr>
              <a:t>CUBE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/>
              <a:t>VM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725151" y="3115260"/>
            <a:ext cx="364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Ezeh 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 y Paradigmas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4581415" y="-253137"/>
            <a:ext cx="5016650" cy="5649775"/>
          </a:xfrm>
          <a:custGeom>
            <a:rect b="b" l="l" r="r" t="t"/>
            <a:pathLst>
              <a:path extrusionOk="0" h="225991" w="200666">
                <a:moveTo>
                  <a:pt x="200666" y="0"/>
                </a:moveTo>
                <a:cubicBezTo>
                  <a:pt x="188565" y="5446"/>
                  <a:pt x="140462" y="15580"/>
                  <a:pt x="128058" y="32673"/>
                </a:cubicBezTo>
                <a:cubicBezTo>
                  <a:pt x="115654" y="49766"/>
                  <a:pt x="146361" y="81683"/>
                  <a:pt x="126243" y="102558"/>
                </a:cubicBezTo>
                <a:cubicBezTo>
                  <a:pt x="106125" y="123433"/>
                  <a:pt x="26256" y="137349"/>
                  <a:pt x="7348" y="157921"/>
                </a:cubicBezTo>
                <a:cubicBezTo>
                  <a:pt x="-11560" y="178493"/>
                  <a:pt x="11886" y="214646"/>
                  <a:pt x="12794" y="225991"/>
                </a:cubicBezTo>
              </a:path>
            </a:pathLst>
          </a:cu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204" name="Google Shape;204;p30"/>
          <p:cNvGrpSpPr/>
          <p:nvPr/>
        </p:nvGrpSpPr>
        <p:grpSpPr>
          <a:xfrm>
            <a:off x="4995106" y="1319476"/>
            <a:ext cx="3012533" cy="2504552"/>
            <a:chOff x="4995106" y="1319476"/>
            <a:chExt cx="3012533" cy="2504552"/>
          </a:xfrm>
        </p:grpSpPr>
        <p:sp>
          <p:nvSpPr>
            <p:cNvPr id="205" name="Google Shape;205;p30"/>
            <p:cNvSpPr/>
            <p:nvPr/>
          </p:nvSpPr>
          <p:spPr>
            <a:xfrm>
              <a:off x="4995106" y="2034587"/>
              <a:ext cx="3012533" cy="178944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30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207" name="Google Shape;207;p30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h="7040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rect b="b" l="l" r="r" t="t"/>
                <a:pathLst>
                  <a:path extrusionOk="0" h="7006" w="4071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h="7040" w="407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rect b="b" l="l" r="r" t="t"/>
                <a:pathLst>
                  <a:path extrusionOk="0" h="7040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h="7073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h="7039" w="4104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h="7072" w="4071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fill="none" h="7040" w="4104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fill="none" h="7040" w="407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fill="none" h="7039" w="4104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fill="none" h="7072" w="4071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rect b="b" l="l" r="r" t="t"/>
                <a:pathLst>
                  <a:path extrusionOk="0" h="6926" w="4104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rect b="b" l="l" r="r" t="t"/>
                <a:pathLst>
                  <a:path extrusionOk="0" h="6890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rect b="b" l="l" r="r" t="t"/>
                <a:pathLst>
                  <a:path extrusionOk="0" h="6889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rect b="b" l="l" r="r" t="t"/>
                <a:pathLst>
                  <a:path extrusionOk="0" h="6890" w="407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rect b="b" l="l" r="r" t="t"/>
                <a:pathLst>
                  <a:path extrusionOk="0" h="6875" w="4104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rect b="b" l="l" r="r" t="t"/>
                <a:pathLst>
                  <a:path extrusionOk="0" fill="none" h="6973" w="4104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rect b="b" l="l" r="r" t="t"/>
                <a:pathLst>
                  <a:path extrusionOk="0" fill="none" h="6940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rect b="b" l="l" r="r" t="t"/>
                <a:pathLst>
                  <a:path extrusionOk="0" fill="none" h="6972" w="4104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rect b="b" l="l" r="r" t="t"/>
                <a:pathLst>
                  <a:path extrusionOk="0" h="4687" w="8006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rect b="b" l="l" r="r" t="t"/>
                <a:pathLst>
                  <a:path extrusionOk="0" h="4688" w="7973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rect b="b" l="l" r="r" t="t"/>
                <a:pathLst>
                  <a:path extrusionOk="0" fill="none" h="4705" w="8006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rect b="b" l="l" r="r" t="t"/>
                <a:pathLst>
                  <a:path extrusionOk="0" fill="none" h="4704" w="7973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rect b="b" l="l" r="r" t="t"/>
                <a:pathLst>
                  <a:path extrusionOk="0" fill="none" h="4705" w="8007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"/>
          <p:cNvSpPr txBox="1"/>
          <p:nvPr>
            <p:ph type="ctrTitle"/>
          </p:nvPr>
        </p:nvSpPr>
        <p:spPr>
          <a:xfrm>
            <a:off x="742200" y="2535908"/>
            <a:ext cx="32796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1"/>
                </a:highlight>
              </a:rPr>
              <a:t>.RBKVM</a:t>
            </a:r>
            <a:endParaRPr sz="50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grpSp>
        <p:nvGrpSpPr>
          <p:cNvPr id="747" name="Google Shape;747;p39"/>
          <p:cNvGrpSpPr/>
          <p:nvPr/>
        </p:nvGrpSpPr>
        <p:grpSpPr>
          <a:xfrm>
            <a:off x="4674256" y="719961"/>
            <a:ext cx="3349787" cy="3551177"/>
            <a:chOff x="4574641" y="796162"/>
            <a:chExt cx="3349787" cy="3551177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4574641" y="3325949"/>
              <a:ext cx="1798755" cy="1021390"/>
              <a:chOff x="4574641" y="3325949"/>
              <a:chExt cx="1798755" cy="102139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4574641" y="3325949"/>
                <a:ext cx="1798755" cy="1021390"/>
              </a:xfrm>
              <a:custGeom>
                <a:rect b="b" l="l" r="r" t="t"/>
                <a:pathLst>
                  <a:path extrusionOk="0" h="37277" w="65648">
                    <a:moveTo>
                      <a:pt x="25637" y="0"/>
                    </a:moveTo>
                    <a:cubicBezTo>
                      <a:pt x="24421" y="0"/>
                      <a:pt x="23143" y="295"/>
                      <a:pt x="22150" y="873"/>
                    </a:cubicBezTo>
                    <a:lnTo>
                      <a:pt x="2069" y="12481"/>
                    </a:lnTo>
                    <a:cubicBezTo>
                      <a:pt x="201" y="13549"/>
                      <a:pt x="0" y="15150"/>
                      <a:pt x="1602" y="16084"/>
                    </a:cubicBezTo>
                    <a:lnTo>
                      <a:pt x="19381" y="26324"/>
                    </a:lnTo>
                    <a:lnTo>
                      <a:pt x="37260" y="36665"/>
                    </a:lnTo>
                    <a:cubicBezTo>
                      <a:pt x="37986" y="37073"/>
                      <a:pt x="38959" y="37276"/>
                      <a:pt x="39977" y="37276"/>
                    </a:cubicBezTo>
                    <a:cubicBezTo>
                      <a:pt x="41204" y="37276"/>
                      <a:pt x="42495" y="36982"/>
                      <a:pt x="43498" y="36398"/>
                    </a:cubicBezTo>
                    <a:lnTo>
                      <a:pt x="63579" y="24823"/>
                    </a:lnTo>
                    <a:cubicBezTo>
                      <a:pt x="65447" y="23756"/>
                      <a:pt x="65647" y="22121"/>
                      <a:pt x="64046" y="21187"/>
                    </a:cubicBezTo>
                    <a:lnTo>
                      <a:pt x="46167" y="10880"/>
                    </a:lnTo>
                    <a:lnTo>
                      <a:pt x="28387" y="639"/>
                    </a:lnTo>
                    <a:cubicBezTo>
                      <a:pt x="27653" y="211"/>
                      <a:pt x="26667" y="0"/>
                      <a:pt x="25637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4677911" y="3414588"/>
                <a:ext cx="1116002" cy="637242"/>
              </a:xfrm>
              <a:custGeom>
                <a:rect b="b" l="l" r="r" t="t"/>
                <a:pathLst>
                  <a:path extrusionOk="0" h="23257" w="40730">
                    <a:moveTo>
                      <a:pt x="22607" y="0"/>
                    </a:moveTo>
                    <a:cubicBezTo>
                      <a:pt x="21523" y="0"/>
                      <a:pt x="20377" y="262"/>
                      <a:pt x="19481" y="773"/>
                    </a:cubicBezTo>
                    <a:lnTo>
                      <a:pt x="1802" y="10981"/>
                    </a:lnTo>
                    <a:cubicBezTo>
                      <a:pt x="168" y="11948"/>
                      <a:pt x="1" y="13349"/>
                      <a:pt x="1402" y="14183"/>
                    </a:cubicBezTo>
                    <a:lnTo>
                      <a:pt x="17146" y="23256"/>
                    </a:lnTo>
                    <a:lnTo>
                      <a:pt x="40730" y="9646"/>
                    </a:lnTo>
                    <a:lnTo>
                      <a:pt x="24985" y="540"/>
                    </a:lnTo>
                    <a:cubicBezTo>
                      <a:pt x="24352" y="178"/>
                      <a:pt x="23501" y="0"/>
                      <a:pt x="2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5145876" y="3677984"/>
                <a:ext cx="1116002" cy="636995"/>
              </a:xfrm>
              <a:custGeom>
                <a:rect b="b" l="l" r="r" t="t"/>
                <a:pathLst>
                  <a:path extrusionOk="0" h="23248" w="40730">
                    <a:moveTo>
                      <a:pt x="23584" y="0"/>
                    </a:moveTo>
                    <a:lnTo>
                      <a:pt x="1" y="13610"/>
                    </a:lnTo>
                    <a:lnTo>
                      <a:pt x="15745" y="22683"/>
                    </a:lnTo>
                    <a:cubicBezTo>
                      <a:pt x="16381" y="23061"/>
                      <a:pt x="17243" y="23247"/>
                      <a:pt x="18142" y="23247"/>
                    </a:cubicBezTo>
                    <a:cubicBezTo>
                      <a:pt x="19224" y="23247"/>
                      <a:pt x="20359" y="22978"/>
                      <a:pt x="21216" y="22449"/>
                    </a:cubicBezTo>
                    <a:lnTo>
                      <a:pt x="38895" y="12242"/>
                    </a:lnTo>
                    <a:cubicBezTo>
                      <a:pt x="40563" y="11308"/>
                      <a:pt x="40730" y="9907"/>
                      <a:pt x="39329" y="9073"/>
                    </a:cubicBezTo>
                    <a:lnTo>
                      <a:pt x="23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5150452" y="3669736"/>
                <a:ext cx="1062079" cy="606691"/>
              </a:xfrm>
              <a:custGeom>
                <a:rect b="b" l="l" r="r" t="t"/>
                <a:pathLst>
                  <a:path extrusionOk="0" h="22142" w="38762">
                    <a:moveTo>
                      <a:pt x="22516" y="1"/>
                    </a:moveTo>
                    <a:lnTo>
                      <a:pt x="0" y="12977"/>
                    </a:lnTo>
                    <a:lnTo>
                      <a:pt x="14844" y="21516"/>
                    </a:lnTo>
                    <a:cubicBezTo>
                      <a:pt x="15662" y="21933"/>
                      <a:pt x="16554" y="22142"/>
                      <a:pt x="17450" y="22142"/>
                    </a:cubicBezTo>
                    <a:cubicBezTo>
                      <a:pt x="18347" y="22142"/>
                      <a:pt x="19247" y="21933"/>
                      <a:pt x="20081" y="21516"/>
                    </a:cubicBezTo>
                    <a:lnTo>
                      <a:pt x="37327" y="11576"/>
                    </a:lnTo>
                    <a:cubicBezTo>
                      <a:pt x="38761" y="10742"/>
                      <a:pt x="38761" y="9374"/>
                      <a:pt x="37327" y="8540"/>
                    </a:cubicBezTo>
                    <a:lnTo>
                      <a:pt x="2251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5150452" y="3669737"/>
                <a:ext cx="1062079" cy="612417"/>
              </a:xfrm>
              <a:custGeom>
                <a:rect b="b" l="l" r="r" t="t"/>
                <a:pathLst>
                  <a:path extrusionOk="0" fill="none" h="22351" w="38762">
                    <a:moveTo>
                      <a:pt x="22516" y="1"/>
                    </a:moveTo>
                    <a:lnTo>
                      <a:pt x="37327" y="8540"/>
                    </a:lnTo>
                    <a:cubicBezTo>
                      <a:pt x="38761" y="9374"/>
                      <a:pt x="38761" y="10742"/>
                      <a:pt x="37327" y="11576"/>
                    </a:cubicBezTo>
                    <a:lnTo>
                      <a:pt x="20081" y="21516"/>
                    </a:lnTo>
                    <a:cubicBezTo>
                      <a:pt x="18414" y="22350"/>
                      <a:pt x="16479" y="22350"/>
                      <a:pt x="14844" y="21516"/>
                    </a:cubicBezTo>
                    <a:lnTo>
                      <a:pt x="0" y="12977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5162343" y="3669737"/>
                <a:ext cx="1050187" cy="533807"/>
              </a:xfrm>
              <a:custGeom>
                <a:rect b="b" l="l" r="r" t="t"/>
                <a:pathLst>
                  <a:path extrusionOk="0" h="19482" w="38328">
                    <a:moveTo>
                      <a:pt x="22116" y="1"/>
                    </a:moveTo>
                    <a:cubicBezTo>
                      <a:pt x="22082" y="1"/>
                      <a:pt x="22049" y="1"/>
                      <a:pt x="22016" y="34"/>
                    </a:cubicBezTo>
                    <a:lnTo>
                      <a:pt x="267" y="12576"/>
                    </a:lnTo>
                    <a:cubicBezTo>
                      <a:pt x="0" y="12710"/>
                      <a:pt x="67" y="13110"/>
                      <a:pt x="334" y="13177"/>
                    </a:cubicBezTo>
                    <a:lnTo>
                      <a:pt x="12342" y="18281"/>
                    </a:lnTo>
                    <a:cubicBezTo>
                      <a:pt x="13276" y="18547"/>
                      <a:pt x="14210" y="18848"/>
                      <a:pt x="15144" y="19181"/>
                    </a:cubicBezTo>
                    <a:cubicBezTo>
                      <a:pt x="15736" y="19383"/>
                      <a:pt x="16355" y="19482"/>
                      <a:pt x="16975" y="19482"/>
                    </a:cubicBezTo>
                    <a:cubicBezTo>
                      <a:pt x="17892" y="19482"/>
                      <a:pt x="18811" y="19266"/>
                      <a:pt x="19647" y="18848"/>
                    </a:cubicBezTo>
                    <a:lnTo>
                      <a:pt x="36893" y="8907"/>
                    </a:lnTo>
                    <a:cubicBezTo>
                      <a:pt x="38327" y="8073"/>
                      <a:pt x="38327" y="6706"/>
                      <a:pt x="36893" y="5872"/>
                    </a:cubicBezTo>
                    <a:lnTo>
                      <a:pt x="2211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5135820" y="3973657"/>
                <a:ext cx="253203" cy="154426"/>
              </a:xfrm>
              <a:custGeom>
                <a:rect b="b" l="l" r="r" t="t"/>
                <a:pathLst>
                  <a:path extrusionOk="0" h="5636" w="9241">
                    <a:moveTo>
                      <a:pt x="7273" y="0"/>
                    </a:moveTo>
                    <a:cubicBezTo>
                      <a:pt x="7089" y="0"/>
                      <a:pt x="6906" y="50"/>
                      <a:pt x="6739" y="150"/>
                    </a:cubicBezTo>
                    <a:lnTo>
                      <a:pt x="167" y="3920"/>
                    </a:lnTo>
                    <a:cubicBezTo>
                      <a:pt x="1" y="4020"/>
                      <a:pt x="101" y="4186"/>
                      <a:pt x="334" y="4186"/>
                    </a:cubicBezTo>
                    <a:lnTo>
                      <a:pt x="2369" y="4253"/>
                    </a:lnTo>
                    <a:lnTo>
                      <a:pt x="2536" y="5487"/>
                    </a:lnTo>
                    <a:cubicBezTo>
                      <a:pt x="2558" y="5576"/>
                      <a:pt x="2684" y="5636"/>
                      <a:pt x="2815" y="5636"/>
                    </a:cubicBezTo>
                    <a:cubicBezTo>
                      <a:pt x="2881" y="5636"/>
                      <a:pt x="2947" y="5621"/>
                      <a:pt x="3003" y="5587"/>
                    </a:cubicBezTo>
                    <a:lnTo>
                      <a:pt x="8540" y="2418"/>
                    </a:lnTo>
                    <a:cubicBezTo>
                      <a:pt x="9241" y="2018"/>
                      <a:pt x="9241" y="984"/>
                      <a:pt x="8540" y="584"/>
                    </a:cubicBezTo>
                    <a:lnTo>
                      <a:pt x="7806" y="150"/>
                    </a:lnTo>
                    <a:cubicBezTo>
                      <a:pt x="7639" y="50"/>
                      <a:pt x="7456" y="0"/>
                      <a:pt x="7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5162343" y="3669737"/>
                <a:ext cx="1048351" cy="399574"/>
              </a:xfrm>
              <a:custGeom>
                <a:rect b="b" l="l" r="r" t="t"/>
                <a:pathLst>
                  <a:path extrusionOk="0" h="14583" w="38261">
                    <a:moveTo>
                      <a:pt x="22082" y="1"/>
                    </a:moveTo>
                    <a:lnTo>
                      <a:pt x="22016" y="34"/>
                    </a:lnTo>
                    <a:lnTo>
                      <a:pt x="234" y="12610"/>
                    </a:lnTo>
                    <a:cubicBezTo>
                      <a:pt x="0" y="12743"/>
                      <a:pt x="33" y="13110"/>
                      <a:pt x="334" y="13210"/>
                    </a:cubicBezTo>
                    <a:cubicBezTo>
                      <a:pt x="334" y="13210"/>
                      <a:pt x="14010" y="14411"/>
                      <a:pt x="15111" y="14444"/>
                    </a:cubicBezTo>
                    <a:cubicBezTo>
                      <a:pt x="15877" y="14479"/>
                      <a:pt x="16722" y="14582"/>
                      <a:pt x="17525" y="14582"/>
                    </a:cubicBezTo>
                    <a:cubicBezTo>
                      <a:pt x="18295" y="14582"/>
                      <a:pt x="19026" y="14487"/>
                      <a:pt x="19614" y="14144"/>
                    </a:cubicBezTo>
                    <a:lnTo>
                      <a:pt x="36860" y="4170"/>
                    </a:lnTo>
                    <a:cubicBezTo>
                      <a:pt x="37994" y="3537"/>
                      <a:pt x="38261" y="2636"/>
                      <a:pt x="37694" y="1869"/>
                    </a:cubicBezTo>
                    <a:cubicBezTo>
                      <a:pt x="37360" y="1402"/>
                      <a:pt x="36860" y="1135"/>
                      <a:pt x="36293" y="1102"/>
                    </a:cubicBezTo>
                    <a:lnTo>
                      <a:pt x="22082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4708983" y="3417711"/>
                <a:ext cx="1062079" cy="607595"/>
              </a:xfrm>
              <a:custGeom>
                <a:rect b="b" l="l" r="r" t="t"/>
                <a:pathLst>
                  <a:path extrusionOk="0" h="22175" w="38762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768"/>
                      <a:pt x="1469" y="13602"/>
                    </a:cubicBezTo>
                    <a:lnTo>
                      <a:pt x="16272" y="22171"/>
                    </a:lnTo>
                    <a:lnTo>
                      <a:pt x="16272" y="22171"/>
                    </a:lnTo>
                    <a:cubicBezTo>
                      <a:pt x="16280" y="21910"/>
                      <a:pt x="38762" y="9199"/>
                      <a:pt x="38762" y="9199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2171"/>
                    </a:moveTo>
                    <a:cubicBezTo>
                      <a:pt x="16272" y="22173"/>
                      <a:pt x="16274" y="22175"/>
                      <a:pt x="16279" y="22175"/>
                    </a:cubicBezTo>
                    <a:lnTo>
                      <a:pt x="16272" y="2217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4708983" y="3341841"/>
                <a:ext cx="1062079" cy="683466"/>
              </a:xfrm>
              <a:custGeom>
                <a:rect b="b" l="l" r="r" t="t"/>
                <a:pathLst>
                  <a:path extrusionOk="0" h="24944" w="38762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802"/>
                      <a:pt x="1469" y="13636"/>
                    </a:cubicBezTo>
                    <a:lnTo>
                      <a:pt x="16272" y="24939"/>
                    </a:lnTo>
                    <a:lnTo>
                      <a:pt x="16272" y="24939"/>
                    </a:lnTo>
                    <a:cubicBezTo>
                      <a:pt x="16343" y="24643"/>
                      <a:pt x="38762" y="11968"/>
                      <a:pt x="38762" y="11968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4939"/>
                    </a:moveTo>
                    <a:cubicBezTo>
                      <a:pt x="16271" y="24942"/>
                      <a:pt x="16274" y="24944"/>
                      <a:pt x="16279" y="24944"/>
                    </a:cubicBezTo>
                    <a:lnTo>
                      <a:pt x="16272" y="24939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4880836" y="3626801"/>
                <a:ext cx="890226" cy="398506"/>
              </a:xfrm>
              <a:custGeom>
                <a:rect b="b" l="l" r="r" t="t"/>
                <a:pathLst>
                  <a:path extrusionOk="0" h="14544" w="32490">
                    <a:moveTo>
                      <a:pt x="30355" y="0"/>
                    </a:moveTo>
                    <a:cubicBezTo>
                      <a:pt x="30355" y="0"/>
                      <a:pt x="18947" y="8439"/>
                      <a:pt x="10908" y="9674"/>
                    </a:cubicBezTo>
                    <a:cubicBezTo>
                      <a:pt x="10232" y="9778"/>
                      <a:pt x="9570" y="9825"/>
                      <a:pt x="8928" y="9825"/>
                    </a:cubicBezTo>
                    <a:cubicBezTo>
                      <a:pt x="3843" y="9825"/>
                      <a:pt x="4" y="6908"/>
                      <a:pt x="0" y="6905"/>
                    </a:cubicBezTo>
                    <a:lnTo>
                      <a:pt x="0" y="6905"/>
                    </a:lnTo>
                    <a:lnTo>
                      <a:pt x="10007" y="14544"/>
                    </a:lnTo>
                    <a:lnTo>
                      <a:pt x="32490" y="1568"/>
                    </a:lnTo>
                    <a:lnTo>
                      <a:pt x="30355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9"/>
            <p:cNvGrpSpPr/>
            <p:nvPr/>
          </p:nvGrpSpPr>
          <p:grpSpPr>
            <a:xfrm>
              <a:off x="5316797" y="796162"/>
              <a:ext cx="2607631" cy="3217281"/>
              <a:chOff x="5316797" y="796162"/>
              <a:chExt cx="2607631" cy="3217281"/>
            </a:xfrm>
          </p:grpSpPr>
          <p:sp>
            <p:nvSpPr>
              <p:cNvPr id="761" name="Google Shape;761;p39"/>
              <p:cNvSpPr/>
              <p:nvPr/>
            </p:nvSpPr>
            <p:spPr>
              <a:xfrm>
                <a:off x="5316797" y="2489783"/>
                <a:ext cx="2607631" cy="1523659"/>
              </a:xfrm>
              <a:custGeom>
                <a:rect b="b" l="l" r="r" t="t"/>
                <a:pathLst>
                  <a:path extrusionOk="0" h="55608" w="95169">
                    <a:moveTo>
                      <a:pt x="35196" y="1"/>
                    </a:moveTo>
                    <a:cubicBezTo>
                      <a:pt x="35050" y="1"/>
                      <a:pt x="34909" y="34"/>
                      <a:pt x="34792" y="101"/>
                    </a:cubicBezTo>
                    <a:lnTo>
                      <a:pt x="534" y="20015"/>
                    </a:lnTo>
                    <a:cubicBezTo>
                      <a:pt x="0" y="20349"/>
                      <a:pt x="0" y="21082"/>
                      <a:pt x="534" y="21416"/>
                    </a:cubicBezTo>
                    <a:lnTo>
                      <a:pt x="59576" y="55507"/>
                    </a:lnTo>
                    <a:cubicBezTo>
                      <a:pt x="59693" y="55574"/>
                      <a:pt x="59835" y="55607"/>
                      <a:pt x="59981" y="55607"/>
                    </a:cubicBezTo>
                    <a:cubicBezTo>
                      <a:pt x="60127" y="55607"/>
                      <a:pt x="60277" y="55574"/>
                      <a:pt x="60410" y="55507"/>
                    </a:cubicBezTo>
                    <a:lnTo>
                      <a:pt x="94635" y="35626"/>
                    </a:lnTo>
                    <a:cubicBezTo>
                      <a:pt x="95168" y="35293"/>
                      <a:pt x="95168" y="34525"/>
                      <a:pt x="94668" y="34192"/>
                    </a:cubicBezTo>
                    <a:lnTo>
                      <a:pt x="35626" y="101"/>
                    </a:lnTo>
                    <a:cubicBezTo>
                      <a:pt x="35492" y="34"/>
                      <a:pt x="35342" y="1"/>
                      <a:pt x="35196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6192391" y="1588597"/>
                <a:ext cx="1372822" cy="1728365"/>
              </a:xfrm>
              <a:custGeom>
                <a:rect b="b" l="l" r="r" t="t"/>
                <a:pathLst>
                  <a:path extrusionOk="0" h="63079" w="50103">
                    <a:moveTo>
                      <a:pt x="101" y="0"/>
                    </a:moveTo>
                    <a:lnTo>
                      <a:pt x="1" y="34192"/>
                    </a:lnTo>
                    <a:lnTo>
                      <a:pt x="50036" y="63079"/>
                    </a:lnTo>
                    <a:lnTo>
                      <a:pt x="50103" y="2888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7563378" y="2325273"/>
                <a:ext cx="95982" cy="991688"/>
              </a:xfrm>
              <a:custGeom>
                <a:rect b="b" l="l" r="r" t="t"/>
                <a:pathLst>
                  <a:path extrusionOk="0" h="36193" w="3503">
                    <a:moveTo>
                      <a:pt x="3503" y="0"/>
                    </a:moveTo>
                    <a:lnTo>
                      <a:pt x="67" y="2002"/>
                    </a:lnTo>
                    <a:lnTo>
                      <a:pt x="0" y="36193"/>
                    </a:lnTo>
                    <a:lnTo>
                      <a:pt x="0" y="36193"/>
                    </a:lnTo>
                    <a:lnTo>
                      <a:pt x="3403" y="34225"/>
                    </a:ln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00FFC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6195131" y="1534674"/>
                <a:ext cx="1464229" cy="845454"/>
              </a:xfrm>
              <a:custGeom>
                <a:rect b="b" l="l" r="r" t="t"/>
                <a:pathLst>
                  <a:path extrusionOk="0" h="30856" w="53439">
                    <a:moveTo>
                      <a:pt x="3403" y="0"/>
                    </a:moveTo>
                    <a:lnTo>
                      <a:pt x="1" y="1968"/>
                    </a:lnTo>
                    <a:lnTo>
                      <a:pt x="50003" y="30856"/>
                    </a:lnTo>
                    <a:lnTo>
                      <a:pt x="53439" y="28854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5384420" y="2527266"/>
                <a:ext cx="2180793" cy="1262236"/>
              </a:xfrm>
              <a:custGeom>
                <a:rect b="b" l="l" r="r" t="t"/>
                <a:pathLst>
                  <a:path extrusionOk="0" h="46067" w="79591">
                    <a:moveTo>
                      <a:pt x="29555" y="0"/>
                    </a:moveTo>
                    <a:lnTo>
                      <a:pt x="1" y="17179"/>
                    </a:lnTo>
                    <a:lnTo>
                      <a:pt x="50037" y="46067"/>
                    </a:lnTo>
                    <a:lnTo>
                      <a:pt x="79591" y="28888"/>
                    </a:lnTo>
                    <a:lnTo>
                      <a:pt x="29555" y="0"/>
                    </a:lnTo>
                    <a:close/>
                  </a:path>
                </a:pathLst>
              </a:custGeom>
              <a:solidFill>
                <a:srgbClr val="7B6EF0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6754502" y="3318770"/>
                <a:ext cx="810711" cy="578578"/>
              </a:xfrm>
              <a:custGeom>
                <a:rect b="b" l="l" r="r" t="t"/>
                <a:pathLst>
                  <a:path extrusionOk="0" h="21116" w="29588">
                    <a:moveTo>
                      <a:pt x="29588" y="1"/>
                    </a:moveTo>
                    <a:lnTo>
                      <a:pt x="34" y="17180"/>
                    </a:lnTo>
                    <a:lnTo>
                      <a:pt x="0" y="21116"/>
                    </a:lnTo>
                    <a:lnTo>
                      <a:pt x="29588" y="3937"/>
                    </a:lnTo>
                    <a:lnTo>
                      <a:pt x="29588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5384420" y="2997971"/>
                <a:ext cx="1371014" cy="899378"/>
              </a:xfrm>
              <a:custGeom>
                <a:rect b="b" l="l" r="r" t="t"/>
                <a:pathLst>
                  <a:path extrusionOk="0" h="32824" w="50037">
                    <a:moveTo>
                      <a:pt x="1" y="0"/>
                    </a:moveTo>
                    <a:lnTo>
                      <a:pt x="1" y="3970"/>
                    </a:lnTo>
                    <a:lnTo>
                      <a:pt x="50003" y="32824"/>
                    </a:lnTo>
                    <a:lnTo>
                      <a:pt x="50037" y="288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5585509" y="2526335"/>
                <a:ext cx="1982472" cy="1146169"/>
              </a:xfrm>
              <a:custGeom>
                <a:rect b="b" l="l" r="r" t="t"/>
                <a:pathLst>
                  <a:path extrusionOk="0" h="41831" w="72353">
                    <a:moveTo>
                      <a:pt x="22416" y="1"/>
                    </a:moveTo>
                    <a:lnTo>
                      <a:pt x="0" y="13010"/>
                    </a:lnTo>
                    <a:lnTo>
                      <a:pt x="49969" y="41831"/>
                    </a:lnTo>
                    <a:lnTo>
                      <a:pt x="72352" y="28822"/>
                    </a:lnTo>
                    <a:lnTo>
                      <a:pt x="22416" y="1"/>
                    </a:ln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6192391" y="1592241"/>
                <a:ext cx="1372822" cy="1721076"/>
              </a:xfrm>
              <a:custGeom>
                <a:rect b="b" l="l" r="r" t="t"/>
                <a:pathLst>
                  <a:path extrusionOk="0" fill="none" h="62813" w="50103">
                    <a:moveTo>
                      <a:pt x="50103" y="28922"/>
                    </a:moveTo>
                    <a:lnTo>
                      <a:pt x="50036" y="62479"/>
                    </a:lnTo>
                    <a:cubicBezTo>
                      <a:pt x="50003" y="62679"/>
                      <a:pt x="49803" y="62813"/>
                      <a:pt x="49603" y="62712"/>
                    </a:cubicBezTo>
                    <a:lnTo>
                      <a:pt x="134" y="34159"/>
                    </a:lnTo>
                    <a:cubicBezTo>
                      <a:pt x="34" y="34092"/>
                      <a:pt x="1" y="33992"/>
                      <a:pt x="1" y="33892"/>
                    </a:cubicBezTo>
                    <a:lnTo>
                      <a:pt x="101" y="368"/>
                    </a:lnTo>
                    <a:cubicBezTo>
                      <a:pt x="101" y="134"/>
                      <a:pt x="334" y="1"/>
                      <a:pt x="501" y="101"/>
                    </a:cubicBezTo>
                    <a:lnTo>
                      <a:pt x="49970" y="28688"/>
                    </a:lnTo>
                    <a:cubicBezTo>
                      <a:pt x="50070" y="28721"/>
                      <a:pt x="50103" y="28822"/>
                      <a:pt x="50103" y="2892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7563378" y="2329849"/>
                <a:ext cx="95078" cy="983468"/>
              </a:xfrm>
              <a:custGeom>
                <a:rect b="b" l="l" r="r" t="t"/>
                <a:pathLst>
                  <a:path extrusionOk="0" fill="none" h="35893" w="3470">
                    <a:moveTo>
                      <a:pt x="200" y="1768"/>
                    </a:moveTo>
                    <a:lnTo>
                      <a:pt x="3036" y="100"/>
                    </a:lnTo>
                    <a:cubicBezTo>
                      <a:pt x="3236" y="0"/>
                      <a:pt x="3469" y="134"/>
                      <a:pt x="3469" y="334"/>
                    </a:cubicBezTo>
                    <a:lnTo>
                      <a:pt x="3403" y="33891"/>
                    </a:lnTo>
                    <a:cubicBezTo>
                      <a:pt x="3403" y="33991"/>
                      <a:pt x="3336" y="34058"/>
                      <a:pt x="3269" y="34125"/>
                    </a:cubicBezTo>
                    <a:lnTo>
                      <a:pt x="401" y="35792"/>
                    </a:lnTo>
                    <a:cubicBezTo>
                      <a:pt x="234" y="35893"/>
                      <a:pt x="0" y="35759"/>
                      <a:pt x="0" y="35559"/>
                    </a:cubicBezTo>
                    <a:lnTo>
                      <a:pt x="100" y="2002"/>
                    </a:lnTo>
                    <a:cubicBezTo>
                      <a:pt x="67" y="1902"/>
                      <a:pt x="134" y="1835"/>
                      <a:pt x="200" y="17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6201543" y="1534674"/>
                <a:ext cx="1451433" cy="844550"/>
              </a:xfrm>
              <a:custGeom>
                <a:rect b="b" l="l" r="r" t="t"/>
                <a:pathLst>
                  <a:path extrusionOk="0" fill="none" h="30823" w="52972">
                    <a:moveTo>
                      <a:pt x="167" y="1735"/>
                    </a:moveTo>
                    <a:lnTo>
                      <a:pt x="3036" y="67"/>
                    </a:lnTo>
                    <a:cubicBezTo>
                      <a:pt x="3102" y="0"/>
                      <a:pt x="3236" y="0"/>
                      <a:pt x="3302" y="67"/>
                    </a:cubicBezTo>
                    <a:lnTo>
                      <a:pt x="52771" y="28621"/>
                    </a:lnTo>
                    <a:cubicBezTo>
                      <a:pt x="52971" y="28721"/>
                      <a:pt x="52971" y="28988"/>
                      <a:pt x="52771" y="29121"/>
                    </a:cubicBezTo>
                    <a:lnTo>
                      <a:pt x="49936" y="30789"/>
                    </a:lnTo>
                    <a:cubicBezTo>
                      <a:pt x="49836" y="30822"/>
                      <a:pt x="49736" y="30822"/>
                      <a:pt x="49636" y="30789"/>
                    </a:cubicBezTo>
                    <a:lnTo>
                      <a:pt x="167" y="2202"/>
                    </a:lnTo>
                    <a:cubicBezTo>
                      <a:pt x="0" y="2102"/>
                      <a:pt x="0" y="1835"/>
                      <a:pt x="167" y="1735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5390832" y="2528170"/>
                <a:ext cx="2167998" cy="1260427"/>
              </a:xfrm>
              <a:custGeom>
                <a:rect b="b" l="l" r="r" t="t"/>
                <a:pathLst>
                  <a:path extrusionOk="0" fill="none" h="46001" w="79124">
                    <a:moveTo>
                      <a:pt x="78923" y="29088"/>
                    </a:moveTo>
                    <a:lnTo>
                      <a:pt x="49936" y="45967"/>
                    </a:lnTo>
                    <a:cubicBezTo>
                      <a:pt x="49836" y="46000"/>
                      <a:pt x="49736" y="46000"/>
                      <a:pt x="49636" y="45967"/>
                    </a:cubicBezTo>
                    <a:lnTo>
                      <a:pt x="200" y="17413"/>
                    </a:lnTo>
                    <a:cubicBezTo>
                      <a:pt x="0" y="17280"/>
                      <a:pt x="0" y="17013"/>
                      <a:pt x="200" y="16913"/>
                    </a:cubicBezTo>
                    <a:lnTo>
                      <a:pt x="29188" y="67"/>
                    </a:lnTo>
                    <a:cubicBezTo>
                      <a:pt x="29288" y="1"/>
                      <a:pt x="29388" y="1"/>
                      <a:pt x="29488" y="67"/>
                    </a:cubicBezTo>
                    <a:lnTo>
                      <a:pt x="78923" y="28621"/>
                    </a:lnTo>
                    <a:cubicBezTo>
                      <a:pt x="79123" y="28721"/>
                      <a:pt x="79123" y="28988"/>
                      <a:pt x="78923" y="2908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6754502" y="3322442"/>
                <a:ext cx="810711" cy="571263"/>
              </a:xfrm>
              <a:custGeom>
                <a:rect b="b" l="l" r="r" t="t"/>
                <a:pathLst>
                  <a:path extrusionOk="0" fill="none" h="20849" w="29588">
                    <a:moveTo>
                      <a:pt x="29588" y="367"/>
                    </a:moveTo>
                    <a:lnTo>
                      <a:pt x="29588" y="3636"/>
                    </a:lnTo>
                    <a:cubicBezTo>
                      <a:pt x="29588" y="3736"/>
                      <a:pt x="29521" y="3836"/>
                      <a:pt x="29455" y="3903"/>
                    </a:cubicBezTo>
                    <a:lnTo>
                      <a:pt x="434" y="20748"/>
                    </a:lnTo>
                    <a:cubicBezTo>
                      <a:pt x="234" y="20848"/>
                      <a:pt x="0" y="20715"/>
                      <a:pt x="34" y="20515"/>
                    </a:cubicBezTo>
                    <a:lnTo>
                      <a:pt x="34" y="17212"/>
                    </a:lnTo>
                    <a:cubicBezTo>
                      <a:pt x="34" y="17112"/>
                      <a:pt x="67" y="17012"/>
                      <a:pt x="167" y="16979"/>
                    </a:cubicBezTo>
                    <a:lnTo>
                      <a:pt x="29154" y="100"/>
                    </a:lnTo>
                    <a:cubicBezTo>
                      <a:pt x="29354" y="0"/>
                      <a:pt x="29588" y="134"/>
                      <a:pt x="29588" y="36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5384420" y="3001615"/>
                <a:ext cx="1371014" cy="892089"/>
              </a:xfrm>
              <a:custGeom>
                <a:rect b="b" l="l" r="r" t="t"/>
                <a:pathLst>
                  <a:path extrusionOk="0" fill="none" h="32558" w="50037">
                    <a:moveTo>
                      <a:pt x="50037" y="28921"/>
                    </a:moveTo>
                    <a:lnTo>
                      <a:pt x="50037" y="32224"/>
                    </a:lnTo>
                    <a:cubicBezTo>
                      <a:pt x="50037" y="32424"/>
                      <a:pt x="49803" y="32557"/>
                      <a:pt x="49603" y="32457"/>
                    </a:cubicBezTo>
                    <a:lnTo>
                      <a:pt x="134" y="3903"/>
                    </a:lnTo>
                    <a:cubicBezTo>
                      <a:pt x="34" y="3870"/>
                      <a:pt x="1" y="3770"/>
                      <a:pt x="1" y="3670"/>
                    </a:cubicBezTo>
                    <a:lnTo>
                      <a:pt x="1" y="368"/>
                    </a:lnTo>
                    <a:cubicBezTo>
                      <a:pt x="1" y="134"/>
                      <a:pt x="234" y="1"/>
                      <a:pt x="401" y="134"/>
                    </a:cubicBezTo>
                    <a:lnTo>
                      <a:pt x="49870" y="28688"/>
                    </a:lnTo>
                    <a:cubicBezTo>
                      <a:pt x="49970" y="28721"/>
                      <a:pt x="50037" y="28821"/>
                      <a:pt x="50037" y="289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5895348" y="3196758"/>
                <a:ext cx="450620" cy="264629"/>
              </a:xfrm>
              <a:custGeom>
                <a:rect b="b" l="l" r="r" t="t"/>
                <a:pathLst>
                  <a:path extrusionOk="0" h="9658" w="16446">
                    <a:moveTo>
                      <a:pt x="5892" y="0"/>
                    </a:moveTo>
                    <a:cubicBezTo>
                      <a:pt x="5546" y="0"/>
                      <a:pt x="5204" y="84"/>
                      <a:pt x="4904" y="251"/>
                    </a:cubicBezTo>
                    <a:lnTo>
                      <a:pt x="267" y="2619"/>
                    </a:lnTo>
                    <a:cubicBezTo>
                      <a:pt x="0" y="2752"/>
                      <a:pt x="0" y="3119"/>
                      <a:pt x="267" y="3253"/>
                    </a:cubicBezTo>
                    <a:lnTo>
                      <a:pt x="11409" y="9657"/>
                    </a:lnTo>
                    <a:lnTo>
                      <a:pt x="15512" y="7656"/>
                    </a:lnTo>
                    <a:cubicBezTo>
                      <a:pt x="16446" y="7122"/>
                      <a:pt x="16446" y="5755"/>
                      <a:pt x="15512" y="5221"/>
                    </a:cubicBezTo>
                    <a:lnTo>
                      <a:pt x="6905" y="251"/>
                    </a:lnTo>
                    <a:cubicBezTo>
                      <a:pt x="6589" y="84"/>
                      <a:pt x="6238" y="0"/>
                      <a:pt x="5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6073585" y="2597136"/>
                <a:ext cx="192869" cy="109326"/>
              </a:xfrm>
              <a:custGeom>
                <a:rect b="b" l="l" r="r" t="t"/>
                <a:pathLst>
                  <a:path extrusionOk="0" h="3990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087"/>
                      <a:pt x="200" y="2220"/>
                    </a:cubicBezTo>
                    <a:lnTo>
                      <a:pt x="3136" y="3922"/>
                    </a:lnTo>
                    <a:cubicBezTo>
                      <a:pt x="3252" y="3965"/>
                      <a:pt x="3375" y="3990"/>
                      <a:pt x="3499" y="3990"/>
                    </a:cubicBezTo>
                    <a:cubicBezTo>
                      <a:pt x="3658" y="3990"/>
                      <a:pt x="3819" y="3949"/>
                      <a:pt x="3970" y="3855"/>
                    </a:cubicBezTo>
                    <a:lnTo>
                      <a:pt x="6772" y="2220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6217079" y="2679994"/>
                <a:ext cx="192869" cy="109490"/>
              </a:xfrm>
              <a:custGeom>
                <a:rect b="b" l="l" r="r" t="t"/>
                <a:pathLst>
                  <a:path extrusionOk="0" h="3996" w="7039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2"/>
                    </a:lnTo>
                    <a:cubicBezTo>
                      <a:pt x="34" y="1898"/>
                      <a:pt x="0" y="2098"/>
                      <a:pt x="200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4"/>
                      <a:pt x="3970" y="3866"/>
                    </a:cubicBezTo>
                    <a:lnTo>
                      <a:pt x="6772" y="2265"/>
                    </a:lnTo>
                    <a:cubicBezTo>
                      <a:pt x="7039" y="2132"/>
                      <a:pt x="7039" y="1898"/>
                      <a:pt x="6838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6360573" y="2763180"/>
                <a:ext cx="193773" cy="108915"/>
              </a:xfrm>
              <a:custGeom>
                <a:rect b="b" l="l" r="r" t="t"/>
                <a:pathLst>
                  <a:path extrusionOk="0" h="3975" w="7072">
                    <a:moveTo>
                      <a:pt x="3531" y="0"/>
                    </a:moveTo>
                    <a:cubicBezTo>
                      <a:pt x="3377" y="0"/>
                      <a:pt x="3226" y="42"/>
                      <a:pt x="3102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9" y="3949"/>
                      <a:pt x="3411" y="3974"/>
                      <a:pt x="3553" y="3974"/>
                    </a:cubicBezTo>
                    <a:cubicBezTo>
                      <a:pt x="3695" y="3974"/>
                      <a:pt x="3836" y="3949"/>
                      <a:pt x="3970" y="3899"/>
                    </a:cubicBezTo>
                    <a:lnTo>
                      <a:pt x="6772" y="2231"/>
                    </a:lnTo>
                    <a:cubicBezTo>
                      <a:pt x="7039" y="2098"/>
                      <a:pt x="7072" y="1864"/>
                      <a:pt x="6838" y="1764"/>
                    </a:cubicBezTo>
                    <a:lnTo>
                      <a:pt x="3936" y="97"/>
                    </a:lnTo>
                    <a:cubicBezTo>
                      <a:pt x="3810" y="34"/>
                      <a:pt x="3670" y="0"/>
                      <a:pt x="3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6504066" y="2845736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6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6647560" y="2928594"/>
                <a:ext cx="193800" cy="109518"/>
              </a:xfrm>
              <a:custGeom>
                <a:rect b="b" l="l" r="r" t="t"/>
                <a:pathLst>
                  <a:path extrusionOk="0" h="3997" w="7073">
                    <a:moveTo>
                      <a:pt x="3531" y="1"/>
                    </a:moveTo>
                    <a:cubicBezTo>
                      <a:pt x="3377" y="1"/>
                      <a:pt x="3226" y="43"/>
                      <a:pt x="3103" y="131"/>
                    </a:cubicBezTo>
                    <a:lnTo>
                      <a:pt x="267" y="1732"/>
                    </a:lnTo>
                    <a:cubicBezTo>
                      <a:pt x="34" y="1898"/>
                      <a:pt x="0" y="2099"/>
                      <a:pt x="234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5"/>
                      <a:pt x="3970" y="3867"/>
                    </a:cubicBezTo>
                    <a:lnTo>
                      <a:pt x="6772" y="2265"/>
                    </a:lnTo>
                    <a:cubicBezTo>
                      <a:pt x="7039" y="2132"/>
                      <a:pt x="7072" y="1898"/>
                      <a:pt x="6839" y="1765"/>
                    </a:cubicBezTo>
                    <a:lnTo>
                      <a:pt x="3937" y="97"/>
                    </a:lnTo>
                    <a:cubicBezTo>
                      <a:pt x="3811" y="34"/>
                      <a:pt x="3670" y="1"/>
                      <a:pt x="3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6791054" y="3011561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0" y="2106"/>
                      <a:pt x="234" y="2206"/>
                    </a:cubicBezTo>
                    <a:lnTo>
                      <a:pt x="3136" y="3907"/>
                    </a:lnTo>
                    <a:cubicBezTo>
                      <a:pt x="3253" y="3966"/>
                      <a:pt x="3383" y="3992"/>
                      <a:pt x="3511" y="3992"/>
                    </a:cubicBezTo>
                    <a:cubicBezTo>
                      <a:pt x="3676" y="3992"/>
                      <a:pt x="3839" y="3949"/>
                      <a:pt x="3970" y="3874"/>
                    </a:cubicBezTo>
                    <a:lnTo>
                      <a:pt x="6772" y="2273"/>
                    </a:lnTo>
                    <a:cubicBezTo>
                      <a:pt x="7039" y="2106"/>
                      <a:pt x="7072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6934548" y="3094337"/>
                <a:ext cx="192869" cy="109792"/>
              </a:xfrm>
              <a:custGeom>
                <a:rect b="b" l="l" r="r" t="t"/>
                <a:pathLst>
                  <a:path extrusionOk="0" h="4007" w="7039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53" y="3980"/>
                      <a:pt x="3377" y="4007"/>
                      <a:pt x="3501" y="4007"/>
                    </a:cubicBezTo>
                    <a:cubicBezTo>
                      <a:pt x="3660" y="4007"/>
                      <a:pt x="3820" y="3963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7078946" y="3177523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9"/>
                    </a:cubicBezTo>
                    <a:lnTo>
                      <a:pt x="268" y="1753"/>
                    </a:lnTo>
                    <a:cubicBezTo>
                      <a:pt x="1" y="1887"/>
                      <a:pt x="1" y="2087"/>
                      <a:pt x="201" y="2220"/>
                    </a:cubicBezTo>
                    <a:lnTo>
                      <a:pt x="3103" y="3921"/>
                    </a:lnTo>
                    <a:cubicBezTo>
                      <a:pt x="3227" y="3968"/>
                      <a:pt x="3365" y="3993"/>
                      <a:pt x="3501" y="3993"/>
                    </a:cubicBezTo>
                    <a:cubicBezTo>
                      <a:pt x="3658" y="3993"/>
                      <a:pt x="3812" y="3960"/>
                      <a:pt x="3937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06" y="1787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7222467" y="3260682"/>
                <a:ext cx="192869" cy="108888"/>
              </a:xfrm>
              <a:custGeom>
                <a:rect b="b" l="l" r="r" t="t"/>
                <a:pathLst>
                  <a:path extrusionOk="0" h="3974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3" y="1887"/>
                      <a:pt x="0" y="2087"/>
                      <a:pt x="200" y="2221"/>
                    </a:cubicBezTo>
                    <a:lnTo>
                      <a:pt x="3136" y="3889"/>
                    </a:lnTo>
                    <a:cubicBezTo>
                      <a:pt x="3253" y="3947"/>
                      <a:pt x="3376" y="3974"/>
                      <a:pt x="3500" y="3974"/>
                    </a:cubicBezTo>
                    <a:cubicBezTo>
                      <a:pt x="3659" y="3974"/>
                      <a:pt x="3820" y="3930"/>
                      <a:pt x="3970" y="3855"/>
                    </a:cubicBezTo>
                    <a:lnTo>
                      <a:pt x="6772" y="2254"/>
                    </a:lnTo>
                    <a:cubicBezTo>
                      <a:pt x="7005" y="2087"/>
                      <a:pt x="7038" y="1887"/>
                      <a:pt x="6838" y="1754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5931900" y="2678843"/>
                <a:ext cx="192896" cy="109436"/>
              </a:xfrm>
              <a:custGeom>
                <a:rect b="b" l="l" r="r" t="t"/>
                <a:pathLst>
                  <a:path extrusionOk="0" h="3994" w="7040">
                    <a:moveTo>
                      <a:pt x="3526" y="1"/>
                    </a:moveTo>
                    <a:cubicBezTo>
                      <a:pt x="3372" y="1"/>
                      <a:pt x="3228" y="34"/>
                      <a:pt x="3103" y="106"/>
                    </a:cubicBezTo>
                    <a:lnTo>
                      <a:pt x="268" y="1740"/>
                    </a:lnTo>
                    <a:cubicBezTo>
                      <a:pt x="34" y="1874"/>
                      <a:pt x="1" y="2107"/>
                      <a:pt x="234" y="2207"/>
                    </a:cubicBezTo>
                    <a:lnTo>
                      <a:pt x="3136" y="3908"/>
                    </a:lnTo>
                    <a:cubicBezTo>
                      <a:pt x="3253" y="3967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1"/>
                    </a:lnTo>
                    <a:cubicBezTo>
                      <a:pt x="7039" y="2107"/>
                      <a:pt x="7039" y="1907"/>
                      <a:pt x="6839" y="1774"/>
                    </a:cubicBezTo>
                    <a:lnTo>
                      <a:pt x="3937" y="72"/>
                    </a:lnTo>
                    <a:cubicBezTo>
                      <a:pt x="3798" y="26"/>
                      <a:pt x="3658" y="1"/>
                      <a:pt x="3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6075393" y="2761646"/>
                <a:ext cx="193800" cy="109436"/>
              </a:xfrm>
              <a:custGeom>
                <a:rect b="b" l="l" r="r" t="t"/>
                <a:pathLst>
                  <a:path extrusionOk="0" h="3994" w="7073">
                    <a:moveTo>
                      <a:pt x="3562" y="1"/>
                    </a:moveTo>
                    <a:cubicBezTo>
                      <a:pt x="3397" y="1"/>
                      <a:pt x="3234" y="44"/>
                      <a:pt x="3103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73" y="1887"/>
                      <a:pt x="6839" y="1787"/>
                    </a:cubicBezTo>
                    <a:lnTo>
                      <a:pt x="3937" y="86"/>
                    </a:lnTo>
                    <a:cubicBezTo>
                      <a:pt x="3820" y="27"/>
                      <a:pt x="3690" y="1"/>
                      <a:pt x="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6218887" y="2844531"/>
                <a:ext cx="193800" cy="109162"/>
              </a:xfrm>
              <a:custGeom>
                <a:rect b="b" l="l" r="r" t="t"/>
                <a:pathLst>
                  <a:path extrusionOk="0" h="3984" w="7073">
                    <a:moveTo>
                      <a:pt x="3532" y="0"/>
                    </a:moveTo>
                    <a:cubicBezTo>
                      <a:pt x="3378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1" y="2098"/>
                      <a:pt x="234" y="2231"/>
                    </a:cubicBezTo>
                    <a:lnTo>
                      <a:pt x="3136" y="3899"/>
                    </a:lnTo>
                    <a:cubicBezTo>
                      <a:pt x="3253" y="3958"/>
                      <a:pt x="3383" y="3984"/>
                      <a:pt x="3512" y="3984"/>
                    </a:cubicBezTo>
                    <a:cubicBezTo>
                      <a:pt x="3677" y="3984"/>
                      <a:pt x="3839" y="3941"/>
                      <a:pt x="3970" y="3866"/>
                    </a:cubicBezTo>
                    <a:lnTo>
                      <a:pt x="6772" y="2231"/>
                    </a:lnTo>
                    <a:cubicBezTo>
                      <a:pt x="7039" y="2098"/>
                      <a:pt x="7073" y="1864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6362381" y="2927471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1" y="2106"/>
                      <a:pt x="234" y="2206"/>
                    </a:cubicBezTo>
                    <a:lnTo>
                      <a:pt x="3137" y="3908"/>
                    </a:lnTo>
                    <a:cubicBezTo>
                      <a:pt x="3254" y="3966"/>
                      <a:pt x="3383" y="3992"/>
                      <a:pt x="3512" y="3992"/>
                    </a:cubicBezTo>
                    <a:cubicBezTo>
                      <a:pt x="3677" y="3992"/>
                      <a:pt x="3839" y="3949"/>
                      <a:pt x="3970" y="3874"/>
                    </a:cubicBezTo>
                    <a:lnTo>
                      <a:pt x="6806" y="2240"/>
                    </a:lnTo>
                    <a:cubicBezTo>
                      <a:pt x="7039" y="2106"/>
                      <a:pt x="7073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6506806" y="3010876"/>
                <a:ext cx="192869" cy="109490"/>
              </a:xfrm>
              <a:custGeom>
                <a:rect b="b" l="l" r="r" t="t"/>
                <a:pathLst>
                  <a:path extrusionOk="0" h="3996" w="7039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0" y="1898"/>
                      <a:pt x="0" y="2098"/>
                      <a:pt x="201" y="2231"/>
                    </a:cubicBezTo>
                    <a:lnTo>
                      <a:pt x="3103" y="3899"/>
                    </a:lnTo>
                    <a:cubicBezTo>
                      <a:pt x="3229" y="3962"/>
                      <a:pt x="3369" y="3995"/>
                      <a:pt x="3508" y="3995"/>
                    </a:cubicBezTo>
                    <a:cubicBezTo>
                      <a:pt x="3662" y="3995"/>
                      <a:pt x="3813" y="3954"/>
                      <a:pt x="3937" y="3866"/>
                    </a:cubicBezTo>
                    <a:lnTo>
                      <a:pt x="6772" y="2265"/>
                    </a:lnTo>
                    <a:cubicBezTo>
                      <a:pt x="7005" y="2131"/>
                      <a:pt x="7039" y="1898"/>
                      <a:pt x="6805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6650300" y="3093816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1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05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6793794" y="3176290"/>
                <a:ext cx="192869" cy="109189"/>
              </a:xfrm>
              <a:custGeom>
                <a:rect b="b" l="l" r="r" t="t"/>
                <a:pathLst>
                  <a:path extrusionOk="0" h="3985" w="7039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1" y="1865"/>
                      <a:pt x="1" y="2098"/>
                      <a:pt x="201" y="2232"/>
                    </a:cubicBezTo>
                    <a:lnTo>
                      <a:pt x="3136" y="3900"/>
                    </a:lnTo>
                    <a:cubicBezTo>
                      <a:pt x="3253" y="3958"/>
                      <a:pt x="3377" y="3985"/>
                      <a:pt x="3501" y="3985"/>
                    </a:cubicBezTo>
                    <a:cubicBezTo>
                      <a:pt x="3660" y="3985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6" y="2098"/>
                      <a:pt x="7039" y="1898"/>
                      <a:pt x="6839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6937288" y="3258874"/>
                <a:ext cx="192869" cy="109792"/>
              </a:xfrm>
              <a:custGeom>
                <a:rect b="b" l="l" r="r" t="t"/>
                <a:pathLst>
                  <a:path extrusionOk="0" h="4007" w="7039">
                    <a:moveTo>
                      <a:pt x="3539" y="0"/>
                    </a:moveTo>
                    <a:cubicBezTo>
                      <a:pt x="3380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4" y="1886"/>
                      <a:pt x="1" y="2120"/>
                      <a:pt x="201" y="2220"/>
                    </a:cubicBezTo>
                    <a:lnTo>
                      <a:pt x="3136" y="3921"/>
                    </a:lnTo>
                    <a:cubicBezTo>
                      <a:pt x="3253" y="3980"/>
                      <a:pt x="3377" y="4006"/>
                      <a:pt x="3501" y="4006"/>
                    </a:cubicBezTo>
                    <a:cubicBezTo>
                      <a:pt x="3660" y="4006"/>
                      <a:pt x="3820" y="3963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920"/>
                      <a:pt x="6839" y="1786"/>
                    </a:cubicBezTo>
                    <a:lnTo>
                      <a:pt x="3903" y="85"/>
                    </a:lnTo>
                    <a:cubicBezTo>
                      <a:pt x="3786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7080782" y="3342032"/>
                <a:ext cx="192896" cy="109436"/>
              </a:xfrm>
              <a:custGeom>
                <a:rect b="b" l="l" r="r" t="t"/>
                <a:pathLst>
                  <a:path extrusionOk="0" h="3994" w="7040">
                    <a:moveTo>
                      <a:pt x="3539" y="1"/>
                    </a:moveTo>
                    <a:cubicBezTo>
                      <a:pt x="3380" y="1"/>
                      <a:pt x="3219" y="44"/>
                      <a:pt x="3070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01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39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5790242" y="2760440"/>
                <a:ext cx="193800" cy="109490"/>
              </a:xfrm>
              <a:custGeom>
                <a:rect b="b" l="l" r="r" t="t"/>
                <a:pathLst>
                  <a:path extrusionOk="0" h="3996" w="7073">
                    <a:moveTo>
                      <a:pt x="3532" y="0"/>
                    </a:moveTo>
                    <a:cubicBezTo>
                      <a:pt x="3377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2" y="3962"/>
                      <a:pt x="3403" y="3995"/>
                      <a:pt x="3541" y="3995"/>
                    </a:cubicBezTo>
                    <a:cubicBezTo>
                      <a:pt x="3696" y="3995"/>
                      <a:pt x="3847" y="3954"/>
                      <a:pt x="3970" y="3866"/>
                    </a:cubicBezTo>
                    <a:lnTo>
                      <a:pt x="6805" y="2265"/>
                    </a:lnTo>
                    <a:cubicBezTo>
                      <a:pt x="7039" y="2131"/>
                      <a:pt x="7072" y="1898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5934640" y="2843380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17" y="0"/>
                    </a:moveTo>
                    <a:cubicBezTo>
                      <a:pt x="3365" y="0"/>
                      <a:pt x="3213" y="33"/>
                      <a:pt x="3070" y="105"/>
                    </a:cubicBezTo>
                    <a:lnTo>
                      <a:pt x="268" y="1739"/>
                    </a:lnTo>
                    <a:cubicBezTo>
                      <a:pt x="1" y="1873"/>
                      <a:pt x="1" y="2106"/>
                      <a:pt x="201" y="2206"/>
                    </a:cubicBezTo>
                    <a:lnTo>
                      <a:pt x="3103" y="3908"/>
                    </a:lnTo>
                    <a:cubicBezTo>
                      <a:pt x="3220" y="3966"/>
                      <a:pt x="3350" y="3993"/>
                      <a:pt x="3478" y="3993"/>
                    </a:cubicBezTo>
                    <a:cubicBezTo>
                      <a:pt x="3643" y="3993"/>
                      <a:pt x="3806" y="3949"/>
                      <a:pt x="3937" y="3874"/>
                    </a:cubicBezTo>
                    <a:lnTo>
                      <a:pt x="6772" y="2240"/>
                    </a:lnTo>
                    <a:cubicBezTo>
                      <a:pt x="7006" y="2106"/>
                      <a:pt x="7039" y="1906"/>
                      <a:pt x="6806" y="1773"/>
                    </a:cubicBezTo>
                    <a:lnTo>
                      <a:pt x="3904" y="72"/>
                    </a:lnTo>
                    <a:cubicBezTo>
                      <a:pt x="3780" y="25"/>
                      <a:pt x="3649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6078133" y="2926183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01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886"/>
                      <a:pt x="6839" y="1786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6221627" y="3009040"/>
                <a:ext cx="192896" cy="109627"/>
              </a:xfrm>
              <a:custGeom>
                <a:rect b="b" l="l" r="r" t="t"/>
                <a:pathLst>
                  <a:path extrusionOk="0" h="4001" w="7040">
                    <a:moveTo>
                      <a:pt x="3510" y="0"/>
                    </a:moveTo>
                    <a:cubicBezTo>
                      <a:pt x="3361" y="0"/>
                      <a:pt x="3211" y="42"/>
                      <a:pt x="3070" y="130"/>
                    </a:cubicBezTo>
                    <a:lnTo>
                      <a:pt x="268" y="1731"/>
                    </a:lnTo>
                    <a:cubicBezTo>
                      <a:pt x="1" y="1898"/>
                      <a:pt x="1" y="2098"/>
                      <a:pt x="201" y="2231"/>
                    </a:cubicBezTo>
                    <a:lnTo>
                      <a:pt x="3137" y="3933"/>
                    </a:lnTo>
                    <a:cubicBezTo>
                      <a:pt x="3253" y="3976"/>
                      <a:pt x="3376" y="4001"/>
                      <a:pt x="3499" y="4001"/>
                    </a:cubicBezTo>
                    <a:cubicBezTo>
                      <a:pt x="3659" y="4001"/>
                      <a:pt x="3820" y="3960"/>
                      <a:pt x="3970" y="3866"/>
                    </a:cubicBezTo>
                    <a:lnTo>
                      <a:pt x="6772" y="2265"/>
                    </a:lnTo>
                    <a:cubicBezTo>
                      <a:pt x="7006" y="2131"/>
                      <a:pt x="7039" y="1898"/>
                      <a:pt x="6839" y="1764"/>
                    </a:cubicBezTo>
                    <a:lnTo>
                      <a:pt x="3904" y="97"/>
                    </a:lnTo>
                    <a:cubicBezTo>
                      <a:pt x="3778" y="34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6365148" y="3092528"/>
                <a:ext cx="192869" cy="109271"/>
              </a:xfrm>
              <a:custGeom>
                <a:rect b="b" l="l" r="r" t="t"/>
                <a:pathLst>
                  <a:path extrusionOk="0" h="3988" w="7039">
                    <a:moveTo>
                      <a:pt x="3538" y="0"/>
                    </a:moveTo>
                    <a:cubicBezTo>
                      <a:pt x="3379" y="0"/>
                      <a:pt x="3219" y="44"/>
                      <a:pt x="3069" y="118"/>
                    </a:cubicBezTo>
                    <a:lnTo>
                      <a:pt x="267" y="1753"/>
                    </a:lnTo>
                    <a:cubicBezTo>
                      <a:pt x="33" y="1886"/>
                      <a:pt x="0" y="2087"/>
                      <a:pt x="200" y="2220"/>
                    </a:cubicBezTo>
                    <a:lnTo>
                      <a:pt x="3136" y="3888"/>
                    </a:lnTo>
                    <a:cubicBezTo>
                      <a:pt x="3269" y="3955"/>
                      <a:pt x="3411" y="3988"/>
                      <a:pt x="3553" y="3988"/>
                    </a:cubicBezTo>
                    <a:cubicBezTo>
                      <a:pt x="3694" y="3988"/>
                      <a:pt x="3836" y="3955"/>
                      <a:pt x="3970" y="3888"/>
                    </a:cubicBezTo>
                    <a:lnTo>
                      <a:pt x="6772" y="2253"/>
                    </a:lnTo>
                    <a:cubicBezTo>
                      <a:pt x="7005" y="2120"/>
                      <a:pt x="7038" y="1886"/>
                      <a:pt x="6838" y="1786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6508642" y="3174783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38" y="0"/>
                    </a:moveTo>
                    <a:cubicBezTo>
                      <a:pt x="3379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120"/>
                      <a:pt x="200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3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6652136" y="3257942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00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05" y="2121"/>
                      <a:pt x="7039" y="1887"/>
                      <a:pt x="6838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6795630" y="3340827"/>
                <a:ext cx="192869" cy="109162"/>
              </a:xfrm>
              <a:custGeom>
                <a:rect b="b" l="l" r="r" t="t"/>
                <a:pathLst>
                  <a:path extrusionOk="0" h="3984" w="7039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00" y="2231"/>
                    </a:cubicBezTo>
                    <a:lnTo>
                      <a:pt x="3136" y="3899"/>
                    </a:lnTo>
                    <a:cubicBezTo>
                      <a:pt x="3253" y="3958"/>
                      <a:pt x="3376" y="3984"/>
                      <a:pt x="3500" y="3984"/>
                    </a:cubicBezTo>
                    <a:cubicBezTo>
                      <a:pt x="3660" y="3984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5" y="2098"/>
                      <a:pt x="7039" y="1898"/>
                      <a:pt x="6838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6939124" y="3423767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0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2"/>
                      <a:pt x="3501" y="3992"/>
                    </a:cubicBezTo>
                    <a:cubicBezTo>
                      <a:pt x="3660" y="3992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5649488" y="2842448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17" y="1"/>
                    </a:moveTo>
                    <a:cubicBezTo>
                      <a:pt x="3365" y="1"/>
                      <a:pt x="3212" y="34"/>
                      <a:pt x="3069" y="106"/>
                    </a:cubicBezTo>
                    <a:lnTo>
                      <a:pt x="267" y="1740"/>
                    </a:lnTo>
                    <a:cubicBezTo>
                      <a:pt x="0" y="1874"/>
                      <a:pt x="0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7"/>
                      <a:pt x="3376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0"/>
                    </a:lnTo>
                    <a:cubicBezTo>
                      <a:pt x="7005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6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5792982" y="2925635"/>
                <a:ext cx="192869" cy="108805"/>
              </a:xfrm>
              <a:custGeom>
                <a:rect b="b" l="l" r="r" t="t"/>
                <a:pathLst>
                  <a:path extrusionOk="0" h="3971" w="7039">
                    <a:moveTo>
                      <a:pt x="3517" y="0"/>
                    </a:moveTo>
                    <a:cubicBezTo>
                      <a:pt x="3365" y="0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0" y="2107"/>
                      <a:pt x="201" y="2207"/>
                    </a:cubicBezTo>
                    <a:lnTo>
                      <a:pt x="3136" y="3874"/>
                    </a:lnTo>
                    <a:cubicBezTo>
                      <a:pt x="3246" y="3937"/>
                      <a:pt x="3371" y="3971"/>
                      <a:pt x="3501" y="3971"/>
                    </a:cubicBezTo>
                    <a:cubicBezTo>
                      <a:pt x="3646" y="3971"/>
                      <a:pt x="3796" y="3929"/>
                      <a:pt x="3937" y="3841"/>
                    </a:cubicBezTo>
                    <a:lnTo>
                      <a:pt x="6772" y="2240"/>
                    </a:lnTo>
                    <a:cubicBezTo>
                      <a:pt x="7005" y="2107"/>
                      <a:pt x="7039" y="1906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5936475" y="3007890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1"/>
                    </a:moveTo>
                    <a:cubicBezTo>
                      <a:pt x="3365" y="1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1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73"/>
                    </a:lnTo>
                    <a:cubicBezTo>
                      <a:pt x="7006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084545" y="3094364"/>
                <a:ext cx="473472" cy="269232"/>
              </a:xfrm>
              <a:custGeom>
                <a:rect b="b" l="l" r="r" t="t"/>
                <a:pathLst>
                  <a:path extrusionOk="0" h="9826" w="17280">
                    <a:moveTo>
                      <a:pt x="3326" y="1"/>
                    </a:moveTo>
                    <a:cubicBezTo>
                      <a:pt x="3029" y="1"/>
                      <a:pt x="2735" y="77"/>
                      <a:pt x="2469" y="218"/>
                    </a:cubicBezTo>
                    <a:lnTo>
                      <a:pt x="534" y="1352"/>
                    </a:lnTo>
                    <a:cubicBezTo>
                      <a:pt x="34" y="1653"/>
                      <a:pt x="0" y="2053"/>
                      <a:pt x="401" y="2320"/>
                    </a:cubicBezTo>
                    <a:lnTo>
                      <a:pt x="13143" y="9658"/>
                    </a:lnTo>
                    <a:cubicBezTo>
                      <a:pt x="13393" y="9768"/>
                      <a:pt x="13658" y="9826"/>
                      <a:pt x="13920" y="9826"/>
                    </a:cubicBezTo>
                    <a:cubicBezTo>
                      <a:pt x="14218" y="9826"/>
                      <a:pt x="14512" y="9751"/>
                      <a:pt x="14778" y="9592"/>
                    </a:cubicBezTo>
                    <a:lnTo>
                      <a:pt x="16746" y="8458"/>
                    </a:lnTo>
                    <a:cubicBezTo>
                      <a:pt x="17213" y="8191"/>
                      <a:pt x="17279" y="7790"/>
                      <a:pt x="16846" y="7524"/>
                    </a:cubicBezTo>
                    <a:lnTo>
                      <a:pt x="4103" y="185"/>
                    </a:lnTo>
                    <a:cubicBezTo>
                      <a:pt x="3853" y="60"/>
                      <a:pt x="3588" y="1"/>
                      <a:pt x="3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510451" y="3339676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26" y="0"/>
                    </a:moveTo>
                    <a:cubicBezTo>
                      <a:pt x="3372" y="0"/>
                      <a:pt x="3228" y="33"/>
                      <a:pt x="3103" y="105"/>
                    </a:cubicBezTo>
                    <a:lnTo>
                      <a:pt x="268" y="1739"/>
                    </a:lnTo>
                    <a:cubicBezTo>
                      <a:pt x="34" y="1873"/>
                      <a:pt x="1" y="2073"/>
                      <a:pt x="234" y="2206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37" y="72"/>
                    </a:lnTo>
                    <a:cubicBezTo>
                      <a:pt x="3798" y="25"/>
                      <a:pt x="3658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653944" y="3422479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62" y="0"/>
                    </a:moveTo>
                    <a:cubicBezTo>
                      <a:pt x="3397" y="0"/>
                      <a:pt x="3234" y="44"/>
                      <a:pt x="3103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34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2"/>
                      <a:pt x="3523" y="3992"/>
                    </a:cubicBezTo>
                    <a:cubicBezTo>
                      <a:pt x="3675" y="3992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39" y="2120"/>
                      <a:pt x="7073" y="1886"/>
                      <a:pt x="6839" y="1786"/>
                    </a:cubicBezTo>
                    <a:lnTo>
                      <a:pt x="3937" y="85"/>
                    </a:lnTo>
                    <a:cubicBezTo>
                      <a:pt x="3820" y="27"/>
                      <a:pt x="3690" y="0"/>
                      <a:pt x="3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797438" y="3505638"/>
                <a:ext cx="192896" cy="108888"/>
              </a:xfrm>
              <a:custGeom>
                <a:rect b="b" l="l" r="r" t="t"/>
                <a:pathLst>
                  <a:path extrusionOk="0" h="3974" w="7040">
                    <a:moveTo>
                      <a:pt x="3548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8" y="1753"/>
                    </a:lnTo>
                    <a:cubicBezTo>
                      <a:pt x="34" y="1887"/>
                      <a:pt x="1" y="2087"/>
                      <a:pt x="234" y="2220"/>
                    </a:cubicBezTo>
                    <a:lnTo>
                      <a:pt x="3137" y="3888"/>
                    </a:lnTo>
                    <a:cubicBezTo>
                      <a:pt x="3254" y="3947"/>
                      <a:pt x="3377" y="3973"/>
                      <a:pt x="3501" y="3973"/>
                    </a:cubicBezTo>
                    <a:cubicBezTo>
                      <a:pt x="3660" y="3973"/>
                      <a:pt x="3821" y="3930"/>
                      <a:pt x="3970" y="3855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4" y="1"/>
                      <a:pt x="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5897184" y="3194484"/>
                <a:ext cx="449689" cy="263232"/>
              </a:xfrm>
              <a:custGeom>
                <a:rect b="b" l="l" r="r" t="t"/>
                <a:pathLst>
                  <a:path extrusionOk="0" fill="none" h="9607" w="16412">
                    <a:moveTo>
                      <a:pt x="10474" y="9273"/>
                    </a:moveTo>
                    <a:lnTo>
                      <a:pt x="267" y="3369"/>
                    </a:lnTo>
                    <a:cubicBezTo>
                      <a:pt x="0" y="3202"/>
                      <a:pt x="0" y="2802"/>
                      <a:pt x="300" y="2669"/>
                    </a:cubicBezTo>
                    <a:lnTo>
                      <a:pt x="4837" y="334"/>
                    </a:lnTo>
                    <a:cubicBezTo>
                      <a:pt x="5471" y="0"/>
                      <a:pt x="6238" y="0"/>
                      <a:pt x="6838" y="334"/>
                    </a:cubicBezTo>
                    <a:lnTo>
                      <a:pt x="15478" y="5304"/>
                    </a:lnTo>
                    <a:cubicBezTo>
                      <a:pt x="16412" y="5838"/>
                      <a:pt x="16412" y="7205"/>
                      <a:pt x="15478" y="7739"/>
                    </a:cubicBezTo>
                    <a:lnTo>
                      <a:pt x="12242" y="9340"/>
                    </a:lnTo>
                    <a:cubicBezTo>
                      <a:pt x="11675" y="9607"/>
                      <a:pt x="11008" y="9574"/>
                      <a:pt x="10474" y="927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6255466" y="1742146"/>
                <a:ext cx="1211957" cy="1451816"/>
              </a:xfrm>
              <a:custGeom>
                <a:rect b="b" l="l" r="r" t="t"/>
                <a:pathLst>
                  <a:path extrusionOk="0" h="52986" w="44232">
                    <a:moveTo>
                      <a:pt x="678" y="1"/>
                    </a:moveTo>
                    <a:cubicBezTo>
                      <a:pt x="362" y="1"/>
                      <a:pt x="67" y="262"/>
                      <a:pt x="67" y="634"/>
                    </a:cubicBezTo>
                    <a:lnTo>
                      <a:pt x="0" y="27587"/>
                    </a:lnTo>
                    <a:cubicBezTo>
                      <a:pt x="0" y="27820"/>
                      <a:pt x="100" y="28021"/>
                      <a:pt x="300" y="28121"/>
                    </a:cubicBezTo>
                    <a:lnTo>
                      <a:pt x="43231" y="52905"/>
                    </a:lnTo>
                    <a:cubicBezTo>
                      <a:pt x="43334" y="52961"/>
                      <a:pt x="43441" y="52986"/>
                      <a:pt x="43545" y="52986"/>
                    </a:cubicBezTo>
                    <a:cubicBezTo>
                      <a:pt x="43877" y="52986"/>
                      <a:pt x="44173" y="52727"/>
                      <a:pt x="44198" y="52371"/>
                    </a:cubicBezTo>
                    <a:lnTo>
                      <a:pt x="44232" y="25419"/>
                    </a:lnTo>
                    <a:cubicBezTo>
                      <a:pt x="44232" y="25185"/>
                      <a:pt x="44132" y="24985"/>
                      <a:pt x="43932" y="24885"/>
                    </a:cubicBezTo>
                    <a:lnTo>
                      <a:pt x="1001" y="101"/>
                    </a:lnTo>
                    <a:cubicBezTo>
                      <a:pt x="898" y="32"/>
                      <a:pt x="787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6832181" y="1998501"/>
                <a:ext cx="102394" cy="81405"/>
              </a:xfrm>
              <a:custGeom>
                <a:rect b="b" l="l" r="r" t="t"/>
                <a:pathLst>
                  <a:path extrusionOk="0" h="2971" w="3737">
                    <a:moveTo>
                      <a:pt x="263" y="0"/>
                    </a:moveTo>
                    <a:cubicBezTo>
                      <a:pt x="111" y="0"/>
                      <a:pt x="1" y="137"/>
                      <a:pt x="1" y="385"/>
                    </a:cubicBezTo>
                    <a:cubicBezTo>
                      <a:pt x="1" y="718"/>
                      <a:pt x="167" y="1052"/>
                      <a:pt x="434" y="1252"/>
                    </a:cubicBezTo>
                    <a:lnTo>
                      <a:pt x="3303" y="2920"/>
                    </a:lnTo>
                    <a:cubicBezTo>
                      <a:pt x="3362" y="2954"/>
                      <a:pt x="3419" y="2970"/>
                      <a:pt x="3472" y="2970"/>
                    </a:cubicBezTo>
                    <a:cubicBezTo>
                      <a:pt x="3625" y="2970"/>
                      <a:pt x="3737" y="2827"/>
                      <a:pt x="3737" y="2553"/>
                    </a:cubicBezTo>
                    <a:cubicBezTo>
                      <a:pt x="3737" y="2219"/>
                      <a:pt x="3570" y="1919"/>
                      <a:pt x="3303" y="1719"/>
                    </a:cubicBezTo>
                    <a:lnTo>
                      <a:pt x="434" y="51"/>
                    </a:lnTo>
                    <a:cubicBezTo>
                      <a:pt x="374" y="17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D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6305718" y="1889367"/>
                <a:ext cx="1073066" cy="1178227"/>
              </a:xfrm>
              <a:custGeom>
                <a:rect b="b" l="l" r="r" t="t"/>
                <a:pathLst>
                  <a:path extrusionOk="0" h="43001" w="39163">
                    <a:moveTo>
                      <a:pt x="415" y="0"/>
                    </a:moveTo>
                    <a:cubicBezTo>
                      <a:pt x="171" y="0"/>
                      <a:pt x="1" y="198"/>
                      <a:pt x="1" y="532"/>
                    </a:cubicBezTo>
                    <a:lnTo>
                      <a:pt x="1" y="19545"/>
                    </a:lnTo>
                    <a:cubicBezTo>
                      <a:pt x="34" y="20079"/>
                      <a:pt x="301" y="20546"/>
                      <a:pt x="735" y="20846"/>
                    </a:cubicBezTo>
                    <a:lnTo>
                      <a:pt x="38428" y="42895"/>
                    </a:lnTo>
                    <a:cubicBezTo>
                      <a:pt x="38550" y="42966"/>
                      <a:pt x="38665" y="43000"/>
                      <a:pt x="38766" y="43000"/>
                    </a:cubicBezTo>
                    <a:cubicBezTo>
                      <a:pt x="39000" y="43000"/>
                      <a:pt x="39162" y="42820"/>
                      <a:pt x="39162" y="42495"/>
                    </a:cubicBezTo>
                    <a:lnTo>
                      <a:pt x="39162" y="21780"/>
                    </a:lnTo>
                    <a:cubicBezTo>
                      <a:pt x="39129" y="21247"/>
                      <a:pt x="38862" y="20780"/>
                      <a:pt x="38428" y="20479"/>
                    </a:cubicBezTo>
                    <a:lnTo>
                      <a:pt x="29755" y="15476"/>
                    </a:lnTo>
                    <a:cubicBezTo>
                      <a:pt x="29632" y="15409"/>
                      <a:pt x="29519" y="15378"/>
                      <a:pt x="29421" y="15378"/>
                    </a:cubicBezTo>
                    <a:cubicBezTo>
                      <a:pt x="29175" y="15378"/>
                      <a:pt x="29022" y="15575"/>
                      <a:pt x="29022" y="15909"/>
                    </a:cubicBezTo>
                    <a:cubicBezTo>
                      <a:pt x="29022" y="16243"/>
                      <a:pt x="28851" y="16441"/>
                      <a:pt x="28595" y="16441"/>
                    </a:cubicBezTo>
                    <a:cubicBezTo>
                      <a:pt x="28493" y="16441"/>
                      <a:pt x="28378" y="16410"/>
                      <a:pt x="28254" y="16343"/>
                    </a:cubicBezTo>
                    <a:lnTo>
                      <a:pt x="735" y="98"/>
                    </a:lnTo>
                    <a:cubicBezTo>
                      <a:pt x="621" y="32"/>
                      <a:pt x="512" y="0"/>
                      <a:pt x="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7152981" y="2375059"/>
                <a:ext cx="45731" cy="58417"/>
              </a:xfrm>
              <a:custGeom>
                <a:rect b="b" l="l" r="r" t="t"/>
                <a:pathLst>
                  <a:path extrusionOk="0" h="2132" w="1669">
                    <a:moveTo>
                      <a:pt x="451" y="0"/>
                    </a:moveTo>
                    <a:cubicBezTo>
                      <a:pt x="181" y="0"/>
                      <a:pt x="1" y="211"/>
                      <a:pt x="1" y="585"/>
                    </a:cubicBezTo>
                    <a:cubicBezTo>
                      <a:pt x="34" y="1152"/>
                      <a:pt x="368" y="1686"/>
                      <a:pt x="835" y="2019"/>
                    </a:cubicBezTo>
                    <a:cubicBezTo>
                      <a:pt x="968" y="2096"/>
                      <a:pt x="1094" y="2131"/>
                      <a:pt x="1204" y="2131"/>
                    </a:cubicBezTo>
                    <a:cubicBezTo>
                      <a:pt x="1482" y="2131"/>
                      <a:pt x="1669" y="1910"/>
                      <a:pt x="1669" y="1552"/>
                    </a:cubicBezTo>
                    <a:cubicBezTo>
                      <a:pt x="1635" y="952"/>
                      <a:pt x="1335" y="418"/>
                      <a:pt x="835" y="118"/>
                    </a:cubicBezTo>
                    <a:cubicBezTo>
                      <a:pt x="695" y="38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7226111" y="2417091"/>
                <a:ext cx="45731" cy="58581"/>
              </a:xfrm>
              <a:custGeom>
                <a:rect b="b" l="l" r="r" t="t"/>
                <a:pathLst>
                  <a:path extrusionOk="0" h="2138" w="1669">
                    <a:moveTo>
                      <a:pt x="465" y="1"/>
                    </a:moveTo>
                    <a:cubicBezTo>
                      <a:pt x="197" y="1"/>
                      <a:pt x="0" y="211"/>
                      <a:pt x="0" y="586"/>
                    </a:cubicBezTo>
                    <a:cubicBezTo>
                      <a:pt x="34" y="1186"/>
                      <a:pt x="334" y="1720"/>
                      <a:pt x="834" y="2020"/>
                    </a:cubicBezTo>
                    <a:cubicBezTo>
                      <a:pt x="974" y="2100"/>
                      <a:pt x="1104" y="2138"/>
                      <a:pt x="1219" y="2138"/>
                    </a:cubicBezTo>
                    <a:cubicBezTo>
                      <a:pt x="1488" y="2138"/>
                      <a:pt x="1668" y="1927"/>
                      <a:pt x="1668" y="1553"/>
                    </a:cubicBezTo>
                    <a:cubicBezTo>
                      <a:pt x="1635" y="952"/>
                      <a:pt x="1335" y="419"/>
                      <a:pt x="834" y="119"/>
                    </a:cubicBezTo>
                    <a:cubicBezTo>
                      <a:pt x="705" y="39"/>
                      <a:pt x="579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26111" y="2413008"/>
                <a:ext cx="45731" cy="66746"/>
              </a:xfrm>
              <a:custGeom>
                <a:rect b="b" l="l" r="r" t="t"/>
                <a:pathLst>
                  <a:path extrusionOk="0" fill="none" h="2436" w="1669">
                    <a:moveTo>
                      <a:pt x="0" y="735"/>
                    </a:moveTo>
                    <a:cubicBezTo>
                      <a:pt x="34" y="1335"/>
                      <a:pt x="334" y="1869"/>
                      <a:pt x="834" y="2169"/>
                    </a:cubicBezTo>
                    <a:cubicBezTo>
                      <a:pt x="1301" y="2436"/>
                      <a:pt x="1668" y="2236"/>
                      <a:pt x="1668" y="1702"/>
                    </a:cubicBezTo>
                    <a:cubicBezTo>
                      <a:pt x="1635" y="1101"/>
                      <a:pt x="1335" y="568"/>
                      <a:pt x="834" y="268"/>
                    </a:cubicBezTo>
                    <a:cubicBezTo>
                      <a:pt x="401" y="1"/>
                      <a:pt x="0" y="201"/>
                      <a:pt x="0" y="735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299242" y="2459314"/>
                <a:ext cx="45703" cy="58389"/>
              </a:xfrm>
              <a:custGeom>
                <a:rect b="b" l="l" r="r" t="t"/>
                <a:pathLst>
                  <a:path extrusionOk="0" h="2131" w="1668">
                    <a:moveTo>
                      <a:pt x="479" y="0"/>
                    </a:moveTo>
                    <a:cubicBezTo>
                      <a:pt x="204" y="0"/>
                      <a:pt x="0" y="222"/>
                      <a:pt x="0" y="579"/>
                    </a:cubicBezTo>
                    <a:cubicBezTo>
                      <a:pt x="33" y="1179"/>
                      <a:pt x="367" y="1713"/>
                      <a:pt x="834" y="2013"/>
                    </a:cubicBezTo>
                    <a:cubicBezTo>
                      <a:pt x="973" y="2093"/>
                      <a:pt x="1104" y="2131"/>
                      <a:pt x="1218" y="2131"/>
                    </a:cubicBezTo>
                    <a:cubicBezTo>
                      <a:pt x="1487" y="2131"/>
                      <a:pt x="1668" y="1921"/>
                      <a:pt x="1668" y="1546"/>
                    </a:cubicBezTo>
                    <a:cubicBezTo>
                      <a:pt x="1635" y="946"/>
                      <a:pt x="1334" y="446"/>
                      <a:pt x="834" y="112"/>
                    </a:cubicBezTo>
                    <a:cubicBezTo>
                      <a:pt x="710" y="36"/>
                      <a:pt x="589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rect b="b" l="l" r="r" t="t"/>
                <a:pathLst>
                  <a:path extrusionOk="0" fill="none" h="11076" w="19148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rect b="b" l="l" r="r" t="t"/>
                <a:pathLst>
                  <a:path extrusionOk="0" fill="none" h="11076" w="19148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812070" y="2646073"/>
                <a:ext cx="207500" cy="56691"/>
              </a:xfrm>
              <a:custGeom>
                <a:rect b="b" l="l" r="r" t="t"/>
                <a:pathLst>
                  <a:path extrusionOk="0" fill="none" h="2069" w="7573">
                    <a:moveTo>
                      <a:pt x="1" y="2069"/>
                    </a:moveTo>
                    <a:cubicBezTo>
                      <a:pt x="2636" y="1969"/>
                      <a:pt x="5238" y="1268"/>
                      <a:pt x="7573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432772" y="2413008"/>
                <a:ext cx="270575" cy="285207"/>
              </a:xfrm>
              <a:custGeom>
                <a:rect b="b" l="l" r="r" t="t"/>
                <a:pathLst>
                  <a:path extrusionOk="0" fill="none" h="10409" w="9875">
                    <a:moveTo>
                      <a:pt x="1902" y="1"/>
                    </a:moveTo>
                    <a:cubicBezTo>
                      <a:pt x="1201" y="701"/>
                      <a:pt x="701" y="1568"/>
                      <a:pt x="467" y="2502"/>
                    </a:cubicBezTo>
                    <a:cubicBezTo>
                      <a:pt x="0" y="4637"/>
                      <a:pt x="1201" y="6872"/>
                      <a:pt x="4003" y="8507"/>
                    </a:cubicBezTo>
                    <a:cubicBezTo>
                      <a:pt x="5838" y="9507"/>
                      <a:pt x="7839" y="10141"/>
                      <a:pt x="9874" y="1040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540618" y="2351769"/>
                <a:ext cx="37511" cy="18303"/>
              </a:xfrm>
              <a:custGeom>
                <a:rect b="b" l="l" r="r" t="t"/>
                <a:pathLst>
                  <a:path extrusionOk="0" fill="none" h="668" w="1369">
                    <a:moveTo>
                      <a:pt x="1368" y="1"/>
                    </a:moveTo>
                    <a:cubicBezTo>
                      <a:pt x="901" y="168"/>
                      <a:pt x="434" y="401"/>
                      <a:pt x="1" y="6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605501" y="2273159"/>
                <a:ext cx="308058" cy="336390"/>
              </a:xfrm>
              <a:custGeom>
                <a:rect b="b" l="l" r="r" t="t"/>
                <a:pathLst>
                  <a:path extrusionOk="0" h="12277" w="11243">
                    <a:moveTo>
                      <a:pt x="4771" y="1"/>
                    </a:moveTo>
                    <a:cubicBezTo>
                      <a:pt x="1669" y="1"/>
                      <a:pt x="1" y="4638"/>
                      <a:pt x="1" y="8040"/>
                    </a:cubicBezTo>
                    <a:cubicBezTo>
                      <a:pt x="1" y="11409"/>
                      <a:pt x="1669" y="12276"/>
                      <a:pt x="4771" y="12276"/>
                    </a:cubicBezTo>
                    <a:cubicBezTo>
                      <a:pt x="7907" y="12276"/>
                      <a:pt x="11242" y="10242"/>
                      <a:pt x="11242" y="6873"/>
                    </a:cubicBezTo>
                    <a:cubicBezTo>
                      <a:pt x="11242" y="3470"/>
                      <a:pt x="7907" y="1"/>
                      <a:pt x="47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605501" y="2402048"/>
                <a:ext cx="308962" cy="208404"/>
              </a:xfrm>
              <a:custGeom>
                <a:rect b="b" l="l" r="r" t="t"/>
                <a:pathLst>
                  <a:path extrusionOk="0" h="7606" w="11276">
                    <a:moveTo>
                      <a:pt x="10809" y="0"/>
                    </a:moveTo>
                    <a:cubicBezTo>
                      <a:pt x="10408" y="2969"/>
                      <a:pt x="7273" y="4737"/>
                      <a:pt x="4404" y="4737"/>
                    </a:cubicBezTo>
                    <a:cubicBezTo>
                      <a:pt x="2169" y="4737"/>
                      <a:pt x="668" y="4303"/>
                      <a:pt x="1" y="2802"/>
                    </a:cubicBezTo>
                    <a:lnTo>
                      <a:pt x="1" y="3336"/>
                    </a:lnTo>
                    <a:cubicBezTo>
                      <a:pt x="1" y="6739"/>
                      <a:pt x="1669" y="7606"/>
                      <a:pt x="4804" y="7606"/>
                    </a:cubicBezTo>
                    <a:cubicBezTo>
                      <a:pt x="7907" y="7606"/>
                      <a:pt x="11276" y="5571"/>
                      <a:pt x="11276" y="2169"/>
                    </a:cubicBezTo>
                    <a:cubicBezTo>
                      <a:pt x="11242" y="1435"/>
                      <a:pt x="11109" y="668"/>
                      <a:pt x="10809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6634764" y="2274090"/>
                <a:ext cx="52115" cy="80446"/>
              </a:xfrm>
              <a:custGeom>
                <a:rect b="b" l="l" r="r" t="t"/>
                <a:pathLst>
                  <a:path extrusionOk="0" h="2936" w="1902">
                    <a:moveTo>
                      <a:pt x="1535" y="0"/>
                    </a:moveTo>
                    <a:cubicBezTo>
                      <a:pt x="567" y="634"/>
                      <a:pt x="0" y="1768"/>
                      <a:pt x="34" y="2936"/>
                    </a:cubicBezTo>
                    <a:cubicBezTo>
                      <a:pt x="403" y="2751"/>
                      <a:pt x="798" y="2655"/>
                      <a:pt x="1188" y="2655"/>
                    </a:cubicBezTo>
                    <a:cubicBezTo>
                      <a:pt x="1430" y="2655"/>
                      <a:pt x="1671" y="2692"/>
                      <a:pt x="1902" y="276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6643889" y="2136981"/>
                <a:ext cx="142617" cy="217803"/>
              </a:xfrm>
              <a:custGeom>
                <a:rect b="b" l="l" r="r" t="t"/>
                <a:pathLst>
                  <a:path extrusionOk="0" h="7949" w="5205">
                    <a:moveTo>
                      <a:pt x="3970" y="1"/>
                    </a:moveTo>
                    <a:lnTo>
                      <a:pt x="1" y="501"/>
                    </a:lnTo>
                    <a:lnTo>
                      <a:pt x="1702" y="7773"/>
                    </a:lnTo>
                    <a:cubicBezTo>
                      <a:pt x="2107" y="7896"/>
                      <a:pt x="2468" y="7949"/>
                      <a:pt x="2791" y="7949"/>
                    </a:cubicBezTo>
                    <a:cubicBezTo>
                      <a:pt x="4648" y="7949"/>
                      <a:pt x="5205" y="6205"/>
                      <a:pt x="5205" y="6205"/>
                    </a:cubicBez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6643889" y="2137912"/>
                <a:ext cx="118861" cy="135274"/>
              </a:xfrm>
              <a:custGeom>
                <a:rect b="b" l="l" r="r" t="t"/>
                <a:pathLst>
                  <a:path extrusionOk="0" h="4937" w="4338">
                    <a:moveTo>
                      <a:pt x="3704" y="0"/>
                    </a:moveTo>
                    <a:lnTo>
                      <a:pt x="1" y="467"/>
                    </a:lnTo>
                    <a:lnTo>
                      <a:pt x="1002" y="4804"/>
                    </a:lnTo>
                    <a:cubicBezTo>
                      <a:pt x="1345" y="4896"/>
                      <a:pt x="1656" y="4936"/>
                      <a:pt x="1937" y="4936"/>
                    </a:cubicBezTo>
                    <a:cubicBezTo>
                      <a:pt x="3785" y="4936"/>
                      <a:pt x="4337" y="3202"/>
                      <a:pt x="4337" y="3202"/>
                    </a:cubicBez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6423620" y="1582761"/>
                <a:ext cx="546603" cy="690699"/>
              </a:xfrm>
              <a:custGeom>
                <a:rect b="b" l="l" r="r" t="t"/>
                <a:pathLst>
                  <a:path extrusionOk="0" h="25208" w="19949">
                    <a:moveTo>
                      <a:pt x="9798" y="0"/>
                    </a:moveTo>
                    <a:cubicBezTo>
                      <a:pt x="7805" y="0"/>
                      <a:pt x="5777" y="832"/>
                      <a:pt x="4037" y="2515"/>
                    </a:cubicBezTo>
                    <a:cubicBezTo>
                      <a:pt x="1" y="7118"/>
                      <a:pt x="1" y="14657"/>
                      <a:pt x="1302" y="21562"/>
                    </a:cubicBezTo>
                    <a:cubicBezTo>
                      <a:pt x="1776" y="24029"/>
                      <a:pt x="3530" y="25208"/>
                      <a:pt x="5640" y="25208"/>
                    </a:cubicBezTo>
                    <a:cubicBezTo>
                      <a:pt x="7837" y="25208"/>
                      <a:pt x="10420" y="23929"/>
                      <a:pt x="12343" y="21495"/>
                    </a:cubicBezTo>
                    <a:cubicBezTo>
                      <a:pt x="15779" y="17126"/>
                      <a:pt x="19948" y="9787"/>
                      <a:pt x="16913" y="4550"/>
                    </a:cubicBezTo>
                    <a:cubicBezTo>
                      <a:pt x="15146" y="1534"/>
                      <a:pt x="12504" y="0"/>
                      <a:pt x="9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6656684" y="2018174"/>
                <a:ext cx="172784" cy="236736"/>
              </a:xfrm>
              <a:custGeom>
                <a:rect b="b" l="l" r="r" t="t"/>
                <a:pathLst>
                  <a:path extrusionOk="0" h="8640" w="6306">
                    <a:moveTo>
                      <a:pt x="3770" y="0"/>
                    </a:moveTo>
                    <a:lnTo>
                      <a:pt x="3770" y="0"/>
                    </a:lnTo>
                    <a:cubicBezTo>
                      <a:pt x="3770" y="1"/>
                      <a:pt x="4571" y="4504"/>
                      <a:pt x="1" y="8640"/>
                    </a:cubicBezTo>
                    <a:cubicBezTo>
                      <a:pt x="1502" y="7939"/>
                      <a:pt x="2803" y="6905"/>
                      <a:pt x="3837" y="5604"/>
                    </a:cubicBezTo>
                    <a:cubicBezTo>
                      <a:pt x="4738" y="4470"/>
                      <a:pt x="5538" y="3269"/>
                      <a:pt x="6305" y="2035"/>
                    </a:cubicBez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6454719" y="1572842"/>
                <a:ext cx="445990" cy="281206"/>
              </a:xfrm>
              <a:custGeom>
                <a:rect b="b" l="l" r="r" t="t"/>
                <a:pathLst>
                  <a:path extrusionOk="0" h="10263" w="16277">
                    <a:moveTo>
                      <a:pt x="7080" y="1"/>
                    </a:moveTo>
                    <a:cubicBezTo>
                      <a:pt x="6943" y="1"/>
                      <a:pt x="6807" y="3"/>
                      <a:pt x="6671" y="8"/>
                    </a:cubicBezTo>
                    <a:cubicBezTo>
                      <a:pt x="5304" y="442"/>
                      <a:pt x="4070" y="1209"/>
                      <a:pt x="3069" y="2210"/>
                    </a:cubicBezTo>
                    <a:cubicBezTo>
                      <a:pt x="1468" y="4111"/>
                      <a:pt x="434" y="6380"/>
                      <a:pt x="0" y="8815"/>
                    </a:cubicBezTo>
                    <a:cubicBezTo>
                      <a:pt x="2356" y="9882"/>
                      <a:pt x="4701" y="10262"/>
                      <a:pt x="6846" y="10262"/>
                    </a:cubicBezTo>
                    <a:cubicBezTo>
                      <a:pt x="12140" y="10262"/>
                      <a:pt x="16212" y="7947"/>
                      <a:pt x="16212" y="7947"/>
                    </a:cubicBezTo>
                    <a:cubicBezTo>
                      <a:pt x="16276" y="2609"/>
                      <a:pt x="11477" y="1"/>
                      <a:pt x="708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6685043" y="1697293"/>
                <a:ext cx="275123" cy="395848"/>
              </a:xfrm>
              <a:custGeom>
                <a:rect b="b" l="l" r="r" t="t"/>
                <a:pathLst>
                  <a:path extrusionOk="0" h="14447" w="10041">
                    <a:moveTo>
                      <a:pt x="6193" y="0"/>
                    </a:moveTo>
                    <a:cubicBezTo>
                      <a:pt x="4284" y="0"/>
                      <a:pt x="1901" y="2138"/>
                      <a:pt x="1901" y="2138"/>
                    </a:cubicBezTo>
                    <a:cubicBezTo>
                      <a:pt x="1901" y="2138"/>
                      <a:pt x="0" y="7141"/>
                      <a:pt x="1901" y="11178"/>
                    </a:cubicBezTo>
                    <a:cubicBezTo>
                      <a:pt x="1901" y="11178"/>
                      <a:pt x="2249" y="9539"/>
                      <a:pt x="3715" y="9539"/>
                    </a:cubicBezTo>
                    <a:cubicBezTo>
                      <a:pt x="3949" y="9539"/>
                      <a:pt x="4210" y="9580"/>
                      <a:pt x="4503" y="9677"/>
                    </a:cubicBezTo>
                    <a:cubicBezTo>
                      <a:pt x="6605" y="10344"/>
                      <a:pt x="4837" y="14447"/>
                      <a:pt x="4837" y="14447"/>
                    </a:cubicBezTo>
                    <a:cubicBezTo>
                      <a:pt x="4837" y="14447"/>
                      <a:pt x="9140" y="11678"/>
                      <a:pt x="9574" y="8142"/>
                    </a:cubicBezTo>
                    <a:cubicBezTo>
                      <a:pt x="10041" y="4640"/>
                      <a:pt x="9240" y="1804"/>
                      <a:pt x="7372" y="370"/>
                    </a:cubicBezTo>
                    <a:cubicBezTo>
                      <a:pt x="7024" y="107"/>
                      <a:pt x="6620" y="0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6702388" y="1697293"/>
                <a:ext cx="235832" cy="243202"/>
              </a:xfrm>
              <a:custGeom>
                <a:rect b="b" l="l" r="r" t="t"/>
                <a:pathLst>
                  <a:path extrusionOk="0" h="8876" w="8607">
                    <a:moveTo>
                      <a:pt x="5560" y="0"/>
                    </a:moveTo>
                    <a:cubicBezTo>
                      <a:pt x="3651" y="0"/>
                      <a:pt x="1268" y="2138"/>
                      <a:pt x="1268" y="2138"/>
                    </a:cubicBezTo>
                    <a:cubicBezTo>
                      <a:pt x="1268" y="2138"/>
                      <a:pt x="1" y="5474"/>
                      <a:pt x="535" y="8876"/>
                    </a:cubicBezTo>
                    <a:cubicBezTo>
                      <a:pt x="1351" y="7609"/>
                      <a:pt x="2572" y="6223"/>
                      <a:pt x="4116" y="6223"/>
                    </a:cubicBezTo>
                    <a:cubicBezTo>
                      <a:pt x="4401" y="6223"/>
                      <a:pt x="4698" y="6270"/>
                      <a:pt x="5004" y="6374"/>
                    </a:cubicBezTo>
                    <a:cubicBezTo>
                      <a:pt x="5004" y="6374"/>
                      <a:pt x="5104" y="3339"/>
                      <a:pt x="8607" y="3172"/>
                    </a:cubicBezTo>
                    <a:cubicBezTo>
                      <a:pt x="8307" y="2071"/>
                      <a:pt x="7640" y="1070"/>
                      <a:pt x="6739" y="370"/>
                    </a:cubicBezTo>
                    <a:cubicBezTo>
                      <a:pt x="6391" y="107"/>
                      <a:pt x="5987" y="0"/>
                      <a:pt x="5560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6242670" y="1517028"/>
                <a:ext cx="653901" cy="280960"/>
              </a:xfrm>
              <a:custGeom>
                <a:rect b="b" l="l" r="r" t="t"/>
                <a:pathLst>
                  <a:path extrusionOk="0" h="10254" w="23865">
                    <a:moveTo>
                      <a:pt x="14651" y="1"/>
                    </a:moveTo>
                    <a:cubicBezTo>
                      <a:pt x="12876" y="1"/>
                      <a:pt x="11168" y="420"/>
                      <a:pt x="9874" y="1245"/>
                    </a:cubicBezTo>
                    <a:cubicBezTo>
                      <a:pt x="7859" y="2553"/>
                      <a:pt x="5654" y="2912"/>
                      <a:pt x="3840" y="2912"/>
                    </a:cubicBezTo>
                    <a:cubicBezTo>
                      <a:pt x="1630" y="2912"/>
                      <a:pt x="0" y="2379"/>
                      <a:pt x="0" y="2379"/>
                    </a:cubicBezTo>
                    <a:lnTo>
                      <a:pt x="0" y="2379"/>
                    </a:lnTo>
                    <a:cubicBezTo>
                      <a:pt x="4543" y="8580"/>
                      <a:pt x="9948" y="10254"/>
                      <a:pt x="14460" y="10254"/>
                    </a:cubicBezTo>
                    <a:cubicBezTo>
                      <a:pt x="19753" y="10254"/>
                      <a:pt x="23817" y="7950"/>
                      <a:pt x="23817" y="7950"/>
                    </a:cubicBezTo>
                    <a:cubicBezTo>
                      <a:pt x="23865" y="2578"/>
                      <a:pt x="19052" y="1"/>
                      <a:pt x="14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710635" y="1954907"/>
                <a:ext cx="159879" cy="169606"/>
              </a:xfrm>
              <a:custGeom>
                <a:rect b="b" l="l" r="r" t="t"/>
                <a:pathLst>
                  <a:path extrusionOk="0" h="6190" w="5835">
                    <a:moveTo>
                      <a:pt x="2457" y="1"/>
                    </a:moveTo>
                    <a:cubicBezTo>
                      <a:pt x="1545" y="1"/>
                      <a:pt x="627" y="400"/>
                      <a:pt x="0" y="1275"/>
                    </a:cubicBezTo>
                    <a:lnTo>
                      <a:pt x="667" y="5578"/>
                    </a:lnTo>
                    <a:cubicBezTo>
                      <a:pt x="1236" y="6001"/>
                      <a:pt x="1863" y="6189"/>
                      <a:pt x="2473" y="6189"/>
                    </a:cubicBezTo>
                    <a:cubicBezTo>
                      <a:pt x="4223" y="6189"/>
                      <a:pt x="5834" y="4638"/>
                      <a:pt x="5537" y="2610"/>
                    </a:cubicBezTo>
                    <a:cubicBezTo>
                      <a:pt x="5273" y="966"/>
                      <a:pt x="3873" y="1"/>
                      <a:pt x="2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710635" y="1928604"/>
                <a:ext cx="162701" cy="223940"/>
              </a:xfrm>
              <a:custGeom>
                <a:rect b="b" l="l" r="r" t="t"/>
                <a:pathLst>
                  <a:path extrusionOk="0" fill="none" h="8173" w="5938">
                    <a:moveTo>
                      <a:pt x="0" y="2235"/>
                    </a:moveTo>
                    <a:cubicBezTo>
                      <a:pt x="1601" y="0"/>
                      <a:pt x="5104" y="868"/>
                      <a:pt x="5537" y="3570"/>
                    </a:cubicBezTo>
                    <a:cubicBezTo>
                      <a:pt x="5938" y="6305"/>
                      <a:pt x="2869" y="8173"/>
                      <a:pt x="667" y="65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749022" y="1994418"/>
                <a:ext cx="69486" cy="53951"/>
              </a:xfrm>
              <a:custGeom>
                <a:rect b="b" l="l" r="r" t="t"/>
                <a:pathLst>
                  <a:path extrusionOk="0" fill="none" h="1969" w="2536">
                    <a:moveTo>
                      <a:pt x="2535" y="767"/>
                    </a:moveTo>
                    <a:cubicBezTo>
                      <a:pt x="534" y="0"/>
                      <a:pt x="0" y="1968"/>
                      <a:pt x="0" y="19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242670" y="1582185"/>
                <a:ext cx="653517" cy="215802"/>
              </a:xfrm>
              <a:custGeom>
                <a:rect b="b" l="l" r="r" t="t"/>
                <a:pathLst>
                  <a:path extrusionOk="0" h="7876" w="23851">
                    <a:moveTo>
                      <a:pt x="0" y="1"/>
                    </a:moveTo>
                    <a:lnTo>
                      <a:pt x="0" y="1"/>
                    </a:lnTo>
                    <a:cubicBezTo>
                      <a:pt x="4559" y="6202"/>
                      <a:pt x="9965" y="7876"/>
                      <a:pt x="14473" y="7876"/>
                    </a:cubicBezTo>
                    <a:cubicBezTo>
                      <a:pt x="19763" y="7876"/>
                      <a:pt x="23817" y="5572"/>
                      <a:pt x="23817" y="5572"/>
                    </a:cubicBezTo>
                    <a:cubicBezTo>
                      <a:pt x="23851" y="3837"/>
                      <a:pt x="23283" y="2169"/>
                      <a:pt x="22183" y="802"/>
                    </a:cubicBezTo>
                    <a:cubicBezTo>
                      <a:pt x="21582" y="2469"/>
                      <a:pt x="20081" y="4071"/>
                      <a:pt x="16479" y="4337"/>
                    </a:cubicBezTo>
                    <a:cubicBezTo>
                      <a:pt x="16005" y="4377"/>
                      <a:pt x="15532" y="4396"/>
                      <a:pt x="15060" y="4396"/>
                    </a:cubicBezTo>
                    <a:cubicBezTo>
                      <a:pt x="11113" y="4396"/>
                      <a:pt x="7272" y="3038"/>
                      <a:pt x="4203" y="535"/>
                    </a:cubicBezTo>
                    <a:cubicBezTo>
                      <a:pt x="4084" y="537"/>
                      <a:pt x="3966" y="539"/>
                      <a:pt x="3848" y="539"/>
                    </a:cubicBezTo>
                    <a:cubicBezTo>
                      <a:pt x="2537" y="539"/>
                      <a:pt x="1255" y="368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462007" y="1918548"/>
                <a:ext cx="53046" cy="74062"/>
              </a:xfrm>
              <a:custGeom>
                <a:rect b="b" l="l" r="r" t="t"/>
                <a:pathLst>
                  <a:path extrusionOk="0" h="2703" w="1936">
                    <a:moveTo>
                      <a:pt x="956" y="0"/>
                    </a:moveTo>
                    <a:cubicBezTo>
                      <a:pt x="693" y="0"/>
                      <a:pt x="435" y="134"/>
                      <a:pt x="301" y="401"/>
                    </a:cubicBezTo>
                    <a:cubicBezTo>
                      <a:pt x="1" y="1001"/>
                      <a:pt x="1" y="1702"/>
                      <a:pt x="301" y="2302"/>
                    </a:cubicBezTo>
                    <a:cubicBezTo>
                      <a:pt x="435" y="2569"/>
                      <a:pt x="693" y="2702"/>
                      <a:pt x="956" y="2702"/>
                    </a:cubicBezTo>
                    <a:cubicBezTo>
                      <a:pt x="1218" y="2702"/>
                      <a:pt x="1485" y="2569"/>
                      <a:pt x="1635" y="2302"/>
                    </a:cubicBezTo>
                    <a:cubicBezTo>
                      <a:pt x="1936" y="1702"/>
                      <a:pt x="1936" y="968"/>
                      <a:pt x="1635" y="401"/>
                    </a:cubicBezTo>
                    <a:cubicBezTo>
                      <a:pt x="1485" y="134"/>
                      <a:pt x="1218" y="0"/>
                      <a:pt x="956" y="0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611009" y="1966744"/>
                <a:ext cx="53019" cy="74309"/>
              </a:xfrm>
              <a:custGeom>
                <a:rect b="b" l="l" r="r" t="t"/>
                <a:pathLst>
                  <a:path extrusionOk="0" h="2712" w="1935">
                    <a:moveTo>
                      <a:pt x="955" y="1"/>
                    </a:moveTo>
                    <a:cubicBezTo>
                      <a:pt x="692" y="1"/>
                      <a:pt x="434" y="126"/>
                      <a:pt x="300" y="376"/>
                    </a:cubicBezTo>
                    <a:cubicBezTo>
                      <a:pt x="0" y="977"/>
                      <a:pt x="0" y="1711"/>
                      <a:pt x="300" y="2311"/>
                    </a:cubicBezTo>
                    <a:cubicBezTo>
                      <a:pt x="434" y="2578"/>
                      <a:pt x="692" y="2711"/>
                      <a:pt x="955" y="2711"/>
                    </a:cubicBezTo>
                    <a:cubicBezTo>
                      <a:pt x="1218" y="2711"/>
                      <a:pt x="1484" y="2578"/>
                      <a:pt x="1635" y="2311"/>
                    </a:cubicBezTo>
                    <a:cubicBezTo>
                      <a:pt x="1935" y="1711"/>
                      <a:pt x="1935" y="977"/>
                      <a:pt x="1635" y="376"/>
                    </a:cubicBezTo>
                    <a:cubicBezTo>
                      <a:pt x="1484" y="126"/>
                      <a:pt x="1218" y="1"/>
                      <a:pt x="955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518698" y="1940468"/>
                <a:ext cx="41155" cy="156344"/>
              </a:xfrm>
              <a:custGeom>
                <a:rect b="b" l="l" r="r" t="t"/>
                <a:pathLst>
                  <a:path extrusionOk="0" fill="none" h="5706" w="1502">
                    <a:moveTo>
                      <a:pt x="1501" y="1"/>
                    </a:moveTo>
                    <a:cubicBezTo>
                      <a:pt x="1234" y="1802"/>
                      <a:pt x="734" y="3570"/>
                      <a:pt x="0" y="5238"/>
                    </a:cubicBezTo>
                    <a:lnTo>
                      <a:pt x="1001" y="570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6686852" y="2254883"/>
                <a:ext cx="132561" cy="147193"/>
              </a:xfrm>
              <a:custGeom>
                <a:rect b="b" l="l" r="r" t="t"/>
                <a:pathLst>
                  <a:path extrusionOk="0" h="5372" w="4838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3270" y="1"/>
                      <a:pt x="3903" y="2736"/>
                      <a:pt x="1" y="3470"/>
                    </a:cubicBezTo>
                    <a:cubicBezTo>
                      <a:pt x="1" y="3470"/>
                      <a:pt x="1402" y="4237"/>
                      <a:pt x="1335" y="5371"/>
                    </a:cubicBezTo>
                    <a:cubicBezTo>
                      <a:pt x="1335" y="5371"/>
                      <a:pt x="4037" y="4404"/>
                      <a:pt x="4437" y="2436"/>
                    </a:cubicBezTo>
                    <a:cubicBezTo>
                      <a:pt x="4838" y="435"/>
                      <a:pt x="3270" y="1"/>
                      <a:pt x="3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rect b="b" l="l" r="r" t="t"/>
                <a:pathLst>
                  <a:path extrusionOk="0" h="2969" w="935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4F007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rect b="b" l="l" r="r" t="t"/>
                <a:pathLst>
                  <a:path extrusionOk="0" fill="none" h="2969" w="935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7009487" y="2555598"/>
                <a:ext cx="164564" cy="96914"/>
              </a:xfrm>
              <a:custGeom>
                <a:rect b="b" l="l" r="r" t="t"/>
                <a:pathLst>
                  <a:path extrusionOk="0" fill="none" h="3537" w="6006">
                    <a:moveTo>
                      <a:pt x="1" y="0"/>
                    </a:moveTo>
                    <a:lnTo>
                      <a:pt x="6005" y="35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6412660" y="2252143"/>
                <a:ext cx="164537" cy="97818"/>
              </a:xfrm>
              <a:custGeom>
                <a:rect b="b" l="l" r="r" t="t"/>
                <a:pathLst>
                  <a:path extrusionOk="0" fill="none" h="3570" w="6005">
                    <a:moveTo>
                      <a:pt x="1" y="1"/>
                    </a:moveTo>
                    <a:lnTo>
                      <a:pt x="6005" y="357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6525082" y="2135172"/>
                <a:ext cx="59431" cy="13727"/>
              </a:xfrm>
              <a:custGeom>
                <a:rect b="b" l="l" r="r" t="t"/>
                <a:pathLst>
                  <a:path extrusionOk="0" fill="none" h="501" w="2169">
                    <a:moveTo>
                      <a:pt x="1" y="133"/>
                    </a:moveTo>
                    <a:cubicBezTo>
                      <a:pt x="701" y="500"/>
                      <a:pt x="1535" y="467"/>
                      <a:pt x="2169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6497655" y="1289718"/>
                <a:ext cx="292522" cy="141713"/>
              </a:xfrm>
              <a:custGeom>
                <a:rect b="b" l="l" r="r" t="t"/>
                <a:pathLst>
                  <a:path extrusionOk="0" fill="none" h="5172" w="10676">
                    <a:moveTo>
                      <a:pt x="968" y="5171"/>
                    </a:moveTo>
                    <a:cubicBezTo>
                      <a:pt x="1" y="3937"/>
                      <a:pt x="434" y="2402"/>
                      <a:pt x="2202" y="1368"/>
                    </a:cubicBezTo>
                    <a:cubicBezTo>
                      <a:pt x="4537" y="1"/>
                      <a:pt x="8340" y="1"/>
                      <a:pt x="10675" y="13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6612817" y="1371068"/>
                <a:ext cx="234928" cy="125245"/>
              </a:xfrm>
              <a:custGeom>
                <a:rect b="b" l="l" r="r" t="t"/>
                <a:pathLst>
                  <a:path extrusionOk="0" fill="none" h="4571" w="8574">
                    <a:moveTo>
                      <a:pt x="8073" y="0"/>
                    </a:moveTo>
                    <a:cubicBezTo>
                      <a:pt x="8574" y="1168"/>
                      <a:pt x="8073" y="2402"/>
                      <a:pt x="6505" y="3303"/>
                    </a:cubicBezTo>
                    <a:cubicBezTo>
                      <a:pt x="4771" y="4337"/>
                      <a:pt x="2169" y="4570"/>
                      <a:pt x="1" y="407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6742611" y="1431403"/>
                <a:ext cx="112450" cy="165441"/>
              </a:xfrm>
              <a:custGeom>
                <a:rect b="b" l="l" r="r" t="t"/>
                <a:pathLst>
                  <a:path extrusionOk="0" fill="none" h="6038" w="4104">
                    <a:moveTo>
                      <a:pt x="834" y="0"/>
                    </a:moveTo>
                    <a:cubicBezTo>
                      <a:pt x="1135" y="133"/>
                      <a:pt x="1435" y="267"/>
                      <a:pt x="1735" y="434"/>
                    </a:cubicBezTo>
                    <a:cubicBezTo>
                      <a:pt x="4070" y="1768"/>
                      <a:pt x="4103" y="3970"/>
                      <a:pt x="1768" y="5337"/>
                    </a:cubicBezTo>
                    <a:cubicBezTo>
                      <a:pt x="1201" y="5637"/>
                      <a:pt x="634" y="5871"/>
                      <a:pt x="1" y="60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6494011" y="1409456"/>
                <a:ext cx="232188" cy="197444"/>
              </a:xfrm>
              <a:custGeom>
                <a:rect b="b" l="l" r="r" t="t"/>
                <a:pathLst>
                  <a:path extrusionOk="0" fill="none" h="7206" w="8474">
                    <a:moveTo>
                      <a:pt x="6672" y="7172"/>
                    </a:moveTo>
                    <a:cubicBezTo>
                      <a:pt x="5171" y="7206"/>
                      <a:pt x="3703" y="6872"/>
                      <a:pt x="2369" y="6172"/>
                    </a:cubicBezTo>
                    <a:cubicBezTo>
                      <a:pt x="34" y="4804"/>
                      <a:pt x="0" y="2636"/>
                      <a:pt x="2335" y="1268"/>
                    </a:cubicBezTo>
                    <a:cubicBezTo>
                      <a:pt x="4003" y="301"/>
                      <a:pt x="6372" y="0"/>
                      <a:pt x="8473" y="4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rect b="b" l="l" r="r" t="t"/>
                <a:pathLst>
                  <a:path extrusionOk="0" h="8132" w="12109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9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rect b="b" l="l" r="r" t="t"/>
                <a:pathLst>
                  <a:path extrusionOk="0" h="7011" w="13311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rect b="b" l="l" r="r" t="t"/>
                <a:pathLst>
                  <a:path extrusionOk="0" h="8132" w="12109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6511382" y="1123372"/>
                <a:ext cx="331787" cy="167989"/>
              </a:xfrm>
              <a:custGeom>
                <a:rect b="b" l="l" r="r" t="t"/>
                <a:pathLst>
                  <a:path extrusionOk="0" h="6131" w="12109">
                    <a:moveTo>
                      <a:pt x="0" y="1"/>
                    </a:moveTo>
                    <a:lnTo>
                      <a:pt x="0" y="2669"/>
                    </a:lnTo>
                    <a:cubicBezTo>
                      <a:pt x="0" y="3536"/>
                      <a:pt x="601" y="4437"/>
                      <a:pt x="1768" y="5104"/>
                    </a:cubicBezTo>
                    <a:cubicBezTo>
                      <a:pt x="2952" y="5788"/>
                      <a:pt x="4503" y="6130"/>
                      <a:pt x="6054" y="6130"/>
                    </a:cubicBezTo>
                    <a:cubicBezTo>
                      <a:pt x="7606" y="6130"/>
                      <a:pt x="9157" y="5788"/>
                      <a:pt x="10341" y="5104"/>
                    </a:cubicBezTo>
                    <a:cubicBezTo>
                      <a:pt x="11508" y="4404"/>
                      <a:pt x="12109" y="3536"/>
                      <a:pt x="12109" y="2636"/>
                    </a:cubicBezTo>
                    <a:lnTo>
                      <a:pt x="12109" y="134"/>
                    </a:lnTo>
                    <a:cubicBezTo>
                      <a:pt x="12075" y="968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rect b="b" l="l" r="r" t="t"/>
                <a:pathLst>
                  <a:path extrusionOk="0" h="7011" w="13311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6415400" y="959329"/>
                <a:ext cx="522819" cy="308935"/>
              </a:xfrm>
              <a:custGeom>
                <a:rect b="b" l="l" r="r" t="t"/>
                <a:pathLst>
                  <a:path extrusionOk="0" h="11275" w="19081">
                    <a:moveTo>
                      <a:pt x="9541" y="0"/>
                    </a:moveTo>
                    <a:cubicBezTo>
                      <a:pt x="9474" y="0"/>
                      <a:pt x="9407" y="17"/>
                      <a:pt x="9341" y="50"/>
                    </a:cubicBezTo>
                    <a:lnTo>
                      <a:pt x="268" y="5287"/>
                    </a:lnTo>
                    <a:cubicBezTo>
                      <a:pt x="1" y="5454"/>
                      <a:pt x="1" y="5787"/>
                      <a:pt x="268" y="5954"/>
                    </a:cubicBezTo>
                    <a:lnTo>
                      <a:pt x="9341" y="11225"/>
                    </a:lnTo>
                    <a:cubicBezTo>
                      <a:pt x="9407" y="11258"/>
                      <a:pt x="9474" y="11275"/>
                      <a:pt x="9541" y="11275"/>
                    </a:cubicBezTo>
                    <a:cubicBezTo>
                      <a:pt x="9608" y="11275"/>
                      <a:pt x="9674" y="11258"/>
                      <a:pt x="9741" y="11225"/>
                    </a:cubicBezTo>
                    <a:lnTo>
                      <a:pt x="18847" y="5954"/>
                    </a:lnTo>
                    <a:cubicBezTo>
                      <a:pt x="19081" y="5787"/>
                      <a:pt x="19081" y="5454"/>
                      <a:pt x="18847" y="5287"/>
                    </a:cubicBezTo>
                    <a:lnTo>
                      <a:pt x="9741" y="50"/>
                    </a:lnTo>
                    <a:cubicBezTo>
                      <a:pt x="9674" y="17"/>
                      <a:pt x="9608" y="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6415400" y="1053009"/>
                <a:ext cx="522819" cy="214350"/>
              </a:xfrm>
              <a:custGeom>
                <a:rect b="b" l="l" r="r" t="t"/>
                <a:pathLst>
                  <a:path extrusionOk="0" h="7823" w="19081">
                    <a:moveTo>
                      <a:pt x="3470" y="0"/>
                    </a:moveTo>
                    <a:lnTo>
                      <a:pt x="268" y="1868"/>
                    </a:lnTo>
                    <a:cubicBezTo>
                      <a:pt x="1" y="2002"/>
                      <a:pt x="1" y="2368"/>
                      <a:pt x="268" y="2535"/>
                    </a:cubicBezTo>
                    <a:lnTo>
                      <a:pt x="9341" y="7772"/>
                    </a:lnTo>
                    <a:cubicBezTo>
                      <a:pt x="9407" y="7806"/>
                      <a:pt x="9474" y="7822"/>
                      <a:pt x="9541" y="7822"/>
                    </a:cubicBezTo>
                    <a:cubicBezTo>
                      <a:pt x="9608" y="7822"/>
                      <a:pt x="9674" y="7806"/>
                      <a:pt x="9741" y="7772"/>
                    </a:cubicBezTo>
                    <a:lnTo>
                      <a:pt x="18847" y="2535"/>
                    </a:lnTo>
                    <a:cubicBezTo>
                      <a:pt x="19081" y="2368"/>
                      <a:pt x="19081" y="2035"/>
                      <a:pt x="18847" y="1868"/>
                    </a:cubicBezTo>
                    <a:lnTo>
                      <a:pt x="15612" y="0"/>
                    </a:lnTo>
                    <a:lnTo>
                      <a:pt x="9741" y="3403"/>
                    </a:lnTo>
                    <a:cubicBezTo>
                      <a:pt x="9674" y="3436"/>
                      <a:pt x="9608" y="3453"/>
                      <a:pt x="9541" y="3453"/>
                    </a:cubicBezTo>
                    <a:cubicBezTo>
                      <a:pt x="9474" y="3453"/>
                      <a:pt x="9407" y="3436"/>
                      <a:pt x="9341" y="3403"/>
                    </a:cubicBez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6651204" y="842769"/>
                <a:ext cx="153577" cy="260519"/>
              </a:xfrm>
              <a:custGeom>
                <a:rect b="b" l="l" r="r" t="t"/>
                <a:pathLst>
                  <a:path extrusionOk="0" fill="none" h="9508" w="5605">
                    <a:moveTo>
                      <a:pt x="968" y="9508"/>
                    </a:moveTo>
                    <a:cubicBezTo>
                      <a:pt x="968" y="9508"/>
                      <a:pt x="1" y="6572"/>
                      <a:pt x="2736" y="5538"/>
                    </a:cubicBezTo>
                    <a:cubicBezTo>
                      <a:pt x="5471" y="4504"/>
                      <a:pt x="5605" y="1035"/>
                      <a:pt x="3970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6649396" y="1097781"/>
                <a:ext cx="56691" cy="26523"/>
              </a:xfrm>
              <a:custGeom>
                <a:rect b="b" l="l" r="r" t="t"/>
                <a:pathLst>
                  <a:path extrusionOk="0" h="968" w="2069">
                    <a:moveTo>
                      <a:pt x="1034" y="1"/>
                    </a:moveTo>
                    <a:cubicBezTo>
                      <a:pt x="467" y="1"/>
                      <a:pt x="0" y="201"/>
                      <a:pt x="0" y="468"/>
                    </a:cubicBezTo>
                    <a:cubicBezTo>
                      <a:pt x="0" y="734"/>
                      <a:pt x="467" y="968"/>
                      <a:pt x="1034" y="968"/>
                    </a:cubicBezTo>
                    <a:cubicBezTo>
                      <a:pt x="1601" y="968"/>
                      <a:pt x="2068" y="734"/>
                      <a:pt x="2068" y="468"/>
                    </a:cubicBezTo>
                    <a:cubicBezTo>
                      <a:pt x="2068" y="201"/>
                      <a:pt x="1601" y="1"/>
                      <a:pt x="1034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6703319" y="796162"/>
                <a:ext cx="54855" cy="47429"/>
              </a:xfrm>
              <a:custGeom>
                <a:rect b="b" l="l" r="r" t="t"/>
                <a:pathLst>
                  <a:path extrusionOk="0" h="1731" w="2002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434"/>
                      <a:pt x="67" y="868"/>
                      <a:pt x="334" y="1235"/>
                    </a:cubicBezTo>
                    <a:cubicBezTo>
                      <a:pt x="584" y="1652"/>
                      <a:pt x="1134" y="1730"/>
                      <a:pt x="1511" y="1730"/>
                    </a:cubicBezTo>
                    <a:cubicBezTo>
                      <a:pt x="1737" y="1730"/>
                      <a:pt x="1902" y="1702"/>
                      <a:pt x="1902" y="1702"/>
                    </a:cubicBezTo>
                    <a:cubicBezTo>
                      <a:pt x="2002" y="10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7562446" y="3449139"/>
                <a:ext cx="193800" cy="81405"/>
              </a:xfrm>
              <a:custGeom>
                <a:rect b="b" l="l" r="r" t="t"/>
                <a:pathLst>
                  <a:path extrusionOk="0" h="2971" w="7073">
                    <a:moveTo>
                      <a:pt x="2804" y="0"/>
                    </a:moveTo>
                    <a:cubicBezTo>
                      <a:pt x="2585" y="0"/>
                      <a:pt x="2362" y="25"/>
                      <a:pt x="2136" y="79"/>
                    </a:cubicBezTo>
                    <a:cubicBezTo>
                      <a:pt x="1" y="546"/>
                      <a:pt x="468" y="1814"/>
                      <a:pt x="468" y="1814"/>
                    </a:cubicBezTo>
                    <a:cubicBezTo>
                      <a:pt x="1461" y="2683"/>
                      <a:pt x="2575" y="2970"/>
                      <a:pt x="3607" y="2970"/>
                    </a:cubicBezTo>
                    <a:cubicBezTo>
                      <a:pt x="5071" y="2970"/>
                      <a:pt x="6372" y="2394"/>
                      <a:pt x="6939" y="2081"/>
                    </a:cubicBezTo>
                    <a:cubicBezTo>
                      <a:pt x="7073" y="2014"/>
                      <a:pt x="7073" y="1847"/>
                      <a:pt x="6939" y="1781"/>
                    </a:cubicBezTo>
                    <a:cubicBezTo>
                      <a:pt x="5908" y="1398"/>
                      <a:pt x="4461" y="0"/>
                      <a:pt x="2804" y="0"/>
                    </a:cubicBezTo>
                    <a:close/>
                  </a:path>
                </a:pathLst>
              </a:custGeom>
              <a:solidFill>
                <a:srgbClr val="8AFFCC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rect b="b" l="l" r="r" t="t"/>
                <a:pathLst>
                  <a:path extrusionOk="0" fill="none" h="4304" w="7073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3" name="Google Shape;863;p39"/>
            <p:cNvGrpSpPr/>
            <p:nvPr/>
          </p:nvGrpSpPr>
          <p:grpSpPr>
            <a:xfrm>
              <a:off x="7319326" y="3438508"/>
              <a:ext cx="521915" cy="556631"/>
              <a:chOff x="7319326" y="3438508"/>
              <a:chExt cx="521915" cy="556631"/>
            </a:xfrm>
          </p:grpSpPr>
          <p:sp>
            <p:nvSpPr>
              <p:cNvPr id="864" name="Google Shape;864;p39"/>
              <p:cNvSpPr/>
              <p:nvPr/>
            </p:nvSpPr>
            <p:spPr>
              <a:xfrm>
                <a:off x="7408897" y="3782159"/>
                <a:ext cx="316278" cy="182840"/>
              </a:xfrm>
              <a:custGeom>
                <a:rect b="b" l="l" r="r" t="t"/>
                <a:pathLst>
                  <a:path extrusionOk="0" h="6673" w="11543">
                    <a:moveTo>
                      <a:pt x="5772" y="1"/>
                    </a:moveTo>
                    <a:cubicBezTo>
                      <a:pt x="2569" y="1"/>
                      <a:pt x="1" y="1502"/>
                      <a:pt x="1" y="3336"/>
                    </a:cubicBezTo>
                    <a:cubicBezTo>
                      <a:pt x="1" y="5171"/>
                      <a:pt x="2569" y="6672"/>
                      <a:pt x="5772" y="6672"/>
                    </a:cubicBezTo>
                    <a:cubicBezTo>
                      <a:pt x="8974" y="6672"/>
                      <a:pt x="11542" y="5171"/>
                      <a:pt x="11542" y="3336"/>
                    </a:cubicBezTo>
                    <a:cubicBezTo>
                      <a:pt x="11542" y="1502"/>
                      <a:pt x="8974" y="1"/>
                      <a:pt x="5772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7350425" y="3522434"/>
                <a:ext cx="446949" cy="403081"/>
              </a:xfrm>
              <a:custGeom>
                <a:rect b="b" l="l" r="r" t="t"/>
                <a:pathLst>
                  <a:path extrusionOk="0" h="14711" w="16312">
                    <a:moveTo>
                      <a:pt x="8200" y="0"/>
                    </a:moveTo>
                    <a:cubicBezTo>
                      <a:pt x="7552" y="0"/>
                      <a:pt x="6893" y="88"/>
                      <a:pt x="6238" y="273"/>
                    </a:cubicBezTo>
                    <a:cubicBezTo>
                      <a:pt x="2302" y="1341"/>
                      <a:pt x="0" y="5377"/>
                      <a:pt x="1067" y="9280"/>
                    </a:cubicBezTo>
                    <a:cubicBezTo>
                      <a:pt x="1958" y="12564"/>
                      <a:pt x="4917" y="14711"/>
                      <a:pt x="8159" y="14711"/>
                    </a:cubicBezTo>
                    <a:cubicBezTo>
                      <a:pt x="8802" y="14711"/>
                      <a:pt x="9456" y="14627"/>
                      <a:pt x="10107" y="14450"/>
                    </a:cubicBezTo>
                    <a:cubicBezTo>
                      <a:pt x="14010" y="13383"/>
                      <a:pt x="16312" y="9346"/>
                      <a:pt x="15244" y="5410"/>
                    </a:cubicBezTo>
                    <a:cubicBezTo>
                      <a:pt x="14356" y="2162"/>
                      <a:pt x="11412" y="0"/>
                      <a:pt x="8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9"/>
              <p:cNvSpPr/>
              <p:nvPr/>
            </p:nvSpPr>
            <p:spPr>
              <a:xfrm>
                <a:off x="7319326" y="3551834"/>
                <a:ext cx="503776" cy="374777"/>
              </a:xfrm>
              <a:custGeom>
                <a:rect b="b" l="l" r="r" t="t"/>
                <a:pathLst>
                  <a:path extrusionOk="0" h="13678" w="18386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1" y="3303"/>
                      <a:pt x="1068" y="11576"/>
                      <a:pt x="7206" y="13377"/>
                    </a:cubicBezTo>
                    <a:cubicBezTo>
                      <a:pt x="7921" y="13582"/>
                      <a:pt x="8625" y="13677"/>
                      <a:pt x="9306" y="13677"/>
                    </a:cubicBezTo>
                    <a:cubicBezTo>
                      <a:pt x="14504" y="13677"/>
                      <a:pt x="18386" y="8109"/>
                      <a:pt x="15879" y="3036"/>
                    </a:cubicBezTo>
                    <a:lnTo>
                      <a:pt x="15879" y="3036"/>
                    </a:lnTo>
                    <a:lnTo>
                      <a:pt x="15879" y="3236"/>
                    </a:lnTo>
                    <a:cubicBezTo>
                      <a:pt x="15879" y="6506"/>
                      <a:pt x="13212" y="8966"/>
                      <a:pt x="10171" y="8966"/>
                    </a:cubicBezTo>
                    <a:cubicBezTo>
                      <a:pt x="9613" y="8966"/>
                      <a:pt x="9043" y="8883"/>
                      <a:pt x="8474" y="8707"/>
                    </a:cubicBezTo>
                    <a:cubicBezTo>
                      <a:pt x="4804" y="7539"/>
                      <a:pt x="3270" y="3170"/>
                      <a:pt x="5471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9"/>
              <p:cNvSpPr/>
              <p:nvPr/>
            </p:nvSpPr>
            <p:spPr>
              <a:xfrm>
                <a:off x="7359549" y="3516187"/>
                <a:ext cx="481692" cy="478952"/>
              </a:xfrm>
              <a:custGeom>
                <a:rect b="b" l="l" r="r" t="t"/>
                <a:pathLst>
                  <a:path extrusionOk="0" fill="none" h="17480" w="17580">
                    <a:moveTo>
                      <a:pt x="468" y="7106"/>
                    </a:moveTo>
                    <a:cubicBezTo>
                      <a:pt x="1" y="13644"/>
                      <a:pt x="7673" y="17480"/>
                      <a:pt x="12610" y="13210"/>
                    </a:cubicBezTo>
                    <a:cubicBezTo>
                      <a:pt x="17580" y="8907"/>
                      <a:pt x="14845" y="768"/>
                      <a:pt x="8340" y="301"/>
                    </a:cubicBezTo>
                    <a:cubicBezTo>
                      <a:pt x="4270" y="1"/>
                      <a:pt x="734" y="3070"/>
                      <a:pt x="468" y="710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7574338" y="3484211"/>
                <a:ext cx="1863" cy="70391"/>
              </a:xfrm>
              <a:custGeom>
                <a:rect b="b" l="l" r="r" t="t"/>
                <a:pathLst>
                  <a:path extrusionOk="0" fill="none" h="2569" w="68">
                    <a:moveTo>
                      <a:pt x="1" y="2569"/>
                    </a:moveTo>
                    <a:lnTo>
                      <a:pt x="67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7571598" y="3467744"/>
                <a:ext cx="185553" cy="61897"/>
              </a:xfrm>
              <a:custGeom>
                <a:rect b="b" l="l" r="r" t="t"/>
                <a:pathLst>
                  <a:path extrusionOk="0" h="2259" w="6772">
                    <a:moveTo>
                      <a:pt x="467" y="1"/>
                    </a:moveTo>
                    <a:cubicBezTo>
                      <a:pt x="134" y="268"/>
                      <a:pt x="0" y="701"/>
                      <a:pt x="134" y="1102"/>
                    </a:cubicBezTo>
                    <a:cubicBezTo>
                      <a:pt x="1127" y="1971"/>
                      <a:pt x="2241" y="2258"/>
                      <a:pt x="3276" y="2258"/>
                    </a:cubicBezTo>
                    <a:cubicBezTo>
                      <a:pt x="4743" y="2258"/>
                      <a:pt x="6052" y="1681"/>
                      <a:pt x="6639" y="1369"/>
                    </a:cubicBezTo>
                    <a:cubicBezTo>
                      <a:pt x="6772" y="1335"/>
                      <a:pt x="6772" y="1135"/>
                      <a:pt x="6639" y="1102"/>
                    </a:cubicBezTo>
                    <a:cubicBezTo>
                      <a:pt x="6238" y="935"/>
                      <a:pt x="5838" y="735"/>
                      <a:pt x="5471" y="468"/>
                    </a:cubicBezTo>
                    <a:cubicBezTo>
                      <a:pt x="4853" y="690"/>
                      <a:pt x="4077" y="874"/>
                      <a:pt x="3250" y="874"/>
                    </a:cubicBezTo>
                    <a:cubicBezTo>
                      <a:pt x="2337" y="874"/>
                      <a:pt x="1361" y="649"/>
                      <a:pt x="467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rect b="b" l="l" r="r" t="t"/>
                <a:pathLst>
                  <a:path extrusionOk="0" fill="none" h="4304" w="7073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1" name="Google Shape;871;p39"/>
          <p:cNvSpPr/>
          <p:nvPr/>
        </p:nvSpPr>
        <p:spPr>
          <a:xfrm>
            <a:off x="817525" y="1244950"/>
            <a:ext cx="8574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9"/>
          <p:cNvSpPr txBox="1"/>
          <p:nvPr>
            <p:ph idx="2" type="title"/>
          </p:nvPr>
        </p:nvSpPr>
        <p:spPr>
          <a:xfrm>
            <a:off x="862375" y="1321300"/>
            <a:ext cx="767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1"/>
                </a:highlight>
              </a:rPr>
              <a:t>ARCHIVO .RBKVM</a:t>
            </a:r>
            <a:endParaRPr/>
          </a:p>
        </p:txBody>
      </p:sp>
      <p:sp>
        <p:nvSpPr>
          <p:cNvPr id="878" name="Google Shape;878;p40"/>
          <p:cNvSpPr txBox="1"/>
          <p:nvPr>
            <p:ph idx="4294967295" type="title"/>
          </p:nvPr>
        </p:nvSpPr>
        <p:spPr>
          <a:xfrm>
            <a:off x="5995970" y="1900640"/>
            <a:ext cx="1572900" cy="3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MOSTRAR_MOVIMIENTOS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40"/>
          <p:cNvSpPr txBox="1"/>
          <p:nvPr>
            <p:ph idx="4294967295" type="title"/>
          </p:nvPr>
        </p:nvSpPr>
        <p:spPr>
          <a:xfrm>
            <a:off x="1096116" y="1935590"/>
            <a:ext cx="1574100" cy="3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MEZCLAR_CUBO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40"/>
          <p:cNvSpPr txBox="1"/>
          <p:nvPr>
            <p:ph idx="4294967295" type="title"/>
          </p:nvPr>
        </p:nvSpPr>
        <p:spPr>
          <a:xfrm>
            <a:off x="2321980" y="3832548"/>
            <a:ext cx="1572900" cy="3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MOSTRAR_CUBO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0"/>
          <p:cNvSpPr txBox="1"/>
          <p:nvPr>
            <p:ph idx="4294967295" type="title"/>
          </p:nvPr>
        </p:nvSpPr>
        <p:spPr>
          <a:xfrm>
            <a:off x="4771307" y="3832548"/>
            <a:ext cx="1572900" cy="3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MOSTRAR_MOVIMIENTO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40"/>
          <p:cNvCxnSpPr/>
          <p:nvPr/>
        </p:nvCxnSpPr>
        <p:spPr>
          <a:xfrm flipH="1">
            <a:off x="6782284" y="3264634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83" name="Google Shape;883;p40"/>
          <p:cNvCxnSpPr>
            <a:endCxn id="884" idx="3"/>
          </p:cNvCxnSpPr>
          <p:nvPr/>
        </p:nvCxnSpPr>
        <p:spPr>
          <a:xfrm flipH="1" rot="10800000">
            <a:off x="1994885" y="3027405"/>
            <a:ext cx="5155200" cy="1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0"/>
          <p:cNvCxnSpPr/>
          <p:nvPr/>
        </p:nvCxnSpPr>
        <p:spPr>
          <a:xfrm rot="10800000">
            <a:off x="6782285" y="2332366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86" name="Google Shape;886;p40"/>
          <p:cNvCxnSpPr/>
          <p:nvPr/>
        </p:nvCxnSpPr>
        <p:spPr>
          <a:xfrm flipH="1">
            <a:off x="5557612" y="3267734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87" name="Google Shape;887;p40"/>
          <p:cNvCxnSpPr/>
          <p:nvPr/>
        </p:nvCxnSpPr>
        <p:spPr>
          <a:xfrm rot="10800000">
            <a:off x="4332938" y="2332366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88" name="Google Shape;888;p40"/>
          <p:cNvCxnSpPr/>
          <p:nvPr/>
        </p:nvCxnSpPr>
        <p:spPr>
          <a:xfrm flipH="1">
            <a:off x="3108265" y="3267734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89" name="Google Shape;889;p40"/>
          <p:cNvCxnSpPr/>
          <p:nvPr/>
        </p:nvCxnSpPr>
        <p:spPr>
          <a:xfrm rot="10800000">
            <a:off x="1883891" y="2332366"/>
            <a:ext cx="300" cy="45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890" name="Google Shape;890;p40"/>
          <p:cNvSpPr txBox="1"/>
          <p:nvPr>
            <p:ph idx="4294967295" type="title"/>
          </p:nvPr>
        </p:nvSpPr>
        <p:spPr>
          <a:xfrm>
            <a:off x="3546043" y="1900652"/>
            <a:ext cx="1574100" cy="3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RESOVER_CUBO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40"/>
          <p:cNvSpPr/>
          <p:nvPr/>
        </p:nvSpPr>
        <p:spPr>
          <a:xfrm>
            <a:off x="1536341" y="2679555"/>
            <a:ext cx="694800" cy="69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0"/>
          <p:cNvSpPr txBox="1"/>
          <p:nvPr>
            <p:ph idx="4294967295" type="title"/>
          </p:nvPr>
        </p:nvSpPr>
        <p:spPr>
          <a:xfrm>
            <a:off x="1516091" y="283345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3" name="Google Shape;893;p40"/>
          <p:cNvSpPr/>
          <p:nvPr/>
        </p:nvSpPr>
        <p:spPr>
          <a:xfrm>
            <a:off x="2761015" y="2679555"/>
            <a:ext cx="694800" cy="69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0"/>
          <p:cNvSpPr txBox="1"/>
          <p:nvPr>
            <p:ph idx="4294967295" type="title"/>
          </p:nvPr>
        </p:nvSpPr>
        <p:spPr>
          <a:xfrm>
            <a:off x="2740765" y="283345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02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5" name="Google Shape;895;p40"/>
          <p:cNvSpPr/>
          <p:nvPr/>
        </p:nvSpPr>
        <p:spPr>
          <a:xfrm>
            <a:off x="3985688" y="2679555"/>
            <a:ext cx="694800" cy="6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0"/>
          <p:cNvSpPr txBox="1"/>
          <p:nvPr>
            <p:ph idx="4294967295" type="title"/>
          </p:nvPr>
        </p:nvSpPr>
        <p:spPr>
          <a:xfrm>
            <a:off x="3965438" y="283345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03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7" name="Google Shape;897;p40"/>
          <p:cNvSpPr/>
          <p:nvPr/>
        </p:nvSpPr>
        <p:spPr>
          <a:xfrm>
            <a:off x="5210362" y="2679555"/>
            <a:ext cx="694800" cy="69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0"/>
          <p:cNvSpPr txBox="1"/>
          <p:nvPr>
            <p:ph idx="4294967295" type="title"/>
          </p:nvPr>
        </p:nvSpPr>
        <p:spPr>
          <a:xfrm>
            <a:off x="5190112" y="283345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04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9" name="Google Shape;899;p40"/>
          <p:cNvSpPr/>
          <p:nvPr/>
        </p:nvSpPr>
        <p:spPr>
          <a:xfrm>
            <a:off x="6435035" y="2679555"/>
            <a:ext cx="6948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0"/>
          <p:cNvSpPr txBox="1"/>
          <p:nvPr>
            <p:ph idx="4294967295" type="title"/>
          </p:nvPr>
        </p:nvSpPr>
        <p:spPr>
          <a:xfrm>
            <a:off x="6414785" y="283345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05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</a:t>
            </a:r>
            <a:r>
              <a:rPr lang="en">
                <a:solidFill>
                  <a:srgbClr val="FFFFFF"/>
                </a:solidFill>
                <a:highlight>
                  <a:schemeClr val="lt2"/>
                </a:highlight>
              </a:rPr>
              <a:t>PILAS</a:t>
            </a:r>
            <a:endParaRPr>
              <a:solidFill>
                <a:srgbClr val="FFFFFF"/>
              </a:solidFill>
              <a:highlight>
                <a:schemeClr val="lt2"/>
              </a:highlight>
            </a:endParaRPr>
          </a:p>
        </p:txBody>
      </p:sp>
      <p:pic>
        <p:nvPicPr>
          <p:cNvPr id="905" name="Google Shape;9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00" y="2112475"/>
            <a:ext cx="598825" cy="17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350" y="2112475"/>
            <a:ext cx="598825" cy="17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213" y="3655875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213" y="3434850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213" y="3213825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200" y="2992800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188" y="2771775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188" y="2550750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188" y="2329725"/>
            <a:ext cx="166801" cy="1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41"/>
          <p:cNvSpPr/>
          <p:nvPr/>
        </p:nvSpPr>
        <p:spPr>
          <a:xfrm>
            <a:off x="1150377" y="4013600"/>
            <a:ext cx="18852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NO REALIZADOS A REALIZADOS</a:t>
            </a:r>
            <a:endParaRPr b="1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1"/>
          <p:cNvSpPr/>
          <p:nvPr/>
        </p:nvSpPr>
        <p:spPr>
          <a:xfrm rot="-8100000">
            <a:off x="1975846" y="1960612"/>
            <a:ext cx="234250" cy="234396"/>
          </a:xfrm>
          <a:custGeom>
            <a:rect b="b" l="l" r="r" t="t"/>
            <a:pathLst>
              <a:path extrusionOk="0" h="60935" w="51084">
                <a:moveTo>
                  <a:pt x="197" y="1"/>
                </a:moveTo>
                <a:lnTo>
                  <a:pt x="1" y="60935"/>
                </a:lnTo>
                <a:lnTo>
                  <a:pt x="1" y="60935"/>
                </a:lnTo>
                <a:lnTo>
                  <a:pt x="51084" y="60021"/>
                </a:lnTo>
                <a:lnTo>
                  <a:pt x="197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accent1"/>
              </a:highlight>
            </a:endParaRPr>
          </a:p>
        </p:txBody>
      </p:sp>
      <p:pic>
        <p:nvPicPr>
          <p:cNvPr id="916" name="Google Shape;9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988" y="2032375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188" y="2032363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350" y="3630238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060" y="2402751"/>
            <a:ext cx="195074" cy="1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200" y="2212650"/>
            <a:ext cx="598825" cy="17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350" y="2212650"/>
            <a:ext cx="598825" cy="17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41"/>
          <p:cNvSpPr/>
          <p:nvPr/>
        </p:nvSpPr>
        <p:spPr>
          <a:xfrm rot="2700000">
            <a:off x="6897371" y="2098749"/>
            <a:ext cx="234250" cy="234396"/>
          </a:xfrm>
          <a:custGeom>
            <a:rect b="b" l="l" r="r" t="t"/>
            <a:pathLst>
              <a:path extrusionOk="0" h="60935" w="51084">
                <a:moveTo>
                  <a:pt x="197" y="1"/>
                </a:moveTo>
                <a:lnTo>
                  <a:pt x="1" y="60935"/>
                </a:lnTo>
                <a:lnTo>
                  <a:pt x="1" y="60935"/>
                </a:lnTo>
                <a:lnTo>
                  <a:pt x="51084" y="60021"/>
                </a:lnTo>
                <a:lnTo>
                  <a:pt x="197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accent1"/>
              </a:highlight>
            </a:endParaRPr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350" y="2329713"/>
            <a:ext cx="166801" cy="1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075" y="3686396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2402746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2619521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2836309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3269871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3492446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3715021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25" y="3053096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975" y="2118971"/>
            <a:ext cx="195074" cy="19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500" y="2118971"/>
            <a:ext cx="195074" cy="193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1"/>
          <p:cNvSpPr/>
          <p:nvPr/>
        </p:nvSpPr>
        <p:spPr>
          <a:xfrm>
            <a:off x="6006602" y="4045550"/>
            <a:ext cx="18852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REALIZADOS A NO REALIZADOS</a:t>
            </a:r>
            <a:endParaRPr b="1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2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2"/>
                </a:highlight>
              </a:rPr>
              <a:t>COMO SE SOLUCIONA EL CUBO?</a:t>
            </a:r>
            <a:endParaRPr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sp>
        <p:nvSpPr>
          <p:cNvPr id="940" name="Google Shape;940;p42"/>
          <p:cNvSpPr txBox="1"/>
          <p:nvPr>
            <p:ph idx="1" type="subTitle"/>
          </p:nvPr>
        </p:nvSpPr>
        <p:spPr>
          <a:xfrm>
            <a:off x="5191835" y="3234090"/>
            <a:ext cx="261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941" name="Google Shape;941;p42"/>
          <p:cNvSpPr txBox="1"/>
          <p:nvPr>
            <p:ph idx="3" type="subTitle"/>
          </p:nvPr>
        </p:nvSpPr>
        <p:spPr>
          <a:xfrm>
            <a:off x="1332870" y="3234090"/>
            <a:ext cx="261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942" name="Google Shape;942;p42"/>
          <p:cNvGrpSpPr/>
          <p:nvPr/>
        </p:nvGrpSpPr>
        <p:grpSpPr>
          <a:xfrm>
            <a:off x="1827629" y="1769063"/>
            <a:ext cx="1629780" cy="1354963"/>
            <a:chOff x="4995106" y="1319476"/>
            <a:chExt cx="3012533" cy="2504552"/>
          </a:xfrm>
        </p:grpSpPr>
        <p:sp>
          <p:nvSpPr>
            <p:cNvPr id="943" name="Google Shape;943;p42"/>
            <p:cNvSpPr/>
            <p:nvPr/>
          </p:nvSpPr>
          <p:spPr>
            <a:xfrm>
              <a:off x="4995106" y="2034587"/>
              <a:ext cx="3012533" cy="178944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42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945" name="Google Shape;945;p4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h="7040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rect b="b" l="l" r="r" t="t"/>
                <a:pathLst>
                  <a:path extrusionOk="0" h="7006" w="4071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h="7040" w="407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rect b="b" l="l" r="r" t="t"/>
                <a:pathLst>
                  <a:path extrusionOk="0" h="7040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h="7073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h="7039" w="4104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h="7072" w="4071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fill="none" h="7040" w="4104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fill="none" h="7040" w="407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fill="none" h="7039" w="4104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fill="none" h="7072" w="4071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rect b="b" l="l" r="r" t="t"/>
                <a:pathLst>
                  <a:path extrusionOk="0" h="6926" w="4104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rect b="b" l="l" r="r" t="t"/>
                <a:pathLst>
                  <a:path extrusionOk="0" h="6890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rect b="b" l="l" r="r" t="t"/>
                <a:pathLst>
                  <a:path extrusionOk="0" h="6889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rect b="b" l="l" r="r" t="t"/>
                <a:pathLst>
                  <a:path extrusionOk="0" h="6890" w="407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rect b="b" l="l" r="r" t="t"/>
                <a:pathLst>
                  <a:path extrusionOk="0" h="6875" w="4104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rect b="b" l="l" r="r" t="t"/>
                <a:pathLst>
                  <a:path extrusionOk="0" fill="none" h="6973" w="4104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rect b="b" l="l" r="r" t="t"/>
                <a:pathLst>
                  <a:path extrusionOk="0" fill="none" h="6940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rect b="b" l="l" r="r" t="t"/>
                <a:pathLst>
                  <a:path extrusionOk="0" fill="none" h="6972" w="4104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2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rect b="b" l="l" r="r" t="t"/>
                <a:pathLst>
                  <a:path extrusionOk="0" h="4687" w="8006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2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rect b="b" l="l" r="r" t="t"/>
                <a:pathLst>
                  <a:path extrusionOk="0" h="4688" w="7973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rect b="b" l="l" r="r" t="t"/>
                <a:pathLst>
                  <a:path extrusionOk="0" fill="none" h="4705" w="8006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rect b="b" l="l" r="r" t="t"/>
                <a:pathLst>
                  <a:path extrusionOk="0" fill="none" h="4704" w="7973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rect b="b" l="l" r="r" t="t"/>
                <a:pathLst>
                  <a:path extrusionOk="0" fill="none" h="4705" w="8007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9" name="Google Shape;999;p42"/>
          <p:cNvGrpSpPr/>
          <p:nvPr/>
        </p:nvGrpSpPr>
        <p:grpSpPr>
          <a:xfrm>
            <a:off x="5686595" y="1769063"/>
            <a:ext cx="1629780" cy="1354963"/>
            <a:chOff x="4995106" y="1319476"/>
            <a:chExt cx="3012533" cy="2504552"/>
          </a:xfrm>
        </p:grpSpPr>
        <p:sp>
          <p:nvSpPr>
            <p:cNvPr id="1000" name="Google Shape;1000;p42"/>
            <p:cNvSpPr/>
            <p:nvPr/>
          </p:nvSpPr>
          <p:spPr>
            <a:xfrm>
              <a:off x="4995106" y="2034587"/>
              <a:ext cx="3012533" cy="178944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42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1002" name="Google Shape;1002;p4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h="7040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rect b="b" l="l" r="r" t="t"/>
                <a:pathLst>
                  <a:path extrusionOk="0" h="7006" w="4071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h="7040" w="407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rect b="b" l="l" r="r" t="t"/>
                <a:pathLst>
                  <a:path extrusionOk="0" h="7040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h="7073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h="7039" w="4104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h="7072" w="4071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fill="none" h="7040" w="4104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fill="none" h="7040" w="407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fill="none" h="7039" w="4104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fill="none" h="7072" w="4071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rect b="b" l="l" r="r" t="t"/>
                <a:pathLst>
                  <a:path extrusionOk="0" h="6926" w="4104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2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rect b="b" l="l" r="r" t="t"/>
                <a:pathLst>
                  <a:path extrusionOk="0" h="6890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rect b="b" l="l" r="r" t="t"/>
                <a:pathLst>
                  <a:path extrusionOk="0" h="6889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2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rect b="b" l="l" r="r" t="t"/>
                <a:pathLst>
                  <a:path extrusionOk="0" h="6890" w="407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2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rect b="b" l="l" r="r" t="t"/>
                <a:pathLst>
                  <a:path extrusionOk="0" h="6875" w="4104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rect b="b" l="l" r="r" t="t"/>
                <a:pathLst>
                  <a:path extrusionOk="0" fill="none" h="6973" w="4104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rect b="b" l="l" r="r" t="t"/>
                <a:pathLst>
                  <a:path extrusionOk="0" fill="none" h="6940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rect b="b" l="l" r="r" t="t"/>
                <a:pathLst>
                  <a:path extrusionOk="0" fill="none" h="6972" w="4104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rect b="b" l="l" r="r" t="t"/>
                <a:pathLst>
                  <a:path extrusionOk="0" h="4687" w="8006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rect b="b" l="l" r="r" t="t"/>
                <a:pathLst>
                  <a:path extrusionOk="0" h="4688" w="7973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rect b="b" l="l" r="r" t="t"/>
                <a:pathLst>
                  <a:path extrusionOk="0" fill="none" h="4705" w="8006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rect b="b" l="l" r="r" t="t"/>
                <a:pathLst>
                  <a:path extrusionOk="0" fill="none" h="4704" w="7973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2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rect b="b" l="l" r="r" t="t"/>
                <a:pathLst>
                  <a:path extrusionOk="0" fill="none" h="4705" w="8007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3"/>
          <p:cNvSpPr/>
          <p:nvPr/>
        </p:nvSpPr>
        <p:spPr>
          <a:xfrm>
            <a:off x="1637456" y="1445055"/>
            <a:ext cx="694800" cy="6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3"/>
          <p:cNvSpPr/>
          <p:nvPr/>
        </p:nvSpPr>
        <p:spPr>
          <a:xfrm>
            <a:off x="4224631" y="1445055"/>
            <a:ext cx="6948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3"/>
          <p:cNvSpPr/>
          <p:nvPr/>
        </p:nvSpPr>
        <p:spPr>
          <a:xfrm>
            <a:off x="6811681" y="1445055"/>
            <a:ext cx="694800" cy="69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3"/>
          <p:cNvSpPr txBox="1"/>
          <p:nvPr>
            <p:ph idx="2" type="subTitle"/>
          </p:nvPr>
        </p:nvSpPr>
        <p:spPr>
          <a:xfrm>
            <a:off x="6049831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U2, D2</a:t>
            </a:r>
            <a:endParaRPr/>
          </a:p>
        </p:txBody>
      </p:sp>
      <p:sp>
        <p:nvSpPr>
          <p:cNvPr id="1064" name="Google Shape;1064;p43"/>
          <p:cNvSpPr txBox="1"/>
          <p:nvPr>
            <p:ph idx="1" type="subTitle"/>
          </p:nvPr>
        </p:nvSpPr>
        <p:spPr>
          <a:xfrm>
            <a:off x="6049831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1065" name="Google Shape;1065;p43"/>
          <p:cNvSpPr txBox="1"/>
          <p:nvPr>
            <p:ph idx="3" type="subTitle"/>
          </p:nvPr>
        </p:nvSpPr>
        <p:spPr>
          <a:xfrm>
            <a:off x="3462750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1066" name="Google Shape;1066;p43"/>
          <p:cNvSpPr txBox="1"/>
          <p:nvPr>
            <p:ph idx="6" type="subTitle"/>
          </p:nvPr>
        </p:nvSpPr>
        <p:spPr>
          <a:xfrm>
            <a:off x="875575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U, D, L, R, F, B</a:t>
            </a:r>
            <a:endParaRPr/>
          </a:p>
        </p:txBody>
      </p:sp>
      <p:sp>
        <p:nvSpPr>
          <p:cNvPr id="1067" name="Google Shape;1067;p43"/>
          <p:cNvSpPr txBox="1"/>
          <p:nvPr>
            <p:ph idx="7" type="subTitle"/>
          </p:nvPr>
        </p:nvSpPr>
        <p:spPr>
          <a:xfrm>
            <a:off x="6049831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DOBLES</a:t>
            </a:r>
            <a:endParaRPr/>
          </a:p>
        </p:txBody>
      </p:sp>
      <p:sp>
        <p:nvSpPr>
          <p:cNvPr id="1068" name="Google Shape;1068;p43"/>
          <p:cNvSpPr txBox="1"/>
          <p:nvPr>
            <p:ph type="title"/>
          </p:nvPr>
        </p:nvSpPr>
        <p:spPr>
          <a:xfrm>
            <a:off x="723375" y="318550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 DE SOLUCIÓN</a:t>
            </a:r>
            <a:endParaRPr/>
          </a:p>
        </p:txBody>
      </p:sp>
      <p:sp>
        <p:nvSpPr>
          <p:cNvPr id="1069" name="Google Shape;1069;p43"/>
          <p:cNvSpPr txBox="1"/>
          <p:nvPr>
            <p:ph idx="4" type="subTitle"/>
          </p:nvPr>
        </p:nvSpPr>
        <p:spPr>
          <a:xfrm>
            <a:off x="3462750" y="4130052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U', D'</a:t>
            </a:r>
            <a:endParaRPr/>
          </a:p>
        </p:txBody>
      </p:sp>
      <p:sp>
        <p:nvSpPr>
          <p:cNvPr id="1070" name="Google Shape;1070;p43"/>
          <p:cNvSpPr txBox="1"/>
          <p:nvPr>
            <p:ph idx="5" type="subTitle"/>
          </p:nvPr>
        </p:nvSpPr>
        <p:spPr>
          <a:xfrm>
            <a:off x="875575" y="3807327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1071" name="Google Shape;1071;p43"/>
          <p:cNvSpPr txBox="1"/>
          <p:nvPr>
            <p:ph idx="8" type="subTitle"/>
          </p:nvPr>
        </p:nvSpPr>
        <p:spPr>
          <a:xfrm>
            <a:off x="6049831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otan 180°</a:t>
            </a:r>
            <a:endParaRPr/>
          </a:p>
        </p:txBody>
      </p:sp>
      <p:sp>
        <p:nvSpPr>
          <p:cNvPr id="1072" name="Google Shape;1072;p43"/>
          <p:cNvSpPr txBox="1"/>
          <p:nvPr>
            <p:ph idx="9" type="subTitle"/>
          </p:nvPr>
        </p:nvSpPr>
        <p:spPr>
          <a:xfrm>
            <a:off x="3462813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INVERSOS</a:t>
            </a:r>
            <a:endParaRPr/>
          </a:p>
        </p:txBody>
      </p:sp>
      <p:sp>
        <p:nvSpPr>
          <p:cNvPr id="1073" name="Google Shape;1073;p43"/>
          <p:cNvSpPr txBox="1"/>
          <p:nvPr>
            <p:ph idx="13" type="subTitle"/>
          </p:nvPr>
        </p:nvSpPr>
        <p:spPr>
          <a:xfrm>
            <a:off x="3462813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otan 90° en sentido antihorario</a:t>
            </a:r>
            <a:endParaRPr/>
          </a:p>
        </p:txBody>
      </p:sp>
      <p:sp>
        <p:nvSpPr>
          <p:cNvPr id="1074" name="Google Shape;1074;p43"/>
          <p:cNvSpPr txBox="1"/>
          <p:nvPr>
            <p:ph idx="14" type="subTitle"/>
          </p:nvPr>
        </p:nvSpPr>
        <p:spPr>
          <a:xfrm>
            <a:off x="875638" y="2297001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BÁSICOS</a:t>
            </a:r>
            <a:endParaRPr/>
          </a:p>
        </p:txBody>
      </p:sp>
      <p:sp>
        <p:nvSpPr>
          <p:cNvPr id="1075" name="Google Shape;1075;p43"/>
          <p:cNvSpPr txBox="1"/>
          <p:nvPr>
            <p:ph idx="15" type="subTitle"/>
          </p:nvPr>
        </p:nvSpPr>
        <p:spPr>
          <a:xfrm>
            <a:off x="875638" y="2619726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otan 90° en sentido horario</a:t>
            </a:r>
            <a:endParaRPr/>
          </a:p>
        </p:txBody>
      </p:sp>
      <p:sp>
        <p:nvSpPr>
          <p:cNvPr id="1076" name="Google Shape;1076;p43"/>
          <p:cNvSpPr txBox="1"/>
          <p:nvPr>
            <p:ph idx="16" type="title"/>
          </p:nvPr>
        </p:nvSpPr>
        <p:spPr>
          <a:xfrm>
            <a:off x="1617256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77" name="Google Shape;1077;p43"/>
          <p:cNvSpPr txBox="1"/>
          <p:nvPr>
            <p:ph idx="17" type="title"/>
          </p:nvPr>
        </p:nvSpPr>
        <p:spPr>
          <a:xfrm>
            <a:off x="4204344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78" name="Google Shape;1078;p43"/>
          <p:cNvSpPr txBox="1"/>
          <p:nvPr>
            <p:ph idx="18" type="title"/>
          </p:nvPr>
        </p:nvSpPr>
        <p:spPr>
          <a:xfrm>
            <a:off x="6791431" y="159895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79" name="Google Shape;1079;p43"/>
          <p:cNvCxnSpPr/>
          <p:nvPr/>
        </p:nvCxnSpPr>
        <p:spPr>
          <a:xfrm>
            <a:off x="1984825" y="3268477"/>
            <a:ext cx="0" cy="482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1080" name="Google Shape;1080;p43"/>
          <p:cNvCxnSpPr/>
          <p:nvPr/>
        </p:nvCxnSpPr>
        <p:spPr>
          <a:xfrm>
            <a:off x="4571950" y="3268477"/>
            <a:ext cx="0" cy="482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1081" name="Google Shape;1081;p43"/>
          <p:cNvCxnSpPr/>
          <p:nvPr/>
        </p:nvCxnSpPr>
        <p:spPr>
          <a:xfrm>
            <a:off x="7159075" y="3268477"/>
            <a:ext cx="0" cy="482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1082" name="Google Shape;1082;p43"/>
          <p:cNvSpPr txBox="1"/>
          <p:nvPr>
            <p:ph type="title"/>
          </p:nvPr>
        </p:nvSpPr>
        <p:spPr>
          <a:xfrm>
            <a:off x="498650" y="922700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E9E18"/>
                </a:highlight>
              </a:rPr>
              <a:t>"U R U' L' B F2 D2 B2 U2 L2"</a:t>
            </a:r>
            <a:endParaRPr sz="1400">
              <a:highlight>
                <a:srgbClr val="EE9E18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4"/>
          <p:cNvSpPr txBox="1"/>
          <p:nvPr>
            <p:ph type="title"/>
          </p:nvPr>
        </p:nvSpPr>
        <p:spPr>
          <a:xfrm>
            <a:off x="3848600" y="445025"/>
            <a:ext cx="45720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VEAMOS COMO </a:t>
            </a:r>
            <a:r>
              <a:rPr lang="en"/>
              <a:t>FUNCIONA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EMPEZAR</a:t>
            </a:r>
            <a:endParaRPr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723175" y="1304875"/>
            <a:ext cx="75705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una máquina virtual para manipular y resolver un cubo de Rubik.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Basada en el algoritmo de Kociemba.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de línea de comandos para ejecutar instrucciones.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ctrTitle"/>
          </p:nvPr>
        </p:nvSpPr>
        <p:spPr>
          <a:xfrm flipH="1">
            <a:off x="4819803" y="1271950"/>
            <a:ext cx="33585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lt2"/>
                </a:highlight>
              </a:rPr>
              <a:t>PRINCIPAL</a:t>
            </a:r>
            <a:endParaRPr>
              <a:solidFill>
                <a:srgbClr val="FFFFFF"/>
              </a:solidFill>
              <a:highlight>
                <a:schemeClr val="lt2"/>
              </a:highlight>
            </a:endParaRPr>
          </a:p>
        </p:txBody>
      </p:sp>
      <p:sp>
        <p:nvSpPr>
          <p:cNvPr id="272" name="Google Shape;272;p32"/>
          <p:cNvSpPr txBox="1"/>
          <p:nvPr>
            <p:ph idx="1" type="subTitle"/>
          </p:nvPr>
        </p:nvSpPr>
        <p:spPr>
          <a:xfrm flipH="1">
            <a:off x="4819803" y="2243275"/>
            <a:ext cx="33585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2918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"/>
              <a:t>El usuario </a:t>
            </a:r>
            <a:r>
              <a:rPr lang="en"/>
              <a:t>será</a:t>
            </a:r>
            <a:r>
              <a:rPr lang="en"/>
              <a:t> capaz de poder resolver cubos de Rubik paso a paso.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362" r="46258" t="0"/>
          <a:stretch/>
        </p:blipFill>
        <p:spPr>
          <a:xfrm>
            <a:off x="0" y="0"/>
            <a:ext cx="41131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4224600" y="1445040"/>
            <a:ext cx="694800" cy="69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224600" y="2265519"/>
            <a:ext cx="6948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224600" y="3085997"/>
            <a:ext cx="694800" cy="69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224600" y="3906475"/>
            <a:ext cx="694800" cy="6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15"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PRINCIPALES</a:t>
            </a:r>
            <a:endParaRPr>
              <a:solidFill>
                <a:srgbClr val="FFFFFF"/>
              </a:solidFill>
              <a:highlight>
                <a:schemeClr val="lt2"/>
              </a:highlight>
            </a:endParaRPr>
          </a:p>
        </p:txBody>
      </p:sp>
      <p:sp>
        <p:nvSpPr>
          <p:cNvPr id="283" name="Google Shape;283;p33"/>
          <p:cNvSpPr txBox="1"/>
          <p:nvPr>
            <p:ph idx="1" type="subTitle"/>
          </p:nvPr>
        </p:nvSpPr>
        <p:spPr>
          <a:xfrm>
            <a:off x="1708525" y="1657310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Algoritmo de Kociemba para resolver con el mínimo de movimientos.</a:t>
            </a:r>
            <a:endParaRPr sz="900"/>
          </a:p>
        </p:txBody>
      </p:sp>
      <p:sp>
        <p:nvSpPr>
          <p:cNvPr id="284" name="Google Shape;284;p33"/>
          <p:cNvSpPr txBox="1"/>
          <p:nvPr>
            <p:ph idx="2" type="subTitle"/>
          </p:nvPr>
        </p:nvSpPr>
        <p:spPr>
          <a:xfrm>
            <a:off x="1708525" y="3295008"/>
            <a:ext cx="2367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Mezcla, muestra, resuelve el cubo y muestra solución.</a:t>
            </a:r>
            <a:endParaRPr sz="1000"/>
          </a:p>
        </p:txBody>
      </p:sp>
      <p:sp>
        <p:nvSpPr>
          <p:cNvPr id="285" name="Google Shape;285;p33"/>
          <p:cNvSpPr txBox="1"/>
          <p:nvPr>
            <p:ph idx="3" type="subTitle"/>
          </p:nvPr>
        </p:nvSpPr>
        <p:spPr>
          <a:xfrm>
            <a:off x="5067975" y="26267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Permite cargar y ejecutar secuencias de comandos desde un archivo externo.</a:t>
            </a:r>
            <a:endParaRPr sz="1000"/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4204356" y="1598940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3"/>
          <p:cNvSpPr txBox="1"/>
          <p:nvPr>
            <p:ph idx="4" type="title"/>
          </p:nvPr>
        </p:nvSpPr>
        <p:spPr>
          <a:xfrm>
            <a:off x="4204356" y="3239890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r>
              <a:rPr lang="en"/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3"/>
          <p:cNvSpPr txBox="1"/>
          <p:nvPr>
            <p:ph idx="5" type="title"/>
          </p:nvPr>
        </p:nvSpPr>
        <p:spPr>
          <a:xfrm>
            <a:off x="4204356" y="2419415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r>
              <a:rPr lang="en"/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33"/>
          <p:cNvSpPr txBox="1"/>
          <p:nvPr>
            <p:ph idx="6" type="subTitle"/>
          </p:nvPr>
        </p:nvSpPr>
        <p:spPr>
          <a:xfrm>
            <a:off x="1708525" y="1334575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RESOLUCIÓN ÓPTIMA</a:t>
            </a:r>
            <a:endParaRPr sz="1600"/>
          </a:p>
        </p:txBody>
      </p:sp>
      <p:sp>
        <p:nvSpPr>
          <p:cNvPr id="290" name="Google Shape;290;p33"/>
          <p:cNvSpPr txBox="1"/>
          <p:nvPr>
            <p:ph idx="7" type="subTitle"/>
          </p:nvPr>
        </p:nvSpPr>
        <p:spPr>
          <a:xfrm>
            <a:off x="1708525" y="297447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OPERACIONES</a:t>
            </a:r>
            <a:endParaRPr sz="1500"/>
          </a:p>
        </p:txBody>
      </p:sp>
      <p:sp>
        <p:nvSpPr>
          <p:cNvPr id="291" name="Google Shape;291;p33"/>
          <p:cNvSpPr txBox="1"/>
          <p:nvPr>
            <p:ph idx="8" type="subTitle"/>
          </p:nvPr>
        </p:nvSpPr>
        <p:spPr>
          <a:xfrm>
            <a:off x="5067975" y="2154524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 DE INSTRUCCIONES</a:t>
            </a:r>
            <a:endParaRPr/>
          </a:p>
        </p:txBody>
      </p:sp>
      <p:sp>
        <p:nvSpPr>
          <p:cNvPr id="292" name="Google Shape;292;p33"/>
          <p:cNvSpPr txBox="1"/>
          <p:nvPr>
            <p:ph idx="9" type="subTitle"/>
          </p:nvPr>
        </p:nvSpPr>
        <p:spPr>
          <a:xfrm>
            <a:off x="5067975" y="4117156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Gestión eficiente de movimientos mediante pilas, permitiendo deshacer acciones fácilmente.</a:t>
            </a:r>
            <a:endParaRPr sz="1000"/>
          </a:p>
        </p:txBody>
      </p:sp>
      <p:sp>
        <p:nvSpPr>
          <p:cNvPr id="293" name="Google Shape;293;p33"/>
          <p:cNvSpPr txBox="1"/>
          <p:nvPr>
            <p:ph idx="13" type="title"/>
          </p:nvPr>
        </p:nvSpPr>
        <p:spPr>
          <a:xfrm>
            <a:off x="4204356" y="4060366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33"/>
          <p:cNvSpPr txBox="1"/>
          <p:nvPr>
            <p:ph idx="14" type="subTitle"/>
          </p:nvPr>
        </p:nvSpPr>
        <p:spPr>
          <a:xfrm>
            <a:off x="5067975" y="3794421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PILAS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PROYECTO</a:t>
            </a:r>
            <a:endParaRPr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sp>
        <p:nvSpPr>
          <p:cNvPr id="300" name="Google Shape;300;p34"/>
          <p:cNvSpPr txBox="1"/>
          <p:nvPr>
            <p:ph idx="1" type="subTitle"/>
          </p:nvPr>
        </p:nvSpPr>
        <p:spPr>
          <a:xfrm>
            <a:off x="6049800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RBKVM</a:t>
            </a:r>
            <a:endParaRPr/>
          </a:p>
        </p:txBody>
      </p:sp>
      <p:sp>
        <p:nvSpPr>
          <p:cNvPr id="301" name="Google Shape;301;p34"/>
          <p:cNvSpPr txBox="1"/>
          <p:nvPr>
            <p:ph idx="2" type="subTitle"/>
          </p:nvPr>
        </p:nvSpPr>
        <p:spPr>
          <a:xfrm>
            <a:off x="6049800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Archivo que contiene instrucciones.</a:t>
            </a:r>
            <a:endParaRPr sz="1400"/>
          </a:p>
        </p:txBody>
      </p:sp>
      <p:sp>
        <p:nvSpPr>
          <p:cNvPr id="302" name="Google Shape;302;p34"/>
          <p:cNvSpPr txBox="1"/>
          <p:nvPr>
            <p:ph idx="3" type="subTitle"/>
          </p:nvPr>
        </p:nvSpPr>
        <p:spPr>
          <a:xfrm>
            <a:off x="3462750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CUBO</a:t>
            </a:r>
            <a:endParaRPr/>
          </a:p>
        </p:txBody>
      </p:sp>
      <p:sp>
        <p:nvSpPr>
          <p:cNvPr id="303" name="Google Shape;303;p34"/>
          <p:cNvSpPr txBox="1"/>
          <p:nvPr>
            <p:ph idx="4" type="subTitle"/>
          </p:nvPr>
        </p:nvSpPr>
        <p:spPr>
          <a:xfrm>
            <a:off x="3462750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300"/>
              <a:t>Implementa la clase Cubo que representa el cubo y sus operaciones.</a:t>
            </a:r>
            <a:endParaRPr sz="1800"/>
          </a:p>
        </p:txBody>
      </p:sp>
      <p:sp>
        <p:nvSpPr>
          <p:cNvPr id="304" name="Google Shape;304;p34"/>
          <p:cNvSpPr txBox="1"/>
          <p:nvPr>
            <p:ph idx="5" type="subTitle"/>
          </p:nvPr>
        </p:nvSpPr>
        <p:spPr>
          <a:xfrm>
            <a:off x="875575" y="3134874"/>
            <a:ext cx="2218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MAQUINA VIRTUAL</a:t>
            </a:r>
            <a:endParaRPr sz="1700"/>
          </a:p>
        </p:txBody>
      </p:sp>
      <p:sp>
        <p:nvSpPr>
          <p:cNvPr id="305" name="Google Shape;305;p34"/>
          <p:cNvSpPr txBox="1"/>
          <p:nvPr>
            <p:ph idx="6" type="subTitle"/>
          </p:nvPr>
        </p:nvSpPr>
        <p:spPr>
          <a:xfrm>
            <a:off x="875575" y="3457599"/>
            <a:ext cx="22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 la clase </a:t>
            </a:r>
            <a:r>
              <a:rPr lang="en" sz="1200"/>
              <a:t>MaquinaVirtual</a:t>
            </a:r>
            <a:r>
              <a:rPr lang="en" sz="1200"/>
              <a:t> para manejar las operaciones del cubo.</a:t>
            </a:r>
            <a:endParaRPr sz="170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1386384" y="2174681"/>
            <a:ext cx="1058652" cy="858569"/>
            <a:chOff x="5289565" y="1829783"/>
            <a:chExt cx="548241" cy="590690"/>
          </a:xfrm>
        </p:grpSpPr>
        <p:sp>
          <p:nvSpPr>
            <p:cNvPr id="307" name="Google Shape;307;p34"/>
            <p:cNvSpPr/>
            <p:nvPr/>
          </p:nvSpPr>
          <p:spPr>
            <a:xfrm>
              <a:off x="5289565" y="2104257"/>
              <a:ext cx="532319" cy="316217"/>
            </a:xfrm>
            <a:custGeom>
              <a:rect b="b" l="l" r="r" t="t"/>
              <a:pathLst>
                <a:path extrusionOk="0" h="12969" w="21832">
                  <a:moveTo>
                    <a:pt x="8397" y="1"/>
                  </a:moveTo>
                  <a:lnTo>
                    <a:pt x="0" y="4883"/>
                  </a:lnTo>
                  <a:lnTo>
                    <a:pt x="1135" y="6516"/>
                  </a:lnTo>
                  <a:lnTo>
                    <a:pt x="12284" y="12969"/>
                  </a:lnTo>
                  <a:lnTo>
                    <a:pt x="13419" y="12627"/>
                  </a:lnTo>
                  <a:lnTo>
                    <a:pt x="21831" y="7744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4B1D8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09446" y="1829783"/>
              <a:ext cx="328359" cy="443225"/>
            </a:xfrm>
            <a:custGeom>
              <a:rect b="b" l="l" r="r" t="t"/>
              <a:pathLst>
                <a:path extrusionOk="0" h="18178" w="13467">
                  <a:moveTo>
                    <a:pt x="32" y="0"/>
                  </a:moveTo>
                  <a:lnTo>
                    <a:pt x="1" y="10418"/>
                  </a:lnTo>
                  <a:lnTo>
                    <a:pt x="13435" y="18177"/>
                  </a:lnTo>
                  <a:lnTo>
                    <a:pt x="13466" y="774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616754" y="2272594"/>
              <a:ext cx="219906" cy="139931"/>
            </a:xfrm>
            <a:custGeom>
              <a:rect b="b" l="l" r="r" t="t"/>
              <a:pathLst>
                <a:path extrusionOk="0" h="5739" w="9019">
                  <a:moveTo>
                    <a:pt x="9019" y="1"/>
                  </a:moveTo>
                  <a:lnTo>
                    <a:pt x="0" y="5256"/>
                  </a:lnTo>
                  <a:lnTo>
                    <a:pt x="0" y="5738"/>
                  </a:lnTo>
                  <a:lnTo>
                    <a:pt x="9019" y="483"/>
                  </a:lnTo>
                  <a:lnTo>
                    <a:pt x="9019" y="1"/>
                  </a:ln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5289565" y="2083410"/>
              <a:ext cx="547095" cy="317363"/>
            </a:xfrm>
            <a:custGeom>
              <a:rect b="b" l="l" r="r" t="t"/>
              <a:pathLst>
                <a:path extrusionOk="0" h="13016" w="22438">
                  <a:moveTo>
                    <a:pt x="9019" y="1"/>
                  </a:moveTo>
                  <a:lnTo>
                    <a:pt x="0" y="5256"/>
                  </a:lnTo>
                  <a:lnTo>
                    <a:pt x="13419" y="13015"/>
                  </a:lnTo>
                  <a:lnTo>
                    <a:pt x="22438" y="7760"/>
                  </a:lnTo>
                  <a:lnTo>
                    <a:pt x="9019" y="1"/>
                  </a:ln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396458" y="2109963"/>
              <a:ext cx="396240" cy="227489"/>
            </a:xfrm>
            <a:custGeom>
              <a:rect b="b" l="l" r="r" t="t"/>
              <a:pathLst>
                <a:path extrusionOk="0" h="9330" w="16251">
                  <a:moveTo>
                    <a:pt x="5210" y="0"/>
                  </a:moveTo>
                  <a:cubicBezTo>
                    <a:pt x="5078" y="0"/>
                    <a:pt x="4946" y="31"/>
                    <a:pt x="4821" y="93"/>
                  </a:cubicBezTo>
                  <a:lnTo>
                    <a:pt x="219" y="2783"/>
                  </a:lnTo>
                  <a:cubicBezTo>
                    <a:pt x="1" y="2846"/>
                    <a:pt x="1" y="3141"/>
                    <a:pt x="219" y="3219"/>
                  </a:cubicBezTo>
                  <a:lnTo>
                    <a:pt x="10668" y="9236"/>
                  </a:lnTo>
                  <a:cubicBezTo>
                    <a:pt x="10784" y="9299"/>
                    <a:pt x="10913" y="9330"/>
                    <a:pt x="11043" y="9330"/>
                  </a:cubicBezTo>
                  <a:cubicBezTo>
                    <a:pt x="11173" y="9330"/>
                    <a:pt x="11305" y="9299"/>
                    <a:pt x="11430" y="9236"/>
                  </a:cubicBezTo>
                  <a:lnTo>
                    <a:pt x="16048" y="6562"/>
                  </a:lnTo>
                  <a:cubicBezTo>
                    <a:pt x="16250" y="6484"/>
                    <a:pt x="16250" y="6189"/>
                    <a:pt x="16048" y="6127"/>
                  </a:cubicBezTo>
                  <a:lnTo>
                    <a:pt x="5599" y="93"/>
                  </a:lnTo>
                  <a:cubicBezTo>
                    <a:pt x="5474" y="31"/>
                    <a:pt x="5342" y="0"/>
                    <a:pt x="5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5522710" y="1857067"/>
              <a:ext cx="301441" cy="391680"/>
            </a:xfrm>
            <a:custGeom>
              <a:rect b="b" l="l" r="r" t="t"/>
              <a:pathLst>
                <a:path extrusionOk="0" h="16064" w="12363">
                  <a:moveTo>
                    <a:pt x="32" y="1"/>
                  </a:moveTo>
                  <a:lnTo>
                    <a:pt x="1" y="8942"/>
                  </a:lnTo>
                  <a:lnTo>
                    <a:pt x="12347" y="16063"/>
                  </a:lnTo>
                  <a:lnTo>
                    <a:pt x="12363" y="712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5648597" y="2215344"/>
              <a:ext cx="125521" cy="78512"/>
            </a:xfrm>
            <a:custGeom>
              <a:rect b="b" l="l" r="r" t="t"/>
              <a:pathLst>
                <a:path extrusionOk="0" h="3220" w="5148">
                  <a:moveTo>
                    <a:pt x="2022" y="1"/>
                  </a:moveTo>
                  <a:lnTo>
                    <a:pt x="1042" y="561"/>
                  </a:lnTo>
                  <a:lnTo>
                    <a:pt x="1042" y="654"/>
                  </a:lnTo>
                  <a:lnTo>
                    <a:pt x="964" y="607"/>
                  </a:lnTo>
                  <a:lnTo>
                    <a:pt x="0" y="1167"/>
                  </a:lnTo>
                  <a:lnTo>
                    <a:pt x="0" y="1416"/>
                  </a:lnTo>
                  <a:lnTo>
                    <a:pt x="964" y="1976"/>
                  </a:lnTo>
                  <a:lnTo>
                    <a:pt x="1073" y="1913"/>
                  </a:lnTo>
                  <a:lnTo>
                    <a:pt x="1073" y="2038"/>
                  </a:lnTo>
                  <a:lnTo>
                    <a:pt x="2037" y="2598"/>
                  </a:lnTo>
                  <a:lnTo>
                    <a:pt x="2146" y="2535"/>
                  </a:lnTo>
                  <a:lnTo>
                    <a:pt x="2146" y="2660"/>
                  </a:lnTo>
                  <a:lnTo>
                    <a:pt x="3126" y="3220"/>
                  </a:lnTo>
                  <a:lnTo>
                    <a:pt x="4090" y="2660"/>
                  </a:lnTo>
                  <a:lnTo>
                    <a:pt x="4090" y="2566"/>
                  </a:lnTo>
                  <a:lnTo>
                    <a:pt x="4167" y="2613"/>
                  </a:lnTo>
                  <a:lnTo>
                    <a:pt x="5147" y="2053"/>
                  </a:lnTo>
                  <a:lnTo>
                    <a:pt x="5147" y="1805"/>
                  </a:lnTo>
                  <a:lnTo>
                    <a:pt x="4167" y="1245"/>
                  </a:lnTo>
                  <a:lnTo>
                    <a:pt x="4074" y="1307"/>
                  </a:lnTo>
                  <a:lnTo>
                    <a:pt x="4074" y="1183"/>
                  </a:lnTo>
                  <a:lnTo>
                    <a:pt x="3095" y="623"/>
                  </a:lnTo>
                  <a:lnTo>
                    <a:pt x="2986" y="685"/>
                  </a:lnTo>
                  <a:lnTo>
                    <a:pt x="2986" y="561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3E3D43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5584520" y="2267303"/>
              <a:ext cx="100115" cy="63711"/>
            </a:xfrm>
            <a:custGeom>
              <a:rect b="b" l="l" r="r" t="t"/>
              <a:pathLst>
                <a:path extrusionOk="0" h="2613" w="4106">
                  <a:moveTo>
                    <a:pt x="980" y="0"/>
                  </a:moveTo>
                  <a:lnTo>
                    <a:pt x="0" y="575"/>
                  </a:lnTo>
                  <a:lnTo>
                    <a:pt x="0" y="809"/>
                  </a:lnTo>
                  <a:lnTo>
                    <a:pt x="980" y="1368"/>
                  </a:lnTo>
                  <a:lnTo>
                    <a:pt x="1089" y="1306"/>
                  </a:lnTo>
                  <a:lnTo>
                    <a:pt x="1089" y="1431"/>
                  </a:lnTo>
                  <a:lnTo>
                    <a:pt x="2053" y="1990"/>
                  </a:lnTo>
                  <a:lnTo>
                    <a:pt x="2162" y="1928"/>
                  </a:lnTo>
                  <a:lnTo>
                    <a:pt x="2162" y="2053"/>
                  </a:lnTo>
                  <a:lnTo>
                    <a:pt x="3141" y="2612"/>
                  </a:lnTo>
                  <a:lnTo>
                    <a:pt x="4105" y="2053"/>
                  </a:lnTo>
                  <a:lnTo>
                    <a:pt x="4105" y="1819"/>
                  </a:lnTo>
                  <a:lnTo>
                    <a:pt x="3235" y="1306"/>
                  </a:lnTo>
                  <a:lnTo>
                    <a:pt x="4105" y="809"/>
                  </a:lnTo>
                  <a:lnTo>
                    <a:pt x="4105" y="575"/>
                  </a:lnTo>
                  <a:lnTo>
                    <a:pt x="3126" y="0"/>
                  </a:lnTo>
                  <a:lnTo>
                    <a:pt x="2162" y="575"/>
                  </a:lnTo>
                  <a:lnTo>
                    <a:pt x="2162" y="684"/>
                  </a:lnTo>
                  <a:lnTo>
                    <a:pt x="2053" y="622"/>
                  </a:lnTo>
                  <a:lnTo>
                    <a:pt x="1944" y="684"/>
                  </a:lnTo>
                  <a:lnTo>
                    <a:pt x="1944" y="57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3E3D43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500742" y="2114888"/>
              <a:ext cx="178577" cy="109209"/>
            </a:xfrm>
            <a:custGeom>
              <a:rect b="b" l="l" r="r" t="t"/>
              <a:pathLst>
                <a:path extrusionOk="0" h="4479" w="7324">
                  <a:moveTo>
                    <a:pt x="964" y="0"/>
                  </a:moveTo>
                  <a:lnTo>
                    <a:pt x="0" y="560"/>
                  </a:lnTo>
                  <a:lnTo>
                    <a:pt x="0" y="793"/>
                  </a:lnTo>
                  <a:lnTo>
                    <a:pt x="964" y="1353"/>
                  </a:lnTo>
                  <a:lnTo>
                    <a:pt x="1073" y="1306"/>
                  </a:lnTo>
                  <a:lnTo>
                    <a:pt x="1073" y="1431"/>
                  </a:lnTo>
                  <a:lnTo>
                    <a:pt x="2053" y="1991"/>
                  </a:lnTo>
                  <a:lnTo>
                    <a:pt x="2146" y="1928"/>
                  </a:lnTo>
                  <a:lnTo>
                    <a:pt x="2146" y="2053"/>
                  </a:lnTo>
                  <a:lnTo>
                    <a:pt x="3125" y="2613"/>
                  </a:lnTo>
                  <a:lnTo>
                    <a:pt x="3234" y="2550"/>
                  </a:lnTo>
                  <a:lnTo>
                    <a:pt x="3234" y="2675"/>
                  </a:lnTo>
                  <a:lnTo>
                    <a:pt x="4198" y="3235"/>
                  </a:lnTo>
                  <a:lnTo>
                    <a:pt x="4307" y="3172"/>
                  </a:lnTo>
                  <a:lnTo>
                    <a:pt x="4307" y="3297"/>
                  </a:lnTo>
                  <a:lnTo>
                    <a:pt x="5271" y="3856"/>
                  </a:lnTo>
                  <a:lnTo>
                    <a:pt x="5380" y="3794"/>
                  </a:lnTo>
                  <a:lnTo>
                    <a:pt x="5380" y="3919"/>
                  </a:lnTo>
                  <a:lnTo>
                    <a:pt x="6360" y="4478"/>
                  </a:lnTo>
                  <a:lnTo>
                    <a:pt x="7324" y="3919"/>
                  </a:lnTo>
                  <a:lnTo>
                    <a:pt x="7324" y="3670"/>
                  </a:lnTo>
                  <a:lnTo>
                    <a:pt x="6360" y="3110"/>
                  </a:lnTo>
                  <a:lnTo>
                    <a:pt x="6251" y="3172"/>
                  </a:lnTo>
                  <a:lnTo>
                    <a:pt x="6251" y="3048"/>
                  </a:lnTo>
                  <a:lnTo>
                    <a:pt x="5271" y="2488"/>
                  </a:lnTo>
                  <a:lnTo>
                    <a:pt x="5178" y="2550"/>
                  </a:lnTo>
                  <a:lnTo>
                    <a:pt x="5178" y="2426"/>
                  </a:lnTo>
                  <a:lnTo>
                    <a:pt x="4198" y="1866"/>
                  </a:lnTo>
                  <a:lnTo>
                    <a:pt x="4090" y="1928"/>
                  </a:lnTo>
                  <a:lnTo>
                    <a:pt x="4090" y="1804"/>
                  </a:lnTo>
                  <a:lnTo>
                    <a:pt x="3125" y="1244"/>
                  </a:lnTo>
                  <a:lnTo>
                    <a:pt x="3017" y="1306"/>
                  </a:lnTo>
                  <a:lnTo>
                    <a:pt x="3017" y="1182"/>
                  </a:lnTo>
                  <a:lnTo>
                    <a:pt x="2053" y="622"/>
                  </a:lnTo>
                  <a:lnTo>
                    <a:pt x="1944" y="684"/>
                  </a:lnTo>
                  <a:lnTo>
                    <a:pt x="1944" y="56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E3D43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411258" y="2136491"/>
              <a:ext cx="231292" cy="139541"/>
            </a:xfrm>
            <a:custGeom>
              <a:rect b="b" l="l" r="r" t="t"/>
              <a:pathLst>
                <a:path extrusionOk="0" h="5723" w="9486">
                  <a:moveTo>
                    <a:pt x="3126" y="1"/>
                  </a:moveTo>
                  <a:lnTo>
                    <a:pt x="2146" y="560"/>
                  </a:lnTo>
                  <a:lnTo>
                    <a:pt x="2146" y="685"/>
                  </a:lnTo>
                  <a:lnTo>
                    <a:pt x="2053" y="623"/>
                  </a:lnTo>
                  <a:lnTo>
                    <a:pt x="1073" y="1182"/>
                  </a:lnTo>
                  <a:lnTo>
                    <a:pt x="1073" y="1307"/>
                  </a:lnTo>
                  <a:lnTo>
                    <a:pt x="964" y="1245"/>
                  </a:lnTo>
                  <a:lnTo>
                    <a:pt x="0" y="1804"/>
                  </a:lnTo>
                  <a:lnTo>
                    <a:pt x="0" y="2053"/>
                  </a:lnTo>
                  <a:lnTo>
                    <a:pt x="964" y="2613"/>
                  </a:lnTo>
                  <a:lnTo>
                    <a:pt x="1073" y="2551"/>
                  </a:lnTo>
                  <a:lnTo>
                    <a:pt x="1073" y="2675"/>
                  </a:lnTo>
                  <a:lnTo>
                    <a:pt x="5287" y="5101"/>
                  </a:lnTo>
                  <a:lnTo>
                    <a:pt x="5396" y="5039"/>
                  </a:lnTo>
                  <a:lnTo>
                    <a:pt x="5396" y="5163"/>
                  </a:lnTo>
                  <a:lnTo>
                    <a:pt x="6376" y="5723"/>
                  </a:lnTo>
                  <a:lnTo>
                    <a:pt x="7340" y="5163"/>
                  </a:lnTo>
                  <a:lnTo>
                    <a:pt x="7340" y="5039"/>
                  </a:lnTo>
                  <a:lnTo>
                    <a:pt x="7449" y="5101"/>
                  </a:lnTo>
                  <a:lnTo>
                    <a:pt x="8413" y="4541"/>
                  </a:lnTo>
                  <a:lnTo>
                    <a:pt x="8413" y="4417"/>
                  </a:lnTo>
                  <a:lnTo>
                    <a:pt x="8506" y="4479"/>
                  </a:lnTo>
                  <a:lnTo>
                    <a:pt x="9485" y="3919"/>
                  </a:lnTo>
                  <a:lnTo>
                    <a:pt x="9485" y="3670"/>
                  </a:lnTo>
                  <a:lnTo>
                    <a:pt x="8506" y="3110"/>
                  </a:lnTo>
                  <a:lnTo>
                    <a:pt x="8413" y="3173"/>
                  </a:lnTo>
                  <a:lnTo>
                    <a:pt x="8413" y="3048"/>
                  </a:lnTo>
                  <a:lnTo>
                    <a:pt x="7433" y="2488"/>
                  </a:lnTo>
                  <a:lnTo>
                    <a:pt x="7324" y="2551"/>
                  </a:lnTo>
                  <a:lnTo>
                    <a:pt x="7324" y="2442"/>
                  </a:lnTo>
                  <a:lnTo>
                    <a:pt x="6360" y="1867"/>
                  </a:lnTo>
                  <a:lnTo>
                    <a:pt x="6251" y="1929"/>
                  </a:lnTo>
                  <a:lnTo>
                    <a:pt x="6251" y="1804"/>
                  </a:lnTo>
                  <a:lnTo>
                    <a:pt x="5287" y="1245"/>
                  </a:lnTo>
                  <a:lnTo>
                    <a:pt x="5178" y="1307"/>
                  </a:lnTo>
                  <a:lnTo>
                    <a:pt x="5178" y="1182"/>
                  </a:lnTo>
                  <a:lnTo>
                    <a:pt x="4199" y="623"/>
                  </a:lnTo>
                  <a:lnTo>
                    <a:pt x="4090" y="685"/>
                  </a:lnTo>
                  <a:lnTo>
                    <a:pt x="4090" y="56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3E3D43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5648597" y="2215344"/>
              <a:ext cx="125521" cy="78512"/>
            </a:xfrm>
            <a:custGeom>
              <a:rect b="b" l="l" r="r" t="t"/>
              <a:pathLst>
                <a:path extrusionOk="0" h="3220" w="5148">
                  <a:moveTo>
                    <a:pt x="2022" y="1"/>
                  </a:moveTo>
                  <a:lnTo>
                    <a:pt x="1042" y="561"/>
                  </a:lnTo>
                  <a:lnTo>
                    <a:pt x="1042" y="654"/>
                  </a:lnTo>
                  <a:lnTo>
                    <a:pt x="964" y="607"/>
                  </a:lnTo>
                  <a:lnTo>
                    <a:pt x="0" y="1167"/>
                  </a:lnTo>
                  <a:lnTo>
                    <a:pt x="0" y="1416"/>
                  </a:lnTo>
                  <a:lnTo>
                    <a:pt x="964" y="1976"/>
                  </a:lnTo>
                  <a:lnTo>
                    <a:pt x="1073" y="1913"/>
                  </a:lnTo>
                  <a:lnTo>
                    <a:pt x="1073" y="2038"/>
                  </a:lnTo>
                  <a:lnTo>
                    <a:pt x="2037" y="2598"/>
                  </a:lnTo>
                  <a:lnTo>
                    <a:pt x="2146" y="2535"/>
                  </a:lnTo>
                  <a:lnTo>
                    <a:pt x="2146" y="2660"/>
                  </a:lnTo>
                  <a:lnTo>
                    <a:pt x="3126" y="3220"/>
                  </a:lnTo>
                  <a:lnTo>
                    <a:pt x="4090" y="2660"/>
                  </a:lnTo>
                  <a:lnTo>
                    <a:pt x="4090" y="2566"/>
                  </a:lnTo>
                  <a:lnTo>
                    <a:pt x="4167" y="2613"/>
                  </a:lnTo>
                  <a:lnTo>
                    <a:pt x="5147" y="2053"/>
                  </a:lnTo>
                  <a:lnTo>
                    <a:pt x="5147" y="1805"/>
                  </a:lnTo>
                  <a:lnTo>
                    <a:pt x="4167" y="1245"/>
                  </a:lnTo>
                  <a:lnTo>
                    <a:pt x="4074" y="1307"/>
                  </a:lnTo>
                  <a:lnTo>
                    <a:pt x="4074" y="1183"/>
                  </a:lnTo>
                  <a:lnTo>
                    <a:pt x="3095" y="623"/>
                  </a:lnTo>
                  <a:lnTo>
                    <a:pt x="2986" y="685"/>
                  </a:lnTo>
                  <a:lnTo>
                    <a:pt x="2986" y="561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57575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500742" y="2114888"/>
              <a:ext cx="178577" cy="109209"/>
            </a:xfrm>
            <a:custGeom>
              <a:rect b="b" l="l" r="r" t="t"/>
              <a:pathLst>
                <a:path extrusionOk="0" h="4479" w="7324">
                  <a:moveTo>
                    <a:pt x="964" y="0"/>
                  </a:moveTo>
                  <a:lnTo>
                    <a:pt x="0" y="560"/>
                  </a:lnTo>
                  <a:lnTo>
                    <a:pt x="0" y="793"/>
                  </a:lnTo>
                  <a:lnTo>
                    <a:pt x="964" y="1353"/>
                  </a:lnTo>
                  <a:lnTo>
                    <a:pt x="1073" y="1306"/>
                  </a:lnTo>
                  <a:lnTo>
                    <a:pt x="1073" y="1431"/>
                  </a:lnTo>
                  <a:lnTo>
                    <a:pt x="2053" y="1991"/>
                  </a:lnTo>
                  <a:lnTo>
                    <a:pt x="2146" y="1928"/>
                  </a:lnTo>
                  <a:lnTo>
                    <a:pt x="2146" y="2053"/>
                  </a:lnTo>
                  <a:lnTo>
                    <a:pt x="3125" y="2613"/>
                  </a:lnTo>
                  <a:lnTo>
                    <a:pt x="3234" y="2550"/>
                  </a:lnTo>
                  <a:lnTo>
                    <a:pt x="3234" y="2675"/>
                  </a:lnTo>
                  <a:lnTo>
                    <a:pt x="4198" y="3235"/>
                  </a:lnTo>
                  <a:lnTo>
                    <a:pt x="4307" y="3172"/>
                  </a:lnTo>
                  <a:lnTo>
                    <a:pt x="4307" y="3297"/>
                  </a:lnTo>
                  <a:lnTo>
                    <a:pt x="5271" y="3856"/>
                  </a:lnTo>
                  <a:lnTo>
                    <a:pt x="5380" y="3794"/>
                  </a:lnTo>
                  <a:lnTo>
                    <a:pt x="5380" y="3919"/>
                  </a:lnTo>
                  <a:lnTo>
                    <a:pt x="6360" y="4478"/>
                  </a:lnTo>
                  <a:lnTo>
                    <a:pt x="7324" y="3919"/>
                  </a:lnTo>
                  <a:lnTo>
                    <a:pt x="7324" y="3670"/>
                  </a:lnTo>
                  <a:lnTo>
                    <a:pt x="6360" y="3110"/>
                  </a:lnTo>
                  <a:lnTo>
                    <a:pt x="6251" y="3172"/>
                  </a:lnTo>
                  <a:lnTo>
                    <a:pt x="6251" y="3048"/>
                  </a:lnTo>
                  <a:lnTo>
                    <a:pt x="5271" y="2488"/>
                  </a:lnTo>
                  <a:lnTo>
                    <a:pt x="5178" y="2550"/>
                  </a:lnTo>
                  <a:lnTo>
                    <a:pt x="5178" y="2426"/>
                  </a:lnTo>
                  <a:lnTo>
                    <a:pt x="4198" y="1866"/>
                  </a:lnTo>
                  <a:lnTo>
                    <a:pt x="4090" y="1928"/>
                  </a:lnTo>
                  <a:lnTo>
                    <a:pt x="4090" y="1804"/>
                  </a:lnTo>
                  <a:lnTo>
                    <a:pt x="3125" y="1244"/>
                  </a:lnTo>
                  <a:lnTo>
                    <a:pt x="3017" y="1306"/>
                  </a:lnTo>
                  <a:lnTo>
                    <a:pt x="3017" y="1182"/>
                  </a:lnTo>
                  <a:lnTo>
                    <a:pt x="2053" y="622"/>
                  </a:lnTo>
                  <a:lnTo>
                    <a:pt x="1944" y="684"/>
                  </a:lnTo>
                  <a:lnTo>
                    <a:pt x="1944" y="56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57575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411258" y="2136491"/>
              <a:ext cx="231292" cy="139541"/>
            </a:xfrm>
            <a:custGeom>
              <a:rect b="b" l="l" r="r" t="t"/>
              <a:pathLst>
                <a:path extrusionOk="0" h="5723" w="9486">
                  <a:moveTo>
                    <a:pt x="3126" y="1"/>
                  </a:moveTo>
                  <a:lnTo>
                    <a:pt x="2146" y="560"/>
                  </a:lnTo>
                  <a:lnTo>
                    <a:pt x="2146" y="685"/>
                  </a:lnTo>
                  <a:lnTo>
                    <a:pt x="2053" y="623"/>
                  </a:lnTo>
                  <a:lnTo>
                    <a:pt x="1073" y="1182"/>
                  </a:lnTo>
                  <a:lnTo>
                    <a:pt x="1073" y="1307"/>
                  </a:lnTo>
                  <a:lnTo>
                    <a:pt x="964" y="1245"/>
                  </a:lnTo>
                  <a:lnTo>
                    <a:pt x="0" y="1804"/>
                  </a:lnTo>
                  <a:lnTo>
                    <a:pt x="0" y="2053"/>
                  </a:lnTo>
                  <a:lnTo>
                    <a:pt x="964" y="2613"/>
                  </a:lnTo>
                  <a:lnTo>
                    <a:pt x="1073" y="2551"/>
                  </a:lnTo>
                  <a:lnTo>
                    <a:pt x="1073" y="2675"/>
                  </a:lnTo>
                  <a:lnTo>
                    <a:pt x="5287" y="5101"/>
                  </a:lnTo>
                  <a:lnTo>
                    <a:pt x="5396" y="5039"/>
                  </a:lnTo>
                  <a:lnTo>
                    <a:pt x="5396" y="5163"/>
                  </a:lnTo>
                  <a:lnTo>
                    <a:pt x="6376" y="5723"/>
                  </a:lnTo>
                  <a:lnTo>
                    <a:pt x="7340" y="5163"/>
                  </a:lnTo>
                  <a:lnTo>
                    <a:pt x="7340" y="5039"/>
                  </a:lnTo>
                  <a:lnTo>
                    <a:pt x="7449" y="5101"/>
                  </a:lnTo>
                  <a:lnTo>
                    <a:pt x="8413" y="4541"/>
                  </a:lnTo>
                  <a:lnTo>
                    <a:pt x="8413" y="4417"/>
                  </a:lnTo>
                  <a:lnTo>
                    <a:pt x="8506" y="4479"/>
                  </a:lnTo>
                  <a:lnTo>
                    <a:pt x="9485" y="3919"/>
                  </a:lnTo>
                  <a:lnTo>
                    <a:pt x="9485" y="3670"/>
                  </a:lnTo>
                  <a:lnTo>
                    <a:pt x="8506" y="3110"/>
                  </a:lnTo>
                  <a:lnTo>
                    <a:pt x="8413" y="3173"/>
                  </a:lnTo>
                  <a:lnTo>
                    <a:pt x="8413" y="3048"/>
                  </a:lnTo>
                  <a:lnTo>
                    <a:pt x="7433" y="2488"/>
                  </a:lnTo>
                  <a:lnTo>
                    <a:pt x="7324" y="2551"/>
                  </a:lnTo>
                  <a:lnTo>
                    <a:pt x="7324" y="2442"/>
                  </a:lnTo>
                  <a:lnTo>
                    <a:pt x="6360" y="1867"/>
                  </a:lnTo>
                  <a:lnTo>
                    <a:pt x="6251" y="1929"/>
                  </a:lnTo>
                  <a:lnTo>
                    <a:pt x="6251" y="1804"/>
                  </a:lnTo>
                  <a:lnTo>
                    <a:pt x="5287" y="1245"/>
                  </a:lnTo>
                  <a:lnTo>
                    <a:pt x="5178" y="1307"/>
                  </a:lnTo>
                  <a:lnTo>
                    <a:pt x="5178" y="1182"/>
                  </a:lnTo>
                  <a:lnTo>
                    <a:pt x="4199" y="623"/>
                  </a:lnTo>
                  <a:lnTo>
                    <a:pt x="4090" y="685"/>
                  </a:lnTo>
                  <a:lnTo>
                    <a:pt x="4090" y="56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57575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697874" y="2228998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965" y="1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65" y="249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5674004" y="2228998"/>
              <a:ext cx="23895" cy="19750"/>
            </a:xfrm>
            <a:custGeom>
              <a:rect b="b" l="l" r="r" t="t"/>
              <a:pathLst>
                <a:path extrusionOk="0" h="810" w="980">
                  <a:moveTo>
                    <a:pt x="0" y="1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5674004" y="2215344"/>
              <a:ext cx="47400" cy="27333"/>
            </a:xfrm>
            <a:custGeom>
              <a:rect b="b" l="l" r="r" t="t"/>
              <a:pathLst>
                <a:path extrusionOk="0" h="1121" w="1944">
                  <a:moveTo>
                    <a:pt x="980" y="1"/>
                  </a:moveTo>
                  <a:lnTo>
                    <a:pt x="0" y="561"/>
                  </a:lnTo>
                  <a:lnTo>
                    <a:pt x="980" y="1120"/>
                  </a:lnTo>
                  <a:lnTo>
                    <a:pt x="1944" y="561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724037" y="2244164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980" y="1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80" y="24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700532" y="2244164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1" y="1"/>
                  </a:moveTo>
                  <a:lnTo>
                    <a:pt x="1" y="249"/>
                  </a:lnTo>
                  <a:lnTo>
                    <a:pt x="965" y="809"/>
                  </a:lnTo>
                  <a:lnTo>
                    <a:pt x="965" y="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700532" y="2230510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65" y="1"/>
                  </a:moveTo>
                  <a:lnTo>
                    <a:pt x="1" y="561"/>
                  </a:lnTo>
                  <a:lnTo>
                    <a:pt x="965" y="1120"/>
                  </a:lnTo>
                  <a:lnTo>
                    <a:pt x="1944" y="561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750589" y="2259330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964" y="1"/>
                  </a:moveTo>
                  <a:lnTo>
                    <a:pt x="0" y="576"/>
                  </a:lnTo>
                  <a:lnTo>
                    <a:pt x="0" y="809"/>
                  </a:lnTo>
                  <a:lnTo>
                    <a:pt x="964" y="24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726694" y="2259330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0" y="1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726694" y="2245676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64" y="1"/>
                  </a:moveTo>
                  <a:lnTo>
                    <a:pt x="0" y="561"/>
                  </a:lnTo>
                  <a:lnTo>
                    <a:pt x="964" y="1120"/>
                  </a:lnTo>
                  <a:lnTo>
                    <a:pt x="1944" y="561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672102" y="2243798"/>
              <a:ext cx="23895" cy="19725"/>
            </a:xfrm>
            <a:custGeom>
              <a:rect b="b" l="l" r="r" t="t"/>
              <a:pathLst>
                <a:path extrusionOk="0" h="809" w="980">
                  <a:moveTo>
                    <a:pt x="980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80" y="249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648597" y="2243798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0" y="0"/>
                  </a:moveTo>
                  <a:lnTo>
                    <a:pt x="0" y="233"/>
                  </a:lnTo>
                  <a:lnTo>
                    <a:pt x="964" y="809"/>
                  </a:lnTo>
                  <a:lnTo>
                    <a:pt x="964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648597" y="2230144"/>
              <a:ext cx="47400" cy="27308"/>
            </a:xfrm>
            <a:custGeom>
              <a:rect b="b" l="l" r="r" t="t"/>
              <a:pathLst>
                <a:path extrusionOk="0" h="1120" w="1944">
                  <a:moveTo>
                    <a:pt x="964" y="0"/>
                  </a:moveTo>
                  <a:lnTo>
                    <a:pt x="0" y="560"/>
                  </a:lnTo>
                  <a:lnTo>
                    <a:pt x="964" y="1120"/>
                  </a:lnTo>
                  <a:lnTo>
                    <a:pt x="1944" y="56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698630" y="2258940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965" y="1"/>
                  </a:moveTo>
                  <a:lnTo>
                    <a:pt x="1" y="576"/>
                  </a:lnTo>
                  <a:lnTo>
                    <a:pt x="1" y="810"/>
                  </a:lnTo>
                  <a:lnTo>
                    <a:pt x="965" y="25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674760" y="2258940"/>
              <a:ext cx="23895" cy="19750"/>
            </a:xfrm>
            <a:custGeom>
              <a:rect b="b" l="l" r="r" t="t"/>
              <a:pathLst>
                <a:path extrusionOk="0" h="810" w="980">
                  <a:moveTo>
                    <a:pt x="0" y="1"/>
                  </a:moveTo>
                  <a:lnTo>
                    <a:pt x="0" y="250"/>
                  </a:lnTo>
                  <a:lnTo>
                    <a:pt x="980" y="810"/>
                  </a:lnTo>
                  <a:lnTo>
                    <a:pt x="980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674760" y="2245310"/>
              <a:ext cx="47400" cy="27699"/>
            </a:xfrm>
            <a:custGeom>
              <a:rect b="b" l="l" r="r" t="t"/>
              <a:pathLst>
                <a:path extrusionOk="0" h="1136" w="1944">
                  <a:moveTo>
                    <a:pt x="980" y="0"/>
                  </a:moveTo>
                  <a:lnTo>
                    <a:pt x="0" y="560"/>
                  </a:lnTo>
                  <a:lnTo>
                    <a:pt x="980" y="1135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724792" y="2274496"/>
              <a:ext cx="23919" cy="19360"/>
            </a:xfrm>
            <a:custGeom>
              <a:rect b="b" l="l" r="r" t="t"/>
              <a:pathLst>
                <a:path extrusionOk="0" h="794" w="981">
                  <a:moveTo>
                    <a:pt x="980" y="1"/>
                  </a:moveTo>
                  <a:lnTo>
                    <a:pt x="1" y="560"/>
                  </a:lnTo>
                  <a:lnTo>
                    <a:pt x="1" y="794"/>
                  </a:lnTo>
                  <a:lnTo>
                    <a:pt x="980" y="234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701288" y="2274496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1" y="1"/>
                  </a:moveTo>
                  <a:lnTo>
                    <a:pt x="1" y="234"/>
                  </a:lnTo>
                  <a:lnTo>
                    <a:pt x="965" y="794"/>
                  </a:lnTo>
                  <a:lnTo>
                    <a:pt x="965" y="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701288" y="2260476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65" y="0"/>
                  </a:moveTo>
                  <a:lnTo>
                    <a:pt x="1" y="576"/>
                  </a:lnTo>
                  <a:lnTo>
                    <a:pt x="965" y="1135"/>
                  </a:lnTo>
                  <a:lnTo>
                    <a:pt x="1944" y="576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660715" y="2281323"/>
              <a:ext cx="23919" cy="19360"/>
            </a:xfrm>
            <a:custGeom>
              <a:rect b="b" l="l" r="r" t="t"/>
              <a:pathLst>
                <a:path extrusionOk="0" h="794" w="981">
                  <a:moveTo>
                    <a:pt x="980" y="0"/>
                  </a:moveTo>
                  <a:lnTo>
                    <a:pt x="1" y="560"/>
                  </a:lnTo>
                  <a:lnTo>
                    <a:pt x="1" y="793"/>
                  </a:lnTo>
                  <a:lnTo>
                    <a:pt x="980" y="23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637210" y="2281323"/>
              <a:ext cx="23919" cy="19360"/>
            </a:xfrm>
            <a:custGeom>
              <a:rect b="b" l="l" r="r" t="t"/>
              <a:pathLst>
                <a:path extrusionOk="0" h="794" w="981">
                  <a:moveTo>
                    <a:pt x="1" y="0"/>
                  </a:moveTo>
                  <a:lnTo>
                    <a:pt x="1" y="234"/>
                  </a:lnTo>
                  <a:lnTo>
                    <a:pt x="980" y="793"/>
                  </a:lnTo>
                  <a:lnTo>
                    <a:pt x="980" y="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637210" y="2267303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65" y="0"/>
                  </a:moveTo>
                  <a:lnTo>
                    <a:pt x="1" y="575"/>
                  </a:lnTo>
                  <a:lnTo>
                    <a:pt x="965" y="1135"/>
                  </a:lnTo>
                  <a:lnTo>
                    <a:pt x="1944" y="57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608415" y="2281323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964" y="0"/>
                  </a:moveTo>
                  <a:lnTo>
                    <a:pt x="0" y="560"/>
                  </a:lnTo>
                  <a:lnTo>
                    <a:pt x="0" y="793"/>
                  </a:lnTo>
                  <a:lnTo>
                    <a:pt x="964" y="234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584886" y="2281323"/>
              <a:ext cx="23553" cy="19360"/>
            </a:xfrm>
            <a:custGeom>
              <a:rect b="b" l="l" r="r" t="t"/>
              <a:pathLst>
                <a:path extrusionOk="0" h="794" w="966">
                  <a:moveTo>
                    <a:pt x="1" y="0"/>
                  </a:moveTo>
                  <a:lnTo>
                    <a:pt x="1" y="234"/>
                  </a:lnTo>
                  <a:lnTo>
                    <a:pt x="965" y="793"/>
                  </a:lnTo>
                  <a:lnTo>
                    <a:pt x="965" y="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584886" y="2267303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65" y="0"/>
                  </a:moveTo>
                  <a:lnTo>
                    <a:pt x="1" y="575"/>
                  </a:lnTo>
                  <a:lnTo>
                    <a:pt x="965" y="1135"/>
                  </a:lnTo>
                  <a:lnTo>
                    <a:pt x="1945" y="57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634553" y="2296099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981" y="1"/>
                  </a:moveTo>
                  <a:lnTo>
                    <a:pt x="1" y="561"/>
                  </a:lnTo>
                  <a:lnTo>
                    <a:pt x="1" y="809"/>
                  </a:lnTo>
                  <a:lnTo>
                    <a:pt x="981" y="25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611048" y="2296099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1" y="1"/>
                  </a:moveTo>
                  <a:lnTo>
                    <a:pt x="1" y="250"/>
                  </a:lnTo>
                  <a:lnTo>
                    <a:pt x="981" y="809"/>
                  </a:lnTo>
                  <a:lnTo>
                    <a:pt x="981" y="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611048" y="2282469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65" y="0"/>
                  </a:moveTo>
                  <a:lnTo>
                    <a:pt x="1" y="560"/>
                  </a:lnTo>
                  <a:lnTo>
                    <a:pt x="965" y="1120"/>
                  </a:lnTo>
                  <a:lnTo>
                    <a:pt x="1945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637601" y="2311265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0" y="1"/>
                  </a:moveTo>
                  <a:lnTo>
                    <a:pt x="0" y="250"/>
                  </a:lnTo>
                  <a:lnTo>
                    <a:pt x="964" y="809"/>
                  </a:lnTo>
                  <a:lnTo>
                    <a:pt x="964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637210" y="2297635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80" y="0"/>
                  </a:moveTo>
                  <a:lnTo>
                    <a:pt x="1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523856" y="2128542"/>
              <a:ext cx="23919" cy="19360"/>
            </a:xfrm>
            <a:custGeom>
              <a:rect b="b" l="l" r="r" t="t"/>
              <a:pathLst>
                <a:path extrusionOk="0" h="794" w="981">
                  <a:moveTo>
                    <a:pt x="980" y="0"/>
                  </a:moveTo>
                  <a:lnTo>
                    <a:pt x="1" y="560"/>
                  </a:lnTo>
                  <a:lnTo>
                    <a:pt x="1" y="793"/>
                  </a:lnTo>
                  <a:lnTo>
                    <a:pt x="980" y="233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500351" y="2128542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0" y="0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500351" y="2114888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65" y="0"/>
                  </a:moveTo>
                  <a:lnTo>
                    <a:pt x="0" y="560"/>
                  </a:lnTo>
                  <a:lnTo>
                    <a:pt x="965" y="1120"/>
                  </a:lnTo>
                  <a:lnTo>
                    <a:pt x="1944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550775" y="2143708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5" y="0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65" y="24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526880" y="2143708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1" y="0"/>
                  </a:moveTo>
                  <a:lnTo>
                    <a:pt x="1" y="249"/>
                  </a:lnTo>
                  <a:lnTo>
                    <a:pt x="981" y="809"/>
                  </a:lnTo>
                  <a:lnTo>
                    <a:pt x="981" y="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526880" y="2130054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81" y="0"/>
                  </a:moveTo>
                  <a:lnTo>
                    <a:pt x="1" y="560"/>
                  </a:lnTo>
                  <a:lnTo>
                    <a:pt x="981" y="1120"/>
                  </a:lnTo>
                  <a:lnTo>
                    <a:pt x="1945" y="560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576547" y="2158850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981" y="1"/>
                  </a:moveTo>
                  <a:lnTo>
                    <a:pt x="1" y="561"/>
                  </a:lnTo>
                  <a:lnTo>
                    <a:pt x="1" y="810"/>
                  </a:lnTo>
                  <a:lnTo>
                    <a:pt x="981" y="25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553042" y="2158850"/>
              <a:ext cx="23919" cy="19750"/>
            </a:xfrm>
            <a:custGeom>
              <a:rect b="b" l="l" r="r" t="t"/>
              <a:pathLst>
                <a:path extrusionOk="0" h="810" w="981">
                  <a:moveTo>
                    <a:pt x="1" y="1"/>
                  </a:moveTo>
                  <a:lnTo>
                    <a:pt x="1" y="250"/>
                  </a:lnTo>
                  <a:lnTo>
                    <a:pt x="980" y="810"/>
                  </a:lnTo>
                  <a:lnTo>
                    <a:pt x="980" y="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553042" y="2145220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65" y="0"/>
                  </a:moveTo>
                  <a:lnTo>
                    <a:pt x="1" y="560"/>
                  </a:lnTo>
                  <a:lnTo>
                    <a:pt x="965" y="1120"/>
                  </a:lnTo>
                  <a:lnTo>
                    <a:pt x="1945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603099" y="2174016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964" y="1"/>
                  </a:moveTo>
                  <a:lnTo>
                    <a:pt x="0" y="576"/>
                  </a:lnTo>
                  <a:lnTo>
                    <a:pt x="0" y="810"/>
                  </a:lnTo>
                  <a:lnTo>
                    <a:pt x="964" y="250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579595" y="2174016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0" y="1"/>
                  </a:moveTo>
                  <a:lnTo>
                    <a:pt x="0" y="250"/>
                  </a:lnTo>
                  <a:lnTo>
                    <a:pt x="964" y="810"/>
                  </a:lnTo>
                  <a:lnTo>
                    <a:pt x="964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579205" y="2160386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80" y="0"/>
                  </a:moveTo>
                  <a:lnTo>
                    <a:pt x="1" y="560"/>
                  </a:lnTo>
                  <a:lnTo>
                    <a:pt x="980" y="1135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629262" y="2189181"/>
              <a:ext cx="23895" cy="19750"/>
            </a:xfrm>
            <a:custGeom>
              <a:rect b="b" l="l" r="r" t="t"/>
              <a:pathLst>
                <a:path extrusionOk="0" h="810" w="980">
                  <a:moveTo>
                    <a:pt x="980" y="1"/>
                  </a:moveTo>
                  <a:lnTo>
                    <a:pt x="0" y="576"/>
                  </a:lnTo>
                  <a:lnTo>
                    <a:pt x="0" y="809"/>
                  </a:lnTo>
                  <a:lnTo>
                    <a:pt x="980" y="250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5605757" y="2189181"/>
              <a:ext cx="23895" cy="19750"/>
            </a:xfrm>
            <a:custGeom>
              <a:rect b="b" l="l" r="r" t="t"/>
              <a:pathLst>
                <a:path extrusionOk="0" h="810" w="980">
                  <a:moveTo>
                    <a:pt x="0" y="1"/>
                  </a:moveTo>
                  <a:lnTo>
                    <a:pt x="0" y="250"/>
                  </a:lnTo>
                  <a:lnTo>
                    <a:pt x="980" y="809"/>
                  </a:lnTo>
                  <a:lnTo>
                    <a:pt x="980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605757" y="2175552"/>
              <a:ext cx="47400" cy="27699"/>
            </a:xfrm>
            <a:custGeom>
              <a:rect b="b" l="l" r="r" t="t"/>
              <a:pathLst>
                <a:path extrusionOk="0" h="1136" w="1944">
                  <a:moveTo>
                    <a:pt x="964" y="0"/>
                  </a:moveTo>
                  <a:lnTo>
                    <a:pt x="0" y="560"/>
                  </a:lnTo>
                  <a:lnTo>
                    <a:pt x="964" y="1135"/>
                  </a:lnTo>
                  <a:lnTo>
                    <a:pt x="1944" y="56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655790" y="2204347"/>
              <a:ext cx="23529" cy="19750"/>
            </a:xfrm>
            <a:custGeom>
              <a:rect b="b" l="l" r="r" t="t"/>
              <a:pathLst>
                <a:path extrusionOk="0" h="810" w="965">
                  <a:moveTo>
                    <a:pt x="965" y="1"/>
                  </a:moveTo>
                  <a:lnTo>
                    <a:pt x="1" y="576"/>
                  </a:lnTo>
                  <a:lnTo>
                    <a:pt x="1" y="809"/>
                  </a:lnTo>
                  <a:lnTo>
                    <a:pt x="965" y="25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5631919" y="2204737"/>
              <a:ext cx="23895" cy="19750"/>
            </a:xfrm>
            <a:custGeom>
              <a:rect b="b" l="l" r="r" t="t"/>
              <a:pathLst>
                <a:path extrusionOk="0" h="810" w="980">
                  <a:moveTo>
                    <a:pt x="0" y="0"/>
                  </a:moveTo>
                  <a:lnTo>
                    <a:pt x="0" y="234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5631919" y="2190718"/>
              <a:ext cx="47400" cy="27699"/>
            </a:xfrm>
            <a:custGeom>
              <a:rect b="b" l="l" r="r" t="t"/>
              <a:pathLst>
                <a:path extrusionOk="0" h="1136" w="1944">
                  <a:moveTo>
                    <a:pt x="980" y="0"/>
                  </a:moveTo>
                  <a:lnTo>
                    <a:pt x="0" y="560"/>
                  </a:lnTo>
                  <a:lnTo>
                    <a:pt x="980" y="1135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5487087" y="2150145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964" y="0"/>
                  </a:moveTo>
                  <a:lnTo>
                    <a:pt x="0" y="560"/>
                  </a:lnTo>
                  <a:lnTo>
                    <a:pt x="0" y="793"/>
                  </a:lnTo>
                  <a:lnTo>
                    <a:pt x="964" y="234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463583" y="2150145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0" y="0"/>
                  </a:moveTo>
                  <a:lnTo>
                    <a:pt x="0" y="234"/>
                  </a:lnTo>
                  <a:lnTo>
                    <a:pt x="964" y="809"/>
                  </a:lnTo>
                  <a:lnTo>
                    <a:pt x="964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5463193" y="2136491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80" y="1"/>
                  </a:moveTo>
                  <a:lnTo>
                    <a:pt x="1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513250" y="2165311"/>
              <a:ext cx="23895" cy="19725"/>
            </a:xfrm>
            <a:custGeom>
              <a:rect b="b" l="l" r="r" t="t"/>
              <a:pathLst>
                <a:path extrusionOk="0" h="809" w="980">
                  <a:moveTo>
                    <a:pt x="980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80" y="23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5489745" y="2165311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0" y="0"/>
                  </a:moveTo>
                  <a:lnTo>
                    <a:pt x="0" y="234"/>
                  </a:lnTo>
                  <a:lnTo>
                    <a:pt x="964" y="809"/>
                  </a:lnTo>
                  <a:lnTo>
                    <a:pt x="964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5489745" y="2151657"/>
              <a:ext cx="47400" cy="27333"/>
            </a:xfrm>
            <a:custGeom>
              <a:rect b="b" l="l" r="r" t="t"/>
              <a:pathLst>
                <a:path extrusionOk="0" h="1121" w="1944">
                  <a:moveTo>
                    <a:pt x="964" y="1"/>
                  </a:moveTo>
                  <a:lnTo>
                    <a:pt x="0" y="560"/>
                  </a:lnTo>
                  <a:lnTo>
                    <a:pt x="964" y="1120"/>
                  </a:lnTo>
                  <a:lnTo>
                    <a:pt x="1944" y="560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539778" y="2180477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5" y="0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65" y="24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5515908" y="2180477"/>
              <a:ext cx="23895" cy="19725"/>
            </a:xfrm>
            <a:custGeom>
              <a:rect b="b" l="l" r="r" t="t"/>
              <a:pathLst>
                <a:path extrusionOk="0" h="809" w="980">
                  <a:moveTo>
                    <a:pt x="0" y="0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515908" y="2166823"/>
              <a:ext cx="47400" cy="27333"/>
            </a:xfrm>
            <a:custGeom>
              <a:rect b="b" l="l" r="r" t="t"/>
              <a:pathLst>
                <a:path extrusionOk="0" h="1121" w="1944">
                  <a:moveTo>
                    <a:pt x="980" y="1"/>
                  </a:moveTo>
                  <a:lnTo>
                    <a:pt x="0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5940" y="2196009"/>
              <a:ext cx="23919" cy="19360"/>
            </a:xfrm>
            <a:custGeom>
              <a:rect b="b" l="l" r="r" t="t"/>
              <a:pathLst>
                <a:path extrusionOk="0" h="794" w="981">
                  <a:moveTo>
                    <a:pt x="980" y="1"/>
                  </a:moveTo>
                  <a:lnTo>
                    <a:pt x="1" y="561"/>
                  </a:lnTo>
                  <a:lnTo>
                    <a:pt x="1" y="794"/>
                  </a:lnTo>
                  <a:lnTo>
                    <a:pt x="980" y="234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542436" y="2196009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0" y="1"/>
                  </a:moveTo>
                  <a:lnTo>
                    <a:pt x="0" y="234"/>
                  </a:lnTo>
                  <a:lnTo>
                    <a:pt x="965" y="794"/>
                  </a:lnTo>
                  <a:lnTo>
                    <a:pt x="965" y="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5542436" y="2181989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65" y="1"/>
                  </a:moveTo>
                  <a:lnTo>
                    <a:pt x="0" y="560"/>
                  </a:lnTo>
                  <a:lnTo>
                    <a:pt x="965" y="1136"/>
                  </a:lnTo>
                  <a:lnTo>
                    <a:pt x="1944" y="576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5592469" y="2210809"/>
              <a:ext cx="23553" cy="19725"/>
            </a:xfrm>
            <a:custGeom>
              <a:rect b="b" l="l" r="r" t="t"/>
              <a:pathLst>
                <a:path extrusionOk="0" h="809" w="966">
                  <a:moveTo>
                    <a:pt x="965" y="0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65" y="24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5568598" y="2210809"/>
              <a:ext cx="23895" cy="19725"/>
            </a:xfrm>
            <a:custGeom>
              <a:rect b="b" l="l" r="r" t="t"/>
              <a:pathLst>
                <a:path extrusionOk="0" h="809" w="980">
                  <a:moveTo>
                    <a:pt x="0" y="0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5568598" y="2197154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80" y="0"/>
                  </a:moveTo>
                  <a:lnTo>
                    <a:pt x="0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5618631" y="2225975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980" y="0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80" y="249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595126" y="2225975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1" y="0"/>
                  </a:moveTo>
                  <a:lnTo>
                    <a:pt x="1" y="249"/>
                  </a:lnTo>
                  <a:lnTo>
                    <a:pt x="965" y="809"/>
                  </a:lnTo>
                  <a:lnTo>
                    <a:pt x="965" y="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5595126" y="2212320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65" y="0"/>
                  </a:moveTo>
                  <a:lnTo>
                    <a:pt x="1" y="560"/>
                  </a:lnTo>
                  <a:lnTo>
                    <a:pt x="965" y="1120"/>
                  </a:lnTo>
                  <a:lnTo>
                    <a:pt x="1944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5460925" y="2165311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4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64" y="234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5437030" y="2165311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1" y="0"/>
                  </a:moveTo>
                  <a:lnTo>
                    <a:pt x="1" y="234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5437030" y="2151657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80" y="1"/>
                  </a:moveTo>
                  <a:lnTo>
                    <a:pt x="1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5487087" y="2180477"/>
              <a:ext cx="23895" cy="19725"/>
            </a:xfrm>
            <a:custGeom>
              <a:rect b="b" l="l" r="r" t="t"/>
              <a:pathLst>
                <a:path extrusionOk="0" h="809" w="980">
                  <a:moveTo>
                    <a:pt x="980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80" y="249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5463583" y="2180477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0" y="0"/>
                  </a:moveTo>
                  <a:lnTo>
                    <a:pt x="0" y="249"/>
                  </a:lnTo>
                  <a:lnTo>
                    <a:pt x="964" y="809"/>
                  </a:lnTo>
                  <a:lnTo>
                    <a:pt x="964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463583" y="2166823"/>
              <a:ext cx="47400" cy="27333"/>
            </a:xfrm>
            <a:custGeom>
              <a:rect b="b" l="l" r="r" t="t"/>
              <a:pathLst>
                <a:path extrusionOk="0" h="1121" w="1944">
                  <a:moveTo>
                    <a:pt x="964" y="1"/>
                  </a:moveTo>
                  <a:lnTo>
                    <a:pt x="0" y="560"/>
                  </a:lnTo>
                  <a:lnTo>
                    <a:pt x="964" y="1120"/>
                  </a:lnTo>
                  <a:lnTo>
                    <a:pt x="1944" y="560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513616" y="2196009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965" y="1"/>
                  </a:moveTo>
                  <a:lnTo>
                    <a:pt x="1" y="561"/>
                  </a:lnTo>
                  <a:lnTo>
                    <a:pt x="1" y="794"/>
                  </a:lnTo>
                  <a:lnTo>
                    <a:pt x="965" y="23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5489745" y="2196009"/>
              <a:ext cx="23895" cy="19360"/>
            </a:xfrm>
            <a:custGeom>
              <a:rect b="b" l="l" r="r" t="t"/>
              <a:pathLst>
                <a:path extrusionOk="0" h="794" w="980">
                  <a:moveTo>
                    <a:pt x="0" y="1"/>
                  </a:moveTo>
                  <a:lnTo>
                    <a:pt x="0" y="234"/>
                  </a:lnTo>
                  <a:lnTo>
                    <a:pt x="980" y="794"/>
                  </a:lnTo>
                  <a:lnTo>
                    <a:pt x="980" y="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5489745" y="2181989"/>
              <a:ext cx="47400" cy="27699"/>
            </a:xfrm>
            <a:custGeom>
              <a:rect b="b" l="l" r="r" t="t"/>
              <a:pathLst>
                <a:path extrusionOk="0" h="1136" w="1944">
                  <a:moveTo>
                    <a:pt x="980" y="1"/>
                  </a:moveTo>
                  <a:lnTo>
                    <a:pt x="0" y="576"/>
                  </a:lnTo>
                  <a:lnTo>
                    <a:pt x="980" y="1136"/>
                  </a:lnTo>
                  <a:lnTo>
                    <a:pt x="1944" y="576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5539778" y="2210809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980" y="0"/>
                  </a:moveTo>
                  <a:lnTo>
                    <a:pt x="1" y="560"/>
                  </a:lnTo>
                  <a:lnTo>
                    <a:pt x="1" y="809"/>
                  </a:lnTo>
                  <a:lnTo>
                    <a:pt x="980" y="249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5516273" y="2210809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1" y="0"/>
                  </a:moveTo>
                  <a:lnTo>
                    <a:pt x="1" y="249"/>
                  </a:lnTo>
                  <a:lnTo>
                    <a:pt x="965" y="809"/>
                  </a:lnTo>
                  <a:lnTo>
                    <a:pt x="965" y="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16273" y="2197154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65" y="0"/>
                  </a:moveTo>
                  <a:lnTo>
                    <a:pt x="1" y="560"/>
                  </a:lnTo>
                  <a:lnTo>
                    <a:pt x="965" y="1120"/>
                  </a:lnTo>
                  <a:lnTo>
                    <a:pt x="1944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5566331" y="2225975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4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64" y="249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5542436" y="2225975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0" y="0"/>
                  </a:moveTo>
                  <a:lnTo>
                    <a:pt x="0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5542436" y="2212320"/>
              <a:ext cx="47424" cy="27308"/>
            </a:xfrm>
            <a:custGeom>
              <a:rect b="b" l="l" r="r" t="t"/>
              <a:pathLst>
                <a:path extrusionOk="0" h="1120" w="1945">
                  <a:moveTo>
                    <a:pt x="980" y="0"/>
                  </a:moveTo>
                  <a:lnTo>
                    <a:pt x="0" y="560"/>
                  </a:lnTo>
                  <a:lnTo>
                    <a:pt x="980" y="1120"/>
                  </a:lnTo>
                  <a:lnTo>
                    <a:pt x="1944" y="56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5592469" y="2241141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981" y="0"/>
                  </a:moveTo>
                  <a:lnTo>
                    <a:pt x="1" y="576"/>
                  </a:lnTo>
                  <a:lnTo>
                    <a:pt x="1" y="809"/>
                  </a:lnTo>
                  <a:lnTo>
                    <a:pt x="981" y="24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5568964" y="2241141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1" y="0"/>
                  </a:moveTo>
                  <a:lnTo>
                    <a:pt x="1" y="249"/>
                  </a:lnTo>
                  <a:lnTo>
                    <a:pt x="965" y="809"/>
                  </a:lnTo>
                  <a:lnTo>
                    <a:pt x="965" y="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5568964" y="2227486"/>
              <a:ext cx="47424" cy="27699"/>
            </a:xfrm>
            <a:custGeom>
              <a:rect b="b" l="l" r="r" t="t"/>
              <a:pathLst>
                <a:path extrusionOk="0" h="1136" w="1945">
                  <a:moveTo>
                    <a:pt x="965" y="0"/>
                  </a:moveTo>
                  <a:lnTo>
                    <a:pt x="1" y="560"/>
                  </a:lnTo>
                  <a:lnTo>
                    <a:pt x="965" y="1136"/>
                  </a:lnTo>
                  <a:lnTo>
                    <a:pt x="1945" y="56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5434763" y="2180477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5" y="0"/>
                  </a:moveTo>
                  <a:lnTo>
                    <a:pt x="0" y="560"/>
                  </a:lnTo>
                  <a:lnTo>
                    <a:pt x="0" y="809"/>
                  </a:lnTo>
                  <a:lnTo>
                    <a:pt x="965" y="24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5410868" y="2180477"/>
              <a:ext cx="23919" cy="19725"/>
            </a:xfrm>
            <a:custGeom>
              <a:rect b="b" l="l" r="r" t="t"/>
              <a:pathLst>
                <a:path extrusionOk="0" h="809" w="981">
                  <a:moveTo>
                    <a:pt x="1" y="0"/>
                  </a:moveTo>
                  <a:lnTo>
                    <a:pt x="1" y="249"/>
                  </a:lnTo>
                  <a:lnTo>
                    <a:pt x="980" y="809"/>
                  </a:lnTo>
                  <a:lnTo>
                    <a:pt x="980" y="5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5410868" y="2166823"/>
              <a:ext cx="47424" cy="27333"/>
            </a:xfrm>
            <a:custGeom>
              <a:rect b="b" l="l" r="r" t="t"/>
              <a:pathLst>
                <a:path extrusionOk="0" h="1121" w="1945">
                  <a:moveTo>
                    <a:pt x="980" y="1"/>
                  </a:moveTo>
                  <a:lnTo>
                    <a:pt x="1" y="560"/>
                  </a:lnTo>
                  <a:lnTo>
                    <a:pt x="980" y="1120"/>
                  </a:lnTo>
                  <a:lnTo>
                    <a:pt x="1945" y="560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5540168" y="2241141"/>
              <a:ext cx="23529" cy="19725"/>
            </a:xfrm>
            <a:custGeom>
              <a:rect b="b" l="l" r="r" t="t"/>
              <a:pathLst>
                <a:path extrusionOk="0" h="809" w="965">
                  <a:moveTo>
                    <a:pt x="964" y="0"/>
                  </a:moveTo>
                  <a:lnTo>
                    <a:pt x="0" y="576"/>
                  </a:lnTo>
                  <a:lnTo>
                    <a:pt x="0" y="809"/>
                  </a:lnTo>
                  <a:lnTo>
                    <a:pt x="964" y="249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5437420" y="2196009"/>
              <a:ext cx="102772" cy="64857"/>
            </a:xfrm>
            <a:custGeom>
              <a:rect b="b" l="l" r="r" t="t"/>
              <a:pathLst>
                <a:path extrusionOk="0" h="2660" w="4215">
                  <a:moveTo>
                    <a:pt x="0" y="1"/>
                  </a:moveTo>
                  <a:lnTo>
                    <a:pt x="0" y="234"/>
                  </a:lnTo>
                  <a:lnTo>
                    <a:pt x="4214" y="2660"/>
                  </a:lnTo>
                  <a:lnTo>
                    <a:pt x="4214" y="2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5437420" y="2181989"/>
              <a:ext cx="126277" cy="73196"/>
            </a:xfrm>
            <a:custGeom>
              <a:rect b="b" l="l" r="r" t="t"/>
              <a:pathLst>
                <a:path extrusionOk="0" h="3002" w="5179">
                  <a:moveTo>
                    <a:pt x="964" y="1"/>
                  </a:moveTo>
                  <a:lnTo>
                    <a:pt x="0" y="576"/>
                  </a:lnTo>
                  <a:lnTo>
                    <a:pt x="4214" y="3002"/>
                  </a:lnTo>
                  <a:lnTo>
                    <a:pt x="5178" y="2442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5566331" y="2256672"/>
              <a:ext cx="23895" cy="19360"/>
            </a:xfrm>
            <a:custGeom>
              <a:rect b="b" l="l" r="r" t="t"/>
              <a:pathLst>
                <a:path extrusionOk="0" h="794" w="980">
                  <a:moveTo>
                    <a:pt x="980" y="1"/>
                  </a:moveTo>
                  <a:lnTo>
                    <a:pt x="0" y="545"/>
                  </a:lnTo>
                  <a:lnTo>
                    <a:pt x="0" y="794"/>
                  </a:lnTo>
                  <a:lnTo>
                    <a:pt x="980" y="234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82171D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5542826" y="2256672"/>
              <a:ext cx="23529" cy="19360"/>
            </a:xfrm>
            <a:custGeom>
              <a:rect b="b" l="l" r="r" t="t"/>
              <a:pathLst>
                <a:path extrusionOk="0" h="794" w="965">
                  <a:moveTo>
                    <a:pt x="0" y="1"/>
                  </a:moveTo>
                  <a:lnTo>
                    <a:pt x="0" y="234"/>
                  </a:lnTo>
                  <a:lnTo>
                    <a:pt x="964" y="794"/>
                  </a:lnTo>
                  <a:lnTo>
                    <a:pt x="964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1924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5542826" y="2242652"/>
              <a:ext cx="47400" cy="27699"/>
            </a:xfrm>
            <a:custGeom>
              <a:rect b="b" l="l" r="r" t="t"/>
              <a:pathLst>
                <a:path extrusionOk="0" h="1136" w="1944">
                  <a:moveTo>
                    <a:pt x="964" y="0"/>
                  </a:moveTo>
                  <a:lnTo>
                    <a:pt x="0" y="576"/>
                  </a:lnTo>
                  <a:lnTo>
                    <a:pt x="964" y="1135"/>
                  </a:lnTo>
                  <a:lnTo>
                    <a:pt x="1944" y="576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5392288" y="2223878"/>
              <a:ext cx="139565" cy="79365"/>
            </a:xfrm>
            <a:custGeom>
              <a:rect b="b" l="l" r="r" t="t"/>
              <a:pathLst>
                <a:path extrusionOk="0" h="3255" w="5724">
                  <a:moveTo>
                    <a:pt x="2258" y="1"/>
                  </a:moveTo>
                  <a:cubicBezTo>
                    <a:pt x="2158" y="1"/>
                    <a:pt x="2061" y="24"/>
                    <a:pt x="1976" y="71"/>
                  </a:cubicBezTo>
                  <a:lnTo>
                    <a:pt x="156" y="1112"/>
                  </a:lnTo>
                  <a:cubicBezTo>
                    <a:pt x="1" y="1175"/>
                    <a:pt x="1" y="1392"/>
                    <a:pt x="156" y="1455"/>
                  </a:cubicBezTo>
                  <a:lnTo>
                    <a:pt x="3157" y="3196"/>
                  </a:lnTo>
                  <a:cubicBezTo>
                    <a:pt x="3251" y="3235"/>
                    <a:pt x="3352" y="3254"/>
                    <a:pt x="3453" y="3254"/>
                  </a:cubicBezTo>
                  <a:cubicBezTo>
                    <a:pt x="3554" y="3254"/>
                    <a:pt x="3655" y="3235"/>
                    <a:pt x="3748" y="3196"/>
                  </a:cubicBezTo>
                  <a:lnTo>
                    <a:pt x="5552" y="2139"/>
                  </a:lnTo>
                  <a:cubicBezTo>
                    <a:pt x="5723" y="2077"/>
                    <a:pt x="5723" y="1859"/>
                    <a:pt x="5552" y="1797"/>
                  </a:cubicBezTo>
                  <a:lnTo>
                    <a:pt x="2551" y="71"/>
                  </a:lnTo>
                  <a:cubicBezTo>
                    <a:pt x="2458" y="24"/>
                    <a:pt x="2357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4"/>
          <p:cNvGrpSpPr/>
          <p:nvPr/>
        </p:nvGrpSpPr>
        <p:grpSpPr>
          <a:xfrm>
            <a:off x="3872880" y="2075975"/>
            <a:ext cx="1213448" cy="991552"/>
            <a:chOff x="4995106" y="1319476"/>
            <a:chExt cx="3012533" cy="2504552"/>
          </a:xfrm>
        </p:grpSpPr>
        <p:sp>
          <p:nvSpPr>
            <p:cNvPr id="414" name="Google Shape;414;p34"/>
            <p:cNvSpPr/>
            <p:nvPr/>
          </p:nvSpPr>
          <p:spPr>
            <a:xfrm>
              <a:off x="4995106" y="2034587"/>
              <a:ext cx="3012533" cy="178944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34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416" name="Google Shape;416;p34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h="7040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rect b="b" l="l" r="r" t="t"/>
                <a:pathLst>
                  <a:path extrusionOk="0" h="7006" w="4071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h="7040" w="407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rect b="b" l="l" r="r" t="t"/>
                <a:pathLst>
                  <a:path extrusionOk="0" h="7040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h="7073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h="7039" w="4104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h="7072" w="4071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fill="none" h="7040" w="4104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fill="none" h="7040" w="407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fill="none" h="7039" w="4104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fill="none" h="7072" w="4071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rect b="b" l="l" r="r" t="t"/>
                <a:pathLst>
                  <a:path extrusionOk="0" h="6926" w="4104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rect b="b" l="l" r="r" t="t"/>
                <a:pathLst>
                  <a:path extrusionOk="0" h="6890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rect b="b" l="l" r="r" t="t"/>
                <a:pathLst>
                  <a:path extrusionOk="0" h="6889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rect b="b" l="l" r="r" t="t"/>
                <a:pathLst>
                  <a:path extrusionOk="0" h="6890" w="407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rect b="b" l="l" r="r" t="t"/>
                <a:pathLst>
                  <a:path extrusionOk="0" h="6875" w="4104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rect b="b" l="l" r="r" t="t"/>
                <a:pathLst>
                  <a:path extrusionOk="0" fill="none" h="6973" w="4104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rect b="b" l="l" r="r" t="t"/>
                <a:pathLst>
                  <a:path extrusionOk="0" fill="none" h="6940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rect b="b" l="l" r="r" t="t"/>
                <a:pathLst>
                  <a:path extrusionOk="0" fill="none" h="6972" w="4104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rect b="b" l="l" r="r" t="t"/>
                <a:pathLst>
                  <a:path extrusionOk="0" h="4687" w="8006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rect b="b" l="l" r="r" t="t"/>
                <a:pathLst>
                  <a:path extrusionOk="0" h="4688" w="7973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rect b="b" l="l" r="r" t="t"/>
                <a:pathLst>
                  <a:path extrusionOk="0" fill="none" h="4705" w="8006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rect b="b" l="l" r="r" t="t"/>
                <a:pathLst>
                  <a:path extrusionOk="0" fill="none" h="4704" w="7973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rect b="b" l="l" r="r" t="t"/>
                <a:pathLst>
                  <a:path extrusionOk="0" fill="none" h="4705" w="8007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34"/>
          <p:cNvGrpSpPr/>
          <p:nvPr/>
        </p:nvGrpSpPr>
        <p:grpSpPr>
          <a:xfrm>
            <a:off x="6739323" y="2142468"/>
            <a:ext cx="839458" cy="858570"/>
            <a:chOff x="3562762" y="1502933"/>
            <a:chExt cx="326536" cy="365551"/>
          </a:xfrm>
        </p:grpSpPr>
        <p:sp>
          <p:nvSpPr>
            <p:cNvPr id="471" name="Google Shape;471;p34"/>
            <p:cNvSpPr/>
            <p:nvPr/>
          </p:nvSpPr>
          <p:spPr>
            <a:xfrm>
              <a:off x="3597611" y="1508488"/>
              <a:ext cx="254715" cy="354572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rgbClr val="E5E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625019" y="1508488"/>
              <a:ext cx="227307" cy="354572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3824761" y="1508357"/>
              <a:ext cx="59008" cy="84424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rgbClr val="AD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3568055" y="1778635"/>
              <a:ext cx="223272" cy="84320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rgbClr val="B5BF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568553" y="1839137"/>
              <a:ext cx="222774" cy="23818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rgbClr val="AD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3562762" y="1504924"/>
              <a:ext cx="267554" cy="363560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3633456" y="1502933"/>
              <a:ext cx="255841" cy="146027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3636967" y="1599043"/>
              <a:ext cx="148070" cy="10953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3637098" y="1643561"/>
              <a:ext cx="147939" cy="10848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3637098" y="1688080"/>
              <a:ext cx="147939" cy="10848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3637098" y="1732624"/>
              <a:ext cx="147939" cy="10822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ctrTitle"/>
          </p:nvPr>
        </p:nvSpPr>
        <p:spPr>
          <a:xfrm>
            <a:off x="742200" y="2535908"/>
            <a:ext cx="32796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1"/>
                </a:highlight>
              </a:rPr>
              <a:t>CUBO</a:t>
            </a:r>
            <a:endParaRPr sz="50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817525" y="1244950"/>
            <a:ext cx="8574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5"/>
          <p:cNvSpPr txBox="1"/>
          <p:nvPr>
            <p:ph idx="2" type="title"/>
          </p:nvPr>
        </p:nvSpPr>
        <p:spPr>
          <a:xfrm>
            <a:off x="862375" y="1321300"/>
            <a:ext cx="767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01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489" name="Google Shape;489;p35"/>
          <p:cNvGrpSpPr/>
          <p:nvPr/>
        </p:nvGrpSpPr>
        <p:grpSpPr>
          <a:xfrm>
            <a:off x="5957967" y="1769099"/>
            <a:ext cx="2032255" cy="1813797"/>
            <a:chOff x="4995106" y="1319476"/>
            <a:chExt cx="3012533" cy="2504552"/>
          </a:xfrm>
        </p:grpSpPr>
        <p:sp>
          <p:nvSpPr>
            <p:cNvPr id="490" name="Google Shape;490;p35"/>
            <p:cNvSpPr/>
            <p:nvPr/>
          </p:nvSpPr>
          <p:spPr>
            <a:xfrm>
              <a:off x="4995106" y="2034587"/>
              <a:ext cx="3012533" cy="178944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35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h="7040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rect b="b" l="l" r="r" t="t"/>
                <a:pathLst>
                  <a:path extrusionOk="0" h="7006" w="4071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h="7040" w="407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rect b="b" l="l" r="r" t="t"/>
                <a:pathLst>
                  <a:path extrusionOk="0" h="7040" w="4071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h="7039" w="4071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h="7073" w="4104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h="7039" w="4104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h="7072" w="4071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rect b="b" l="l" r="r" t="t"/>
                <a:pathLst>
                  <a:path extrusionOk="0" fill="none" h="7040" w="4104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rect b="b" l="l" r="r" t="t"/>
                <a:pathLst>
                  <a:path extrusionOk="0" fill="none" h="7040" w="407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rect b="b" l="l" r="r" t="t"/>
                <a:pathLst>
                  <a:path extrusionOk="0" fill="none" h="7039" w="4071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rect b="b" l="l" r="r" t="t"/>
                <a:pathLst>
                  <a:path extrusionOk="0" fill="none" h="7073" w="4104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rect b="b" l="l" r="r" t="t"/>
                <a:pathLst>
                  <a:path extrusionOk="0" fill="none" h="7039" w="4104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rect b="b" l="l" r="r" t="t"/>
                <a:pathLst>
                  <a:path extrusionOk="0" fill="none" h="7072" w="4071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rect b="b" l="l" r="r" t="t"/>
                <a:pathLst>
                  <a:path extrusionOk="0" h="6926" w="4104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rect b="b" l="l" r="r" t="t"/>
                <a:pathLst>
                  <a:path extrusionOk="0" h="6893" w="407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rect b="b" l="l" r="r" t="t"/>
                <a:pathLst>
                  <a:path extrusionOk="0" h="6890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rect b="b" l="l" r="r" t="t"/>
                <a:pathLst>
                  <a:path extrusionOk="0" h="6889" w="4104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rect b="b" l="l" r="r" t="t"/>
                <a:pathLst>
                  <a:path extrusionOk="0" h="6890" w="407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rect b="b" l="l" r="r" t="t"/>
                <a:pathLst>
                  <a:path extrusionOk="0" h="6875" w="4104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rect b="b" l="l" r="r" t="t"/>
                <a:pathLst>
                  <a:path extrusionOk="0" h="6893" w="4104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rect b="b" l="l" r="r" t="t"/>
                <a:pathLst>
                  <a:path extrusionOk="0" fill="none" h="6973" w="4104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rect b="b" l="l" r="r" t="t"/>
                <a:pathLst>
                  <a:path extrusionOk="0" fill="none" h="7006" w="4104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rect b="b" l="l" r="r" t="t"/>
                <a:pathLst>
                  <a:path extrusionOk="0" fill="none" h="6973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rect b="b" l="l" r="r" t="t"/>
                <a:pathLst>
                  <a:path extrusionOk="0" fill="none" h="6940" w="407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rect b="b" l="l" r="r" t="t"/>
                <a:pathLst>
                  <a:path extrusionOk="0" fill="none" h="6939" w="4104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rect b="b" l="l" r="r" t="t"/>
                <a:pathLst>
                  <a:path extrusionOk="0" fill="none" h="6972" w="4104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rect b="b" l="l" r="r" t="t"/>
                <a:pathLst>
                  <a:path extrusionOk="0" h="4687" w="8006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rect b="b" l="l" r="r" t="t"/>
                <a:pathLst>
                  <a:path extrusionOk="0" h="4696" w="8006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rect b="b" l="l" r="r" t="t"/>
                <a:pathLst>
                  <a:path extrusionOk="0" h="4688" w="7973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h="4671" w="8007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rect b="b" l="l" r="r" t="t"/>
                <a:pathLst>
                  <a:path extrusionOk="0" h="4696" w="8007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rect b="b" l="l" r="r" t="t"/>
                <a:pathLst>
                  <a:path extrusionOk="0" fill="none" h="4705" w="8006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rect b="b" l="l" r="r" t="t"/>
                <a:pathLst>
                  <a:path extrusionOk="0" fill="none" h="4704" w="8006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rect b="b" l="l" r="r" t="t"/>
                <a:pathLst>
                  <a:path extrusionOk="0" fill="none" h="4704" w="7973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rect b="b" l="l" r="r" t="t"/>
                <a:pathLst>
                  <a:path extrusionOk="0" fill="none" h="4671" w="8007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rect b="b" l="l" r="r" t="t"/>
                <a:pathLst>
                  <a:path extrusionOk="0" fill="none" h="4704" w="8007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rect b="b" l="l" r="r" t="t"/>
                <a:pathLst>
                  <a:path extrusionOk="0" fill="none" h="4705" w="8007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4"/>
                </a:highlight>
              </a:rPr>
              <a:t>IMPLEMENTACIÓN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</p:txBody>
      </p:sp>
      <p:sp>
        <p:nvSpPr>
          <p:cNvPr id="551" name="Google Shape;551;p36"/>
          <p:cNvSpPr txBox="1"/>
          <p:nvPr>
            <p:ph idx="4294967295" type="subTitle"/>
          </p:nvPr>
        </p:nvSpPr>
        <p:spPr>
          <a:xfrm>
            <a:off x="6763013" y="3277400"/>
            <a:ext cx="16926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Mostrar Cubo</a:t>
            </a:r>
            <a:endParaRPr sz="1600"/>
          </a:p>
        </p:txBody>
      </p:sp>
      <p:sp>
        <p:nvSpPr>
          <p:cNvPr id="552" name="Google Shape;552;p36"/>
          <p:cNvSpPr txBox="1"/>
          <p:nvPr>
            <p:ph idx="4294967295" type="subTitle"/>
          </p:nvPr>
        </p:nvSpPr>
        <p:spPr>
          <a:xfrm>
            <a:off x="6763013" y="2073175"/>
            <a:ext cx="16926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Resolver</a:t>
            </a:r>
            <a:endParaRPr sz="1600"/>
          </a:p>
        </p:txBody>
      </p:sp>
      <p:sp>
        <p:nvSpPr>
          <p:cNvPr id="553" name="Google Shape;553;p36"/>
          <p:cNvSpPr txBox="1"/>
          <p:nvPr>
            <p:ph idx="4294967295" type="subTitle"/>
          </p:nvPr>
        </p:nvSpPr>
        <p:spPr>
          <a:xfrm>
            <a:off x="688387" y="2073175"/>
            <a:ext cx="16926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Convertir a Kociemba</a:t>
            </a:r>
            <a:endParaRPr sz="1600"/>
          </a:p>
        </p:txBody>
      </p:sp>
      <p:sp>
        <p:nvSpPr>
          <p:cNvPr id="554" name="Google Shape;554;p36"/>
          <p:cNvSpPr txBox="1"/>
          <p:nvPr>
            <p:ph idx="4294967295" type="subTitle"/>
          </p:nvPr>
        </p:nvSpPr>
        <p:spPr>
          <a:xfrm>
            <a:off x="688387" y="3277400"/>
            <a:ext cx="16926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Mezclar</a:t>
            </a:r>
            <a:endParaRPr sz="1600"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2612475" y="1701514"/>
            <a:ext cx="3919056" cy="2560898"/>
            <a:chOff x="2612475" y="1701514"/>
            <a:chExt cx="3919056" cy="2560898"/>
          </a:xfrm>
        </p:grpSpPr>
        <p:sp>
          <p:nvSpPr>
            <p:cNvPr id="556" name="Google Shape;556;p36"/>
            <p:cNvSpPr/>
            <p:nvPr/>
          </p:nvSpPr>
          <p:spPr>
            <a:xfrm>
              <a:off x="2612475" y="1701514"/>
              <a:ext cx="3919056" cy="2471211"/>
            </a:xfrm>
            <a:custGeom>
              <a:rect b="b" l="l" r="r" t="t"/>
              <a:pathLst>
                <a:path extrusionOk="0" h="20449" w="34426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36"/>
            <p:cNvGrpSpPr/>
            <p:nvPr/>
          </p:nvGrpSpPr>
          <p:grpSpPr>
            <a:xfrm>
              <a:off x="2990810" y="1791188"/>
              <a:ext cx="3162381" cy="2471223"/>
              <a:chOff x="2935326" y="1747919"/>
              <a:chExt cx="3273347" cy="2557937"/>
            </a:xfrm>
          </p:grpSpPr>
          <p:grpSp>
            <p:nvGrpSpPr>
              <p:cNvPr id="558" name="Google Shape;558;p36"/>
              <p:cNvGrpSpPr/>
              <p:nvPr/>
            </p:nvGrpSpPr>
            <p:grpSpPr>
              <a:xfrm>
                <a:off x="3942026" y="1747919"/>
                <a:ext cx="1275476" cy="1263821"/>
                <a:chOff x="3942026" y="1747919"/>
                <a:chExt cx="1275476" cy="1263821"/>
              </a:xfrm>
            </p:grpSpPr>
            <p:sp>
              <p:nvSpPr>
                <p:cNvPr id="559" name="Google Shape;559;p36"/>
                <p:cNvSpPr/>
                <p:nvPr/>
              </p:nvSpPr>
              <p:spPr>
                <a:xfrm>
                  <a:off x="4579764" y="2116108"/>
                  <a:ext cx="637738" cy="895632"/>
                </a:xfrm>
                <a:custGeom>
                  <a:rect b="b" l="l" r="r" t="t"/>
                  <a:pathLst>
                    <a:path extrusionOk="0" h="73083" w="52039">
                      <a:moveTo>
                        <a:pt x="52039" y="0"/>
                      </a:moveTo>
                      <a:lnTo>
                        <a:pt x="0" y="30045"/>
                      </a:lnTo>
                      <a:lnTo>
                        <a:pt x="0" y="73083"/>
                      </a:lnTo>
                      <a:lnTo>
                        <a:pt x="20664" y="61167"/>
                      </a:lnTo>
                      <a:lnTo>
                        <a:pt x="20347" y="61167"/>
                      </a:lnTo>
                      <a:lnTo>
                        <a:pt x="20347" y="48426"/>
                      </a:lnTo>
                      <a:lnTo>
                        <a:pt x="20600" y="48426"/>
                      </a:lnTo>
                      <a:cubicBezTo>
                        <a:pt x="26749" y="48426"/>
                        <a:pt x="31693" y="51279"/>
                        <a:pt x="31693" y="54765"/>
                      </a:cubicBezTo>
                      <a:lnTo>
                        <a:pt x="52039" y="43102"/>
                      </a:lnTo>
                      <a:lnTo>
                        <a:pt x="52039" y="0"/>
                      </a:lnTo>
                      <a:close/>
                    </a:path>
                  </a:pathLst>
                </a:custGeom>
                <a:solidFill>
                  <a:srgbClr val="00D6A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36"/>
                <p:cNvSpPr/>
                <p:nvPr/>
              </p:nvSpPr>
              <p:spPr>
                <a:xfrm>
                  <a:off x="3942026" y="2116108"/>
                  <a:ext cx="636966" cy="895632"/>
                </a:xfrm>
                <a:custGeom>
                  <a:rect b="b" l="l" r="r" t="t"/>
                  <a:pathLst>
                    <a:path extrusionOk="0" h="73083" w="51976">
                      <a:moveTo>
                        <a:pt x="0" y="0"/>
                      </a:moveTo>
                      <a:lnTo>
                        <a:pt x="0" y="43039"/>
                      </a:lnTo>
                      <a:lnTo>
                        <a:pt x="20347" y="54828"/>
                      </a:lnTo>
                      <a:cubicBezTo>
                        <a:pt x="20347" y="51279"/>
                        <a:pt x="25291" y="48426"/>
                        <a:pt x="31376" y="48426"/>
                      </a:cubicBezTo>
                      <a:lnTo>
                        <a:pt x="31629" y="48426"/>
                      </a:lnTo>
                      <a:lnTo>
                        <a:pt x="31629" y="61167"/>
                      </a:lnTo>
                      <a:lnTo>
                        <a:pt x="31376" y="61167"/>
                      </a:lnTo>
                      <a:lnTo>
                        <a:pt x="51976" y="73083"/>
                      </a:lnTo>
                      <a:lnTo>
                        <a:pt x="51976" y="3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36"/>
                <p:cNvSpPr/>
                <p:nvPr/>
              </p:nvSpPr>
              <p:spPr>
                <a:xfrm>
                  <a:off x="3942026" y="1747919"/>
                  <a:ext cx="1275476" cy="736391"/>
                </a:xfrm>
                <a:custGeom>
                  <a:rect b="b" l="l" r="r" t="t"/>
                  <a:pathLst>
                    <a:path extrusionOk="0" h="60089" w="104078">
                      <a:moveTo>
                        <a:pt x="52039" y="0"/>
                      </a:moveTo>
                      <a:lnTo>
                        <a:pt x="0" y="30044"/>
                      </a:lnTo>
                      <a:lnTo>
                        <a:pt x="52039" y="60089"/>
                      </a:lnTo>
                      <a:lnTo>
                        <a:pt x="104078" y="30044"/>
                      </a:lnTo>
                      <a:lnTo>
                        <a:pt x="520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36"/>
                <p:cNvSpPr/>
                <p:nvPr/>
              </p:nvSpPr>
              <p:spPr>
                <a:xfrm>
                  <a:off x="4191366" y="2183682"/>
                  <a:ext cx="270333" cy="156925"/>
                </a:xfrm>
                <a:custGeom>
                  <a:rect b="b" l="l" r="r" t="t"/>
                  <a:pathLst>
                    <a:path extrusionOk="0" h="12805" w="22059">
                      <a:moveTo>
                        <a:pt x="11030" y="1"/>
                      </a:moveTo>
                      <a:cubicBezTo>
                        <a:pt x="4945" y="1"/>
                        <a:pt x="1" y="2853"/>
                        <a:pt x="1" y="6403"/>
                      </a:cubicBezTo>
                      <a:cubicBezTo>
                        <a:pt x="1" y="9952"/>
                        <a:pt x="4945" y="12805"/>
                        <a:pt x="11030" y="12805"/>
                      </a:cubicBezTo>
                      <a:cubicBezTo>
                        <a:pt x="17115" y="12805"/>
                        <a:pt x="22059" y="9952"/>
                        <a:pt x="22059" y="6403"/>
                      </a:cubicBezTo>
                      <a:cubicBezTo>
                        <a:pt x="22059" y="2853"/>
                        <a:pt x="17115" y="1"/>
                        <a:pt x="1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36"/>
                <p:cNvSpPr/>
                <p:nvPr/>
              </p:nvSpPr>
              <p:spPr>
                <a:xfrm>
                  <a:off x="4191366" y="2259810"/>
                  <a:ext cx="138285" cy="528227"/>
                </a:xfrm>
                <a:custGeom>
                  <a:rect b="b" l="l" r="r" t="t"/>
                  <a:pathLst>
                    <a:path extrusionOk="0" h="43103" w="11284">
                      <a:moveTo>
                        <a:pt x="1" y="1"/>
                      </a:moveTo>
                      <a:lnTo>
                        <a:pt x="1" y="43102"/>
                      </a:lnTo>
                      <a:cubicBezTo>
                        <a:pt x="1" y="39553"/>
                        <a:pt x="4945" y="36700"/>
                        <a:pt x="11030" y="36700"/>
                      </a:cubicBezTo>
                      <a:lnTo>
                        <a:pt x="11283" y="36700"/>
                      </a:lnTo>
                      <a:lnTo>
                        <a:pt x="11283" y="65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36"/>
                <p:cNvSpPr/>
                <p:nvPr/>
              </p:nvSpPr>
              <p:spPr>
                <a:xfrm>
                  <a:off x="4697056" y="2183682"/>
                  <a:ext cx="271105" cy="156925"/>
                </a:xfrm>
                <a:custGeom>
                  <a:rect b="b" l="l" r="r" t="t"/>
                  <a:pathLst>
                    <a:path extrusionOk="0" h="12805" w="22122">
                      <a:moveTo>
                        <a:pt x="11029" y="1"/>
                      </a:moveTo>
                      <a:cubicBezTo>
                        <a:pt x="4881" y="1"/>
                        <a:pt x="0" y="2853"/>
                        <a:pt x="0" y="6403"/>
                      </a:cubicBezTo>
                      <a:cubicBezTo>
                        <a:pt x="0" y="9952"/>
                        <a:pt x="4944" y="12805"/>
                        <a:pt x="11029" y="12805"/>
                      </a:cubicBezTo>
                      <a:cubicBezTo>
                        <a:pt x="17178" y="12805"/>
                        <a:pt x="22122" y="9952"/>
                        <a:pt x="22122" y="6403"/>
                      </a:cubicBezTo>
                      <a:cubicBezTo>
                        <a:pt x="22122" y="2853"/>
                        <a:pt x="17178" y="1"/>
                        <a:pt x="1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6"/>
                <p:cNvSpPr/>
                <p:nvPr/>
              </p:nvSpPr>
              <p:spPr>
                <a:xfrm>
                  <a:off x="4829104" y="2259810"/>
                  <a:ext cx="139057" cy="528227"/>
                </a:xfrm>
                <a:custGeom>
                  <a:rect b="b" l="l" r="r" t="t"/>
                  <a:pathLst>
                    <a:path extrusionOk="0" h="43103" w="11347">
                      <a:moveTo>
                        <a:pt x="11283" y="1"/>
                      </a:moveTo>
                      <a:lnTo>
                        <a:pt x="1" y="6593"/>
                      </a:lnTo>
                      <a:lnTo>
                        <a:pt x="1" y="36700"/>
                      </a:lnTo>
                      <a:lnTo>
                        <a:pt x="254" y="36700"/>
                      </a:lnTo>
                      <a:cubicBezTo>
                        <a:pt x="5997" y="36700"/>
                        <a:pt x="10689" y="39189"/>
                        <a:pt x="11283" y="42410"/>
                      </a:cubicBezTo>
                      <a:lnTo>
                        <a:pt x="11283" y="42410"/>
                      </a:lnTo>
                      <a:lnTo>
                        <a:pt x="11283" y="1"/>
                      </a:lnTo>
                      <a:close/>
                      <a:moveTo>
                        <a:pt x="11283" y="42410"/>
                      </a:moveTo>
                      <a:lnTo>
                        <a:pt x="11283" y="43102"/>
                      </a:lnTo>
                      <a:lnTo>
                        <a:pt x="11347" y="43102"/>
                      </a:lnTo>
                      <a:cubicBezTo>
                        <a:pt x="11347" y="42868"/>
                        <a:pt x="11325" y="42637"/>
                        <a:pt x="11283" y="424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" name="Google Shape;566;p36"/>
              <p:cNvGrpSpPr/>
              <p:nvPr/>
            </p:nvGrpSpPr>
            <p:grpSpPr>
              <a:xfrm>
                <a:off x="4933198" y="2349137"/>
                <a:ext cx="1275476" cy="1263834"/>
                <a:chOff x="4933198" y="2349137"/>
                <a:chExt cx="1275476" cy="1263834"/>
              </a:xfrm>
            </p:grpSpPr>
            <p:sp>
              <p:nvSpPr>
                <p:cNvPr id="567" name="Google Shape;567;p36"/>
                <p:cNvSpPr/>
                <p:nvPr/>
              </p:nvSpPr>
              <p:spPr>
                <a:xfrm>
                  <a:off x="5070687" y="2480412"/>
                  <a:ext cx="177894" cy="213629"/>
                </a:xfrm>
                <a:custGeom>
                  <a:rect b="b" l="l" r="r" t="t"/>
                  <a:pathLst>
                    <a:path extrusionOk="0" h="17432" w="14516">
                      <a:moveTo>
                        <a:pt x="0" y="1"/>
                      </a:moveTo>
                      <a:lnTo>
                        <a:pt x="0" y="17432"/>
                      </a:lnTo>
                      <a:lnTo>
                        <a:pt x="14515" y="17432"/>
                      </a:lnTo>
                      <a:lnTo>
                        <a:pt x="14515" y="1"/>
                      </a:lnTo>
                      <a:close/>
                    </a:path>
                  </a:pathLst>
                </a:custGeom>
                <a:solidFill>
                  <a:srgbClr val="EE9E1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36"/>
                <p:cNvSpPr/>
                <p:nvPr/>
              </p:nvSpPr>
              <p:spPr>
                <a:xfrm>
                  <a:off x="4933198" y="2717338"/>
                  <a:ext cx="636966" cy="894860"/>
                </a:xfrm>
                <a:custGeom>
                  <a:rect b="b" l="l" r="r" t="t"/>
                  <a:pathLst>
                    <a:path extrusionOk="0" h="73020" w="51976">
                      <a:moveTo>
                        <a:pt x="0" y="0"/>
                      </a:moveTo>
                      <a:lnTo>
                        <a:pt x="0" y="43038"/>
                      </a:lnTo>
                      <a:lnTo>
                        <a:pt x="20347" y="54828"/>
                      </a:lnTo>
                      <a:cubicBezTo>
                        <a:pt x="20347" y="51278"/>
                        <a:pt x="25291" y="48426"/>
                        <a:pt x="31376" y="48426"/>
                      </a:cubicBezTo>
                      <a:lnTo>
                        <a:pt x="31693" y="48426"/>
                      </a:lnTo>
                      <a:lnTo>
                        <a:pt x="31693" y="61166"/>
                      </a:lnTo>
                      <a:lnTo>
                        <a:pt x="31376" y="61166"/>
                      </a:lnTo>
                      <a:lnTo>
                        <a:pt x="51976" y="73019"/>
                      </a:lnTo>
                      <a:lnTo>
                        <a:pt x="51976" y="3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6"/>
                <p:cNvSpPr/>
                <p:nvPr/>
              </p:nvSpPr>
              <p:spPr>
                <a:xfrm>
                  <a:off x="4933198" y="2349137"/>
                  <a:ext cx="1275476" cy="736403"/>
                </a:xfrm>
                <a:custGeom>
                  <a:rect b="b" l="l" r="r" t="t"/>
                  <a:pathLst>
                    <a:path extrusionOk="0" h="60090" w="104078">
                      <a:moveTo>
                        <a:pt x="52039" y="1"/>
                      </a:moveTo>
                      <a:lnTo>
                        <a:pt x="0" y="30045"/>
                      </a:lnTo>
                      <a:lnTo>
                        <a:pt x="52039" y="60090"/>
                      </a:lnTo>
                      <a:lnTo>
                        <a:pt x="104078" y="30045"/>
                      </a:lnTo>
                      <a:lnTo>
                        <a:pt x="520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5570936" y="2717338"/>
                  <a:ext cx="637738" cy="895632"/>
                </a:xfrm>
                <a:custGeom>
                  <a:rect b="b" l="l" r="r" t="t"/>
                  <a:pathLst>
                    <a:path extrusionOk="0" h="73083" w="52039">
                      <a:moveTo>
                        <a:pt x="52039" y="0"/>
                      </a:moveTo>
                      <a:lnTo>
                        <a:pt x="0" y="30045"/>
                      </a:lnTo>
                      <a:lnTo>
                        <a:pt x="0" y="73083"/>
                      </a:lnTo>
                      <a:lnTo>
                        <a:pt x="52039" y="43038"/>
                      </a:lnTo>
                      <a:lnTo>
                        <a:pt x="52039" y="0"/>
                      </a:lnTo>
                      <a:close/>
                    </a:path>
                  </a:pathLst>
                </a:custGeom>
                <a:solidFill>
                  <a:srgbClr val="EE9E1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5182538" y="2784912"/>
                  <a:ext cx="271105" cy="156141"/>
                </a:xfrm>
                <a:custGeom>
                  <a:rect b="b" l="l" r="r" t="t"/>
                  <a:pathLst>
                    <a:path extrusionOk="0" h="12741" w="22122">
                      <a:moveTo>
                        <a:pt x="11030" y="1"/>
                      </a:moveTo>
                      <a:cubicBezTo>
                        <a:pt x="4945" y="1"/>
                        <a:pt x="1" y="2790"/>
                        <a:pt x="1" y="6339"/>
                      </a:cubicBezTo>
                      <a:cubicBezTo>
                        <a:pt x="1" y="9889"/>
                        <a:pt x="4945" y="12741"/>
                        <a:pt x="11030" y="12741"/>
                      </a:cubicBezTo>
                      <a:cubicBezTo>
                        <a:pt x="17178" y="12741"/>
                        <a:pt x="22122" y="9889"/>
                        <a:pt x="22122" y="6339"/>
                      </a:cubicBezTo>
                      <a:cubicBezTo>
                        <a:pt x="22122" y="2853"/>
                        <a:pt x="17115" y="1"/>
                        <a:pt x="1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36"/>
                <p:cNvSpPr/>
                <p:nvPr/>
              </p:nvSpPr>
              <p:spPr>
                <a:xfrm>
                  <a:off x="5070687" y="2401956"/>
                  <a:ext cx="270333" cy="156925"/>
                </a:xfrm>
                <a:custGeom>
                  <a:rect b="b" l="l" r="r" t="t"/>
                  <a:pathLst>
                    <a:path extrusionOk="0" h="12805" w="22059">
                      <a:moveTo>
                        <a:pt x="11029" y="1"/>
                      </a:moveTo>
                      <a:cubicBezTo>
                        <a:pt x="4944" y="1"/>
                        <a:pt x="0" y="2917"/>
                        <a:pt x="0" y="6403"/>
                      </a:cubicBezTo>
                      <a:cubicBezTo>
                        <a:pt x="0" y="9952"/>
                        <a:pt x="4944" y="12805"/>
                        <a:pt x="11029" y="12805"/>
                      </a:cubicBezTo>
                      <a:cubicBezTo>
                        <a:pt x="17114" y="12805"/>
                        <a:pt x="22058" y="9952"/>
                        <a:pt x="22058" y="6403"/>
                      </a:cubicBezTo>
                      <a:cubicBezTo>
                        <a:pt x="22058" y="2917"/>
                        <a:pt x="17114" y="1"/>
                        <a:pt x="110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6"/>
                <p:cNvSpPr/>
                <p:nvPr/>
              </p:nvSpPr>
              <p:spPr>
                <a:xfrm>
                  <a:off x="5182538" y="2861813"/>
                  <a:ext cx="139057" cy="527443"/>
                </a:xfrm>
                <a:custGeom>
                  <a:rect b="b" l="l" r="r" t="t"/>
                  <a:pathLst>
                    <a:path extrusionOk="0" h="43039" w="11347">
                      <a:moveTo>
                        <a:pt x="1" y="1"/>
                      </a:moveTo>
                      <a:lnTo>
                        <a:pt x="1" y="43039"/>
                      </a:lnTo>
                      <a:cubicBezTo>
                        <a:pt x="1" y="39489"/>
                        <a:pt x="4945" y="36637"/>
                        <a:pt x="11030" y="36637"/>
                      </a:cubicBezTo>
                      <a:lnTo>
                        <a:pt x="11347" y="36637"/>
                      </a:lnTo>
                      <a:lnTo>
                        <a:pt x="11347" y="652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4" name="Google Shape;574;p36"/>
              <p:cNvGrpSpPr/>
              <p:nvPr/>
            </p:nvGrpSpPr>
            <p:grpSpPr>
              <a:xfrm>
                <a:off x="2935326" y="2349137"/>
                <a:ext cx="1275476" cy="1263834"/>
                <a:chOff x="2935326" y="2349137"/>
                <a:chExt cx="1275476" cy="1263834"/>
              </a:xfrm>
            </p:grpSpPr>
            <p:sp>
              <p:nvSpPr>
                <p:cNvPr id="575" name="Google Shape;575;p36"/>
                <p:cNvSpPr/>
                <p:nvPr/>
              </p:nvSpPr>
              <p:spPr>
                <a:xfrm>
                  <a:off x="3895420" y="2480412"/>
                  <a:ext cx="177894" cy="213629"/>
                </a:xfrm>
                <a:custGeom>
                  <a:rect b="b" l="l" r="r" t="t"/>
                  <a:pathLst>
                    <a:path extrusionOk="0" h="17432" w="14516">
                      <a:moveTo>
                        <a:pt x="0" y="1"/>
                      </a:moveTo>
                      <a:lnTo>
                        <a:pt x="0" y="17432"/>
                      </a:lnTo>
                      <a:lnTo>
                        <a:pt x="14515" y="17432"/>
                      </a:lnTo>
                      <a:lnTo>
                        <a:pt x="14515" y="1"/>
                      </a:lnTo>
                      <a:close/>
                    </a:path>
                  </a:pathLst>
                </a:custGeom>
                <a:solidFill>
                  <a:srgbClr val="F32B8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6"/>
                <p:cNvSpPr/>
                <p:nvPr/>
              </p:nvSpPr>
              <p:spPr>
                <a:xfrm>
                  <a:off x="3573052" y="2717338"/>
                  <a:ext cx="637750" cy="894860"/>
                </a:xfrm>
                <a:custGeom>
                  <a:rect b="b" l="l" r="r" t="t"/>
                  <a:pathLst>
                    <a:path extrusionOk="0" h="73020" w="52040">
                      <a:moveTo>
                        <a:pt x="52040" y="0"/>
                      </a:moveTo>
                      <a:lnTo>
                        <a:pt x="1" y="30045"/>
                      </a:lnTo>
                      <a:lnTo>
                        <a:pt x="1" y="73019"/>
                      </a:lnTo>
                      <a:lnTo>
                        <a:pt x="20601" y="61166"/>
                      </a:lnTo>
                      <a:lnTo>
                        <a:pt x="20347" y="61166"/>
                      </a:lnTo>
                      <a:lnTo>
                        <a:pt x="20347" y="48426"/>
                      </a:lnTo>
                      <a:lnTo>
                        <a:pt x="20601" y="48426"/>
                      </a:lnTo>
                      <a:cubicBezTo>
                        <a:pt x="26749" y="48426"/>
                        <a:pt x="31693" y="51278"/>
                        <a:pt x="31693" y="54828"/>
                      </a:cubicBezTo>
                      <a:lnTo>
                        <a:pt x="52040" y="43038"/>
                      </a:lnTo>
                      <a:lnTo>
                        <a:pt x="52040" y="0"/>
                      </a:lnTo>
                      <a:close/>
                    </a:path>
                  </a:pathLst>
                </a:custGeom>
                <a:solidFill>
                  <a:srgbClr val="F32B8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6"/>
                <p:cNvSpPr/>
                <p:nvPr/>
              </p:nvSpPr>
              <p:spPr>
                <a:xfrm>
                  <a:off x="2935326" y="2349137"/>
                  <a:ext cx="1275476" cy="736403"/>
                </a:xfrm>
                <a:custGeom>
                  <a:rect b="b" l="l" r="r" t="t"/>
                  <a:pathLst>
                    <a:path extrusionOk="0" h="60090" w="104078">
                      <a:moveTo>
                        <a:pt x="52039" y="1"/>
                      </a:moveTo>
                      <a:lnTo>
                        <a:pt x="0" y="30045"/>
                      </a:lnTo>
                      <a:lnTo>
                        <a:pt x="52039" y="60090"/>
                      </a:lnTo>
                      <a:lnTo>
                        <a:pt x="104078" y="30045"/>
                      </a:lnTo>
                      <a:lnTo>
                        <a:pt x="520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6"/>
                <p:cNvSpPr/>
                <p:nvPr/>
              </p:nvSpPr>
              <p:spPr>
                <a:xfrm>
                  <a:off x="2935326" y="2717338"/>
                  <a:ext cx="637738" cy="895632"/>
                </a:xfrm>
                <a:custGeom>
                  <a:rect b="b" l="l" r="r" t="t"/>
                  <a:pathLst>
                    <a:path extrusionOk="0" h="73083" w="52039">
                      <a:moveTo>
                        <a:pt x="0" y="0"/>
                      </a:moveTo>
                      <a:lnTo>
                        <a:pt x="0" y="43038"/>
                      </a:lnTo>
                      <a:lnTo>
                        <a:pt x="52039" y="73083"/>
                      </a:lnTo>
                      <a:lnTo>
                        <a:pt x="52039" y="3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6"/>
                <p:cNvSpPr/>
                <p:nvPr/>
              </p:nvSpPr>
              <p:spPr>
                <a:xfrm>
                  <a:off x="3690345" y="2784912"/>
                  <a:ext cx="271117" cy="156141"/>
                </a:xfrm>
                <a:custGeom>
                  <a:rect b="b" l="l" r="r" t="t"/>
                  <a:pathLst>
                    <a:path extrusionOk="0" h="12741" w="22123">
                      <a:moveTo>
                        <a:pt x="11030" y="1"/>
                      </a:moveTo>
                      <a:cubicBezTo>
                        <a:pt x="4881" y="1"/>
                        <a:pt x="1" y="2853"/>
                        <a:pt x="1" y="6339"/>
                      </a:cubicBezTo>
                      <a:cubicBezTo>
                        <a:pt x="1" y="9889"/>
                        <a:pt x="4945" y="12741"/>
                        <a:pt x="11030" y="12741"/>
                      </a:cubicBezTo>
                      <a:cubicBezTo>
                        <a:pt x="17178" y="12741"/>
                        <a:pt x="22122" y="9889"/>
                        <a:pt x="22122" y="6339"/>
                      </a:cubicBezTo>
                      <a:cubicBezTo>
                        <a:pt x="22122" y="2853"/>
                        <a:pt x="17178" y="1"/>
                        <a:pt x="1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6"/>
                <p:cNvSpPr/>
                <p:nvPr/>
              </p:nvSpPr>
              <p:spPr>
                <a:xfrm>
                  <a:off x="3802208" y="2401956"/>
                  <a:ext cx="271877" cy="156925"/>
                </a:xfrm>
                <a:custGeom>
                  <a:rect b="b" l="l" r="r" t="t"/>
                  <a:pathLst>
                    <a:path extrusionOk="0" h="12805" w="22185">
                      <a:moveTo>
                        <a:pt x="11093" y="1"/>
                      </a:moveTo>
                      <a:cubicBezTo>
                        <a:pt x="4881" y="1"/>
                        <a:pt x="0" y="2917"/>
                        <a:pt x="0" y="6403"/>
                      </a:cubicBezTo>
                      <a:cubicBezTo>
                        <a:pt x="0" y="9952"/>
                        <a:pt x="4944" y="12805"/>
                        <a:pt x="11093" y="12805"/>
                      </a:cubicBezTo>
                      <a:cubicBezTo>
                        <a:pt x="17177" y="12805"/>
                        <a:pt x="22185" y="9952"/>
                        <a:pt x="22185" y="6403"/>
                      </a:cubicBezTo>
                      <a:cubicBezTo>
                        <a:pt x="22185" y="2917"/>
                        <a:pt x="17241" y="1"/>
                        <a:pt x="110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6"/>
                <p:cNvSpPr/>
                <p:nvPr/>
              </p:nvSpPr>
              <p:spPr>
                <a:xfrm>
                  <a:off x="3822405" y="2861813"/>
                  <a:ext cx="139057" cy="527443"/>
                </a:xfrm>
                <a:custGeom>
                  <a:rect b="b" l="l" r="r" t="t"/>
                  <a:pathLst>
                    <a:path extrusionOk="0" h="43039" w="11347">
                      <a:moveTo>
                        <a:pt x="11283" y="1"/>
                      </a:moveTo>
                      <a:lnTo>
                        <a:pt x="0" y="6529"/>
                      </a:lnTo>
                      <a:lnTo>
                        <a:pt x="0" y="36637"/>
                      </a:lnTo>
                      <a:lnTo>
                        <a:pt x="254" y="36637"/>
                      </a:lnTo>
                      <a:cubicBezTo>
                        <a:pt x="5997" y="36637"/>
                        <a:pt x="10689" y="39126"/>
                        <a:pt x="11283" y="42347"/>
                      </a:cubicBezTo>
                      <a:lnTo>
                        <a:pt x="11283" y="42347"/>
                      </a:lnTo>
                      <a:lnTo>
                        <a:pt x="11283" y="1"/>
                      </a:lnTo>
                      <a:close/>
                      <a:moveTo>
                        <a:pt x="11283" y="42347"/>
                      </a:moveTo>
                      <a:lnTo>
                        <a:pt x="11283" y="43039"/>
                      </a:lnTo>
                      <a:lnTo>
                        <a:pt x="11346" y="43039"/>
                      </a:lnTo>
                      <a:cubicBezTo>
                        <a:pt x="11346" y="42805"/>
                        <a:pt x="11325" y="42574"/>
                        <a:pt x="11283" y="423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2" name="Google Shape;582;p36"/>
              <p:cNvGrpSpPr/>
              <p:nvPr/>
            </p:nvGrpSpPr>
            <p:grpSpPr>
              <a:xfrm>
                <a:off x="3938913" y="3042035"/>
                <a:ext cx="1275488" cy="1263821"/>
                <a:chOff x="3938913" y="3042035"/>
                <a:chExt cx="1275488" cy="1263821"/>
              </a:xfrm>
            </p:grpSpPr>
            <p:sp>
              <p:nvSpPr>
                <p:cNvPr id="583" name="Google Shape;583;p36"/>
                <p:cNvSpPr/>
                <p:nvPr/>
              </p:nvSpPr>
              <p:spPr>
                <a:xfrm>
                  <a:off x="4898234" y="3173310"/>
                  <a:ext cx="177894" cy="213617"/>
                </a:xfrm>
                <a:custGeom>
                  <a:rect b="b" l="l" r="r" t="t"/>
                  <a:pathLst>
                    <a:path extrusionOk="0" h="17431" w="14516">
                      <a:moveTo>
                        <a:pt x="1" y="0"/>
                      </a:moveTo>
                      <a:lnTo>
                        <a:pt x="1" y="17431"/>
                      </a:lnTo>
                      <a:lnTo>
                        <a:pt x="14516" y="17431"/>
                      </a:lnTo>
                      <a:lnTo>
                        <a:pt x="14516" y="0"/>
                      </a:lnTo>
                      <a:close/>
                    </a:path>
                  </a:pathLst>
                </a:custGeom>
                <a:solidFill>
                  <a:srgbClr val="33AF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36"/>
                <p:cNvSpPr/>
                <p:nvPr/>
              </p:nvSpPr>
              <p:spPr>
                <a:xfrm>
                  <a:off x="4805807" y="3095626"/>
                  <a:ext cx="271105" cy="156141"/>
                </a:xfrm>
                <a:custGeom>
                  <a:rect b="b" l="l" r="r" t="t"/>
                  <a:pathLst>
                    <a:path extrusionOk="0" h="12741" w="22122">
                      <a:moveTo>
                        <a:pt x="11029" y="1"/>
                      </a:moveTo>
                      <a:cubicBezTo>
                        <a:pt x="4881" y="1"/>
                        <a:pt x="0" y="2853"/>
                        <a:pt x="0" y="6402"/>
                      </a:cubicBezTo>
                      <a:cubicBezTo>
                        <a:pt x="0" y="9889"/>
                        <a:pt x="4944" y="12741"/>
                        <a:pt x="11029" y="12741"/>
                      </a:cubicBezTo>
                      <a:cubicBezTo>
                        <a:pt x="17114" y="12741"/>
                        <a:pt x="22121" y="9889"/>
                        <a:pt x="22121" y="6402"/>
                      </a:cubicBezTo>
                      <a:cubicBezTo>
                        <a:pt x="22121" y="2853"/>
                        <a:pt x="17177" y="1"/>
                        <a:pt x="110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36"/>
                <p:cNvSpPr/>
                <p:nvPr/>
              </p:nvSpPr>
              <p:spPr>
                <a:xfrm>
                  <a:off x="4076414" y="3173310"/>
                  <a:ext cx="177894" cy="213617"/>
                </a:xfrm>
                <a:custGeom>
                  <a:rect b="b" l="l" r="r" t="t"/>
                  <a:pathLst>
                    <a:path extrusionOk="0" h="17431" w="14516">
                      <a:moveTo>
                        <a:pt x="0" y="0"/>
                      </a:moveTo>
                      <a:lnTo>
                        <a:pt x="0" y="17431"/>
                      </a:lnTo>
                      <a:lnTo>
                        <a:pt x="14515" y="17431"/>
                      </a:lnTo>
                      <a:lnTo>
                        <a:pt x="14515" y="0"/>
                      </a:lnTo>
                      <a:close/>
                    </a:path>
                  </a:pathLst>
                </a:custGeom>
                <a:solidFill>
                  <a:srgbClr val="33AF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6"/>
                <p:cNvSpPr/>
                <p:nvPr/>
              </p:nvSpPr>
              <p:spPr>
                <a:xfrm>
                  <a:off x="3938913" y="3410224"/>
                  <a:ext cx="637750" cy="895632"/>
                </a:xfrm>
                <a:custGeom>
                  <a:rect b="b" l="l" r="r" t="t"/>
                  <a:pathLst>
                    <a:path extrusionOk="0" h="73083" w="52040">
                      <a:moveTo>
                        <a:pt x="1" y="0"/>
                      </a:moveTo>
                      <a:lnTo>
                        <a:pt x="1" y="43039"/>
                      </a:lnTo>
                      <a:lnTo>
                        <a:pt x="52040" y="73083"/>
                      </a:lnTo>
                      <a:lnTo>
                        <a:pt x="52040" y="30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6"/>
                <p:cNvSpPr/>
                <p:nvPr/>
              </p:nvSpPr>
              <p:spPr>
                <a:xfrm>
                  <a:off x="3938913" y="3042035"/>
                  <a:ext cx="1275488" cy="736391"/>
                </a:xfrm>
                <a:custGeom>
                  <a:rect b="b" l="l" r="r" t="t"/>
                  <a:pathLst>
                    <a:path extrusionOk="0" h="60089" w="104079">
                      <a:moveTo>
                        <a:pt x="52040" y="0"/>
                      </a:moveTo>
                      <a:lnTo>
                        <a:pt x="1" y="30044"/>
                      </a:lnTo>
                      <a:lnTo>
                        <a:pt x="52040" y="60089"/>
                      </a:lnTo>
                      <a:lnTo>
                        <a:pt x="104078" y="30044"/>
                      </a:lnTo>
                      <a:lnTo>
                        <a:pt x="520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6"/>
                <p:cNvSpPr/>
                <p:nvPr/>
              </p:nvSpPr>
              <p:spPr>
                <a:xfrm>
                  <a:off x="4576651" y="3410224"/>
                  <a:ext cx="637750" cy="895632"/>
                </a:xfrm>
                <a:custGeom>
                  <a:rect b="b" l="l" r="r" t="t"/>
                  <a:pathLst>
                    <a:path extrusionOk="0" h="73083" w="52040">
                      <a:moveTo>
                        <a:pt x="52039" y="0"/>
                      </a:moveTo>
                      <a:lnTo>
                        <a:pt x="1" y="30045"/>
                      </a:lnTo>
                      <a:lnTo>
                        <a:pt x="1" y="73083"/>
                      </a:lnTo>
                      <a:lnTo>
                        <a:pt x="52039" y="43102"/>
                      </a:lnTo>
                      <a:lnTo>
                        <a:pt x="52039" y="0"/>
                      </a:lnTo>
                      <a:close/>
                    </a:path>
                  </a:pathLst>
                </a:custGeom>
                <a:solidFill>
                  <a:srgbClr val="33AF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6"/>
                <p:cNvSpPr/>
                <p:nvPr/>
              </p:nvSpPr>
              <p:spPr>
                <a:xfrm>
                  <a:off x="4076414" y="3095626"/>
                  <a:ext cx="270321" cy="156141"/>
                </a:xfrm>
                <a:custGeom>
                  <a:rect b="b" l="l" r="r" t="t"/>
                  <a:pathLst>
                    <a:path extrusionOk="0" h="12741" w="22058">
                      <a:moveTo>
                        <a:pt x="11029" y="1"/>
                      </a:moveTo>
                      <a:cubicBezTo>
                        <a:pt x="4944" y="1"/>
                        <a:pt x="0" y="2853"/>
                        <a:pt x="0" y="6402"/>
                      </a:cubicBezTo>
                      <a:cubicBezTo>
                        <a:pt x="0" y="9889"/>
                        <a:pt x="4944" y="12741"/>
                        <a:pt x="11029" y="12741"/>
                      </a:cubicBezTo>
                      <a:cubicBezTo>
                        <a:pt x="17114" y="12741"/>
                        <a:pt x="22058" y="9889"/>
                        <a:pt x="22058" y="6402"/>
                      </a:cubicBezTo>
                      <a:cubicBezTo>
                        <a:pt x="22058" y="2853"/>
                        <a:pt x="17114" y="1"/>
                        <a:pt x="110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90" name="Google Shape;590;p36"/>
          <p:cNvSpPr/>
          <p:nvPr/>
        </p:nvSpPr>
        <p:spPr>
          <a:xfrm>
            <a:off x="2451239" y="2329517"/>
            <a:ext cx="190500" cy="19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2451239" y="3533742"/>
            <a:ext cx="190500" cy="1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6502261" y="2329517"/>
            <a:ext cx="190500" cy="190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6502261" y="3533742"/>
            <a:ext cx="190500" cy="19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/>
          <p:nvPr>
            <p:ph type="ctrTitle"/>
          </p:nvPr>
        </p:nvSpPr>
        <p:spPr>
          <a:xfrm>
            <a:off x="742200" y="2535908"/>
            <a:ext cx="32796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1"/>
                </a:highlight>
              </a:rPr>
              <a:t>MAQUINA VIRTUAL</a:t>
            </a:r>
            <a:endParaRPr sz="50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grpSp>
        <p:nvGrpSpPr>
          <p:cNvPr id="599" name="Google Shape;599;p37"/>
          <p:cNvGrpSpPr/>
          <p:nvPr/>
        </p:nvGrpSpPr>
        <p:grpSpPr>
          <a:xfrm>
            <a:off x="4674256" y="719961"/>
            <a:ext cx="3349787" cy="3551177"/>
            <a:chOff x="4574641" y="796162"/>
            <a:chExt cx="3349787" cy="3551177"/>
          </a:xfrm>
        </p:grpSpPr>
        <p:grpSp>
          <p:nvGrpSpPr>
            <p:cNvPr id="600" name="Google Shape;600;p37"/>
            <p:cNvGrpSpPr/>
            <p:nvPr/>
          </p:nvGrpSpPr>
          <p:grpSpPr>
            <a:xfrm>
              <a:off x="4574641" y="3325949"/>
              <a:ext cx="1798755" cy="1021390"/>
              <a:chOff x="4574641" y="3325949"/>
              <a:chExt cx="1798755" cy="1021390"/>
            </a:xfrm>
          </p:grpSpPr>
          <p:sp>
            <p:nvSpPr>
              <p:cNvPr id="601" name="Google Shape;601;p37"/>
              <p:cNvSpPr/>
              <p:nvPr/>
            </p:nvSpPr>
            <p:spPr>
              <a:xfrm>
                <a:off x="4574641" y="3325949"/>
                <a:ext cx="1798755" cy="1021390"/>
              </a:xfrm>
              <a:custGeom>
                <a:rect b="b" l="l" r="r" t="t"/>
                <a:pathLst>
                  <a:path extrusionOk="0" h="37277" w="65648">
                    <a:moveTo>
                      <a:pt x="25637" y="0"/>
                    </a:moveTo>
                    <a:cubicBezTo>
                      <a:pt x="24421" y="0"/>
                      <a:pt x="23143" y="295"/>
                      <a:pt x="22150" y="873"/>
                    </a:cubicBezTo>
                    <a:lnTo>
                      <a:pt x="2069" y="12481"/>
                    </a:lnTo>
                    <a:cubicBezTo>
                      <a:pt x="201" y="13549"/>
                      <a:pt x="0" y="15150"/>
                      <a:pt x="1602" y="16084"/>
                    </a:cubicBezTo>
                    <a:lnTo>
                      <a:pt x="19381" y="26324"/>
                    </a:lnTo>
                    <a:lnTo>
                      <a:pt x="37260" y="36665"/>
                    </a:lnTo>
                    <a:cubicBezTo>
                      <a:pt x="37986" y="37073"/>
                      <a:pt x="38959" y="37276"/>
                      <a:pt x="39977" y="37276"/>
                    </a:cubicBezTo>
                    <a:cubicBezTo>
                      <a:pt x="41204" y="37276"/>
                      <a:pt x="42495" y="36982"/>
                      <a:pt x="43498" y="36398"/>
                    </a:cubicBezTo>
                    <a:lnTo>
                      <a:pt x="63579" y="24823"/>
                    </a:lnTo>
                    <a:cubicBezTo>
                      <a:pt x="65447" y="23756"/>
                      <a:pt x="65647" y="22121"/>
                      <a:pt x="64046" y="21187"/>
                    </a:cubicBezTo>
                    <a:lnTo>
                      <a:pt x="46167" y="10880"/>
                    </a:lnTo>
                    <a:lnTo>
                      <a:pt x="28387" y="639"/>
                    </a:lnTo>
                    <a:cubicBezTo>
                      <a:pt x="27653" y="211"/>
                      <a:pt x="26667" y="0"/>
                      <a:pt x="25637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4677911" y="3414588"/>
                <a:ext cx="1116002" cy="637242"/>
              </a:xfrm>
              <a:custGeom>
                <a:rect b="b" l="l" r="r" t="t"/>
                <a:pathLst>
                  <a:path extrusionOk="0" h="23257" w="40730">
                    <a:moveTo>
                      <a:pt x="22607" y="0"/>
                    </a:moveTo>
                    <a:cubicBezTo>
                      <a:pt x="21523" y="0"/>
                      <a:pt x="20377" y="262"/>
                      <a:pt x="19481" y="773"/>
                    </a:cubicBezTo>
                    <a:lnTo>
                      <a:pt x="1802" y="10981"/>
                    </a:lnTo>
                    <a:cubicBezTo>
                      <a:pt x="168" y="11948"/>
                      <a:pt x="1" y="13349"/>
                      <a:pt x="1402" y="14183"/>
                    </a:cubicBezTo>
                    <a:lnTo>
                      <a:pt x="17146" y="23256"/>
                    </a:lnTo>
                    <a:lnTo>
                      <a:pt x="40730" y="9646"/>
                    </a:lnTo>
                    <a:lnTo>
                      <a:pt x="24985" y="540"/>
                    </a:lnTo>
                    <a:cubicBezTo>
                      <a:pt x="24352" y="178"/>
                      <a:pt x="23501" y="0"/>
                      <a:pt x="2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145876" y="3677984"/>
                <a:ext cx="1116002" cy="636995"/>
              </a:xfrm>
              <a:custGeom>
                <a:rect b="b" l="l" r="r" t="t"/>
                <a:pathLst>
                  <a:path extrusionOk="0" h="23248" w="40730">
                    <a:moveTo>
                      <a:pt x="23584" y="0"/>
                    </a:moveTo>
                    <a:lnTo>
                      <a:pt x="1" y="13610"/>
                    </a:lnTo>
                    <a:lnTo>
                      <a:pt x="15745" y="22683"/>
                    </a:lnTo>
                    <a:cubicBezTo>
                      <a:pt x="16381" y="23061"/>
                      <a:pt x="17243" y="23247"/>
                      <a:pt x="18142" y="23247"/>
                    </a:cubicBezTo>
                    <a:cubicBezTo>
                      <a:pt x="19224" y="23247"/>
                      <a:pt x="20359" y="22978"/>
                      <a:pt x="21216" y="22449"/>
                    </a:cubicBezTo>
                    <a:lnTo>
                      <a:pt x="38895" y="12242"/>
                    </a:lnTo>
                    <a:cubicBezTo>
                      <a:pt x="40563" y="11308"/>
                      <a:pt x="40730" y="9907"/>
                      <a:pt x="39329" y="9073"/>
                    </a:cubicBezTo>
                    <a:lnTo>
                      <a:pt x="23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150452" y="3669736"/>
                <a:ext cx="1062079" cy="606691"/>
              </a:xfrm>
              <a:custGeom>
                <a:rect b="b" l="l" r="r" t="t"/>
                <a:pathLst>
                  <a:path extrusionOk="0" h="22142" w="38762">
                    <a:moveTo>
                      <a:pt x="22516" y="1"/>
                    </a:moveTo>
                    <a:lnTo>
                      <a:pt x="0" y="12977"/>
                    </a:lnTo>
                    <a:lnTo>
                      <a:pt x="14844" y="21516"/>
                    </a:lnTo>
                    <a:cubicBezTo>
                      <a:pt x="15662" y="21933"/>
                      <a:pt x="16554" y="22142"/>
                      <a:pt x="17450" y="22142"/>
                    </a:cubicBezTo>
                    <a:cubicBezTo>
                      <a:pt x="18347" y="22142"/>
                      <a:pt x="19247" y="21933"/>
                      <a:pt x="20081" y="21516"/>
                    </a:cubicBezTo>
                    <a:lnTo>
                      <a:pt x="37327" y="11576"/>
                    </a:lnTo>
                    <a:cubicBezTo>
                      <a:pt x="38761" y="10742"/>
                      <a:pt x="38761" y="9374"/>
                      <a:pt x="37327" y="8540"/>
                    </a:cubicBezTo>
                    <a:lnTo>
                      <a:pt x="2251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5150452" y="3669737"/>
                <a:ext cx="1062079" cy="612417"/>
              </a:xfrm>
              <a:custGeom>
                <a:rect b="b" l="l" r="r" t="t"/>
                <a:pathLst>
                  <a:path extrusionOk="0" fill="none" h="22351" w="38762">
                    <a:moveTo>
                      <a:pt x="22516" y="1"/>
                    </a:moveTo>
                    <a:lnTo>
                      <a:pt x="37327" y="8540"/>
                    </a:lnTo>
                    <a:cubicBezTo>
                      <a:pt x="38761" y="9374"/>
                      <a:pt x="38761" y="10742"/>
                      <a:pt x="37327" y="11576"/>
                    </a:cubicBezTo>
                    <a:lnTo>
                      <a:pt x="20081" y="21516"/>
                    </a:lnTo>
                    <a:cubicBezTo>
                      <a:pt x="18414" y="22350"/>
                      <a:pt x="16479" y="22350"/>
                      <a:pt x="14844" y="21516"/>
                    </a:cubicBezTo>
                    <a:lnTo>
                      <a:pt x="0" y="12977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162343" y="3669737"/>
                <a:ext cx="1050187" cy="533807"/>
              </a:xfrm>
              <a:custGeom>
                <a:rect b="b" l="l" r="r" t="t"/>
                <a:pathLst>
                  <a:path extrusionOk="0" h="19482" w="38328">
                    <a:moveTo>
                      <a:pt x="22116" y="1"/>
                    </a:moveTo>
                    <a:cubicBezTo>
                      <a:pt x="22082" y="1"/>
                      <a:pt x="22049" y="1"/>
                      <a:pt x="22016" y="34"/>
                    </a:cubicBezTo>
                    <a:lnTo>
                      <a:pt x="267" y="12576"/>
                    </a:lnTo>
                    <a:cubicBezTo>
                      <a:pt x="0" y="12710"/>
                      <a:pt x="67" y="13110"/>
                      <a:pt x="334" y="13177"/>
                    </a:cubicBezTo>
                    <a:lnTo>
                      <a:pt x="12342" y="18281"/>
                    </a:lnTo>
                    <a:cubicBezTo>
                      <a:pt x="13276" y="18547"/>
                      <a:pt x="14210" y="18848"/>
                      <a:pt x="15144" y="19181"/>
                    </a:cubicBezTo>
                    <a:cubicBezTo>
                      <a:pt x="15736" y="19383"/>
                      <a:pt x="16355" y="19482"/>
                      <a:pt x="16975" y="19482"/>
                    </a:cubicBezTo>
                    <a:cubicBezTo>
                      <a:pt x="17892" y="19482"/>
                      <a:pt x="18811" y="19266"/>
                      <a:pt x="19647" y="18848"/>
                    </a:cubicBezTo>
                    <a:lnTo>
                      <a:pt x="36893" y="8907"/>
                    </a:lnTo>
                    <a:cubicBezTo>
                      <a:pt x="38327" y="8073"/>
                      <a:pt x="38327" y="6706"/>
                      <a:pt x="36893" y="5872"/>
                    </a:cubicBezTo>
                    <a:lnTo>
                      <a:pt x="2211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135820" y="3973657"/>
                <a:ext cx="253203" cy="154426"/>
              </a:xfrm>
              <a:custGeom>
                <a:rect b="b" l="l" r="r" t="t"/>
                <a:pathLst>
                  <a:path extrusionOk="0" h="5636" w="9241">
                    <a:moveTo>
                      <a:pt x="7273" y="0"/>
                    </a:moveTo>
                    <a:cubicBezTo>
                      <a:pt x="7089" y="0"/>
                      <a:pt x="6906" y="50"/>
                      <a:pt x="6739" y="150"/>
                    </a:cubicBezTo>
                    <a:lnTo>
                      <a:pt x="167" y="3920"/>
                    </a:lnTo>
                    <a:cubicBezTo>
                      <a:pt x="1" y="4020"/>
                      <a:pt x="101" y="4186"/>
                      <a:pt x="334" y="4186"/>
                    </a:cubicBezTo>
                    <a:lnTo>
                      <a:pt x="2369" y="4253"/>
                    </a:lnTo>
                    <a:lnTo>
                      <a:pt x="2536" y="5487"/>
                    </a:lnTo>
                    <a:cubicBezTo>
                      <a:pt x="2558" y="5576"/>
                      <a:pt x="2684" y="5636"/>
                      <a:pt x="2815" y="5636"/>
                    </a:cubicBezTo>
                    <a:cubicBezTo>
                      <a:pt x="2881" y="5636"/>
                      <a:pt x="2947" y="5621"/>
                      <a:pt x="3003" y="5587"/>
                    </a:cubicBezTo>
                    <a:lnTo>
                      <a:pt x="8540" y="2418"/>
                    </a:lnTo>
                    <a:cubicBezTo>
                      <a:pt x="9241" y="2018"/>
                      <a:pt x="9241" y="984"/>
                      <a:pt x="8540" y="584"/>
                    </a:cubicBezTo>
                    <a:lnTo>
                      <a:pt x="7806" y="150"/>
                    </a:lnTo>
                    <a:cubicBezTo>
                      <a:pt x="7639" y="50"/>
                      <a:pt x="7456" y="0"/>
                      <a:pt x="7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162343" y="3669737"/>
                <a:ext cx="1048351" cy="399574"/>
              </a:xfrm>
              <a:custGeom>
                <a:rect b="b" l="l" r="r" t="t"/>
                <a:pathLst>
                  <a:path extrusionOk="0" h="14583" w="38261">
                    <a:moveTo>
                      <a:pt x="22082" y="1"/>
                    </a:moveTo>
                    <a:lnTo>
                      <a:pt x="22016" y="34"/>
                    </a:lnTo>
                    <a:lnTo>
                      <a:pt x="234" y="12610"/>
                    </a:lnTo>
                    <a:cubicBezTo>
                      <a:pt x="0" y="12743"/>
                      <a:pt x="33" y="13110"/>
                      <a:pt x="334" y="13210"/>
                    </a:cubicBezTo>
                    <a:cubicBezTo>
                      <a:pt x="334" y="13210"/>
                      <a:pt x="14010" y="14411"/>
                      <a:pt x="15111" y="14444"/>
                    </a:cubicBezTo>
                    <a:cubicBezTo>
                      <a:pt x="15877" y="14479"/>
                      <a:pt x="16722" y="14582"/>
                      <a:pt x="17525" y="14582"/>
                    </a:cubicBezTo>
                    <a:cubicBezTo>
                      <a:pt x="18295" y="14582"/>
                      <a:pt x="19026" y="14487"/>
                      <a:pt x="19614" y="14144"/>
                    </a:cubicBezTo>
                    <a:lnTo>
                      <a:pt x="36860" y="4170"/>
                    </a:lnTo>
                    <a:cubicBezTo>
                      <a:pt x="37994" y="3537"/>
                      <a:pt x="38261" y="2636"/>
                      <a:pt x="37694" y="1869"/>
                    </a:cubicBezTo>
                    <a:cubicBezTo>
                      <a:pt x="37360" y="1402"/>
                      <a:pt x="36860" y="1135"/>
                      <a:pt x="36293" y="1102"/>
                    </a:cubicBezTo>
                    <a:lnTo>
                      <a:pt x="22082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4708983" y="3417711"/>
                <a:ext cx="1062079" cy="607595"/>
              </a:xfrm>
              <a:custGeom>
                <a:rect b="b" l="l" r="r" t="t"/>
                <a:pathLst>
                  <a:path extrusionOk="0" h="22175" w="38762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768"/>
                      <a:pt x="1469" y="13602"/>
                    </a:cubicBezTo>
                    <a:lnTo>
                      <a:pt x="16272" y="22171"/>
                    </a:lnTo>
                    <a:lnTo>
                      <a:pt x="16272" y="22171"/>
                    </a:lnTo>
                    <a:cubicBezTo>
                      <a:pt x="16280" y="21910"/>
                      <a:pt x="38762" y="9199"/>
                      <a:pt x="38762" y="9199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2171"/>
                    </a:moveTo>
                    <a:cubicBezTo>
                      <a:pt x="16272" y="22173"/>
                      <a:pt x="16274" y="22175"/>
                      <a:pt x="16279" y="22175"/>
                    </a:cubicBezTo>
                    <a:lnTo>
                      <a:pt x="16272" y="2217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4708983" y="3341841"/>
                <a:ext cx="1062079" cy="683466"/>
              </a:xfrm>
              <a:custGeom>
                <a:rect b="b" l="l" r="r" t="t"/>
                <a:pathLst>
                  <a:path extrusionOk="0" h="24944" w="38762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802"/>
                      <a:pt x="1469" y="13636"/>
                    </a:cubicBezTo>
                    <a:lnTo>
                      <a:pt x="16272" y="24939"/>
                    </a:lnTo>
                    <a:lnTo>
                      <a:pt x="16272" y="24939"/>
                    </a:lnTo>
                    <a:cubicBezTo>
                      <a:pt x="16343" y="24643"/>
                      <a:pt x="38762" y="11968"/>
                      <a:pt x="38762" y="11968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4939"/>
                    </a:moveTo>
                    <a:cubicBezTo>
                      <a:pt x="16271" y="24942"/>
                      <a:pt x="16274" y="24944"/>
                      <a:pt x="16279" y="24944"/>
                    </a:cubicBezTo>
                    <a:lnTo>
                      <a:pt x="16272" y="24939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4880836" y="3626801"/>
                <a:ext cx="890226" cy="398506"/>
              </a:xfrm>
              <a:custGeom>
                <a:rect b="b" l="l" r="r" t="t"/>
                <a:pathLst>
                  <a:path extrusionOk="0" h="14544" w="32490">
                    <a:moveTo>
                      <a:pt x="30355" y="0"/>
                    </a:moveTo>
                    <a:cubicBezTo>
                      <a:pt x="30355" y="0"/>
                      <a:pt x="18947" y="8439"/>
                      <a:pt x="10908" y="9674"/>
                    </a:cubicBezTo>
                    <a:cubicBezTo>
                      <a:pt x="10232" y="9778"/>
                      <a:pt x="9570" y="9825"/>
                      <a:pt x="8928" y="9825"/>
                    </a:cubicBezTo>
                    <a:cubicBezTo>
                      <a:pt x="3843" y="9825"/>
                      <a:pt x="4" y="6908"/>
                      <a:pt x="0" y="6905"/>
                    </a:cubicBezTo>
                    <a:lnTo>
                      <a:pt x="0" y="6905"/>
                    </a:lnTo>
                    <a:lnTo>
                      <a:pt x="10007" y="14544"/>
                    </a:lnTo>
                    <a:lnTo>
                      <a:pt x="32490" y="1568"/>
                    </a:lnTo>
                    <a:lnTo>
                      <a:pt x="30355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37"/>
            <p:cNvGrpSpPr/>
            <p:nvPr/>
          </p:nvGrpSpPr>
          <p:grpSpPr>
            <a:xfrm>
              <a:off x="5316797" y="796162"/>
              <a:ext cx="2607631" cy="3217281"/>
              <a:chOff x="5316797" y="796162"/>
              <a:chExt cx="2607631" cy="3217281"/>
            </a:xfrm>
          </p:grpSpPr>
          <p:sp>
            <p:nvSpPr>
              <p:cNvPr id="613" name="Google Shape;613;p37"/>
              <p:cNvSpPr/>
              <p:nvPr/>
            </p:nvSpPr>
            <p:spPr>
              <a:xfrm>
                <a:off x="5316797" y="2489783"/>
                <a:ext cx="2607631" cy="1523659"/>
              </a:xfrm>
              <a:custGeom>
                <a:rect b="b" l="l" r="r" t="t"/>
                <a:pathLst>
                  <a:path extrusionOk="0" h="55608" w="95169">
                    <a:moveTo>
                      <a:pt x="35196" y="1"/>
                    </a:moveTo>
                    <a:cubicBezTo>
                      <a:pt x="35050" y="1"/>
                      <a:pt x="34909" y="34"/>
                      <a:pt x="34792" y="101"/>
                    </a:cubicBezTo>
                    <a:lnTo>
                      <a:pt x="534" y="20015"/>
                    </a:lnTo>
                    <a:cubicBezTo>
                      <a:pt x="0" y="20349"/>
                      <a:pt x="0" y="21082"/>
                      <a:pt x="534" y="21416"/>
                    </a:cubicBezTo>
                    <a:lnTo>
                      <a:pt x="59576" y="55507"/>
                    </a:lnTo>
                    <a:cubicBezTo>
                      <a:pt x="59693" y="55574"/>
                      <a:pt x="59835" y="55607"/>
                      <a:pt x="59981" y="55607"/>
                    </a:cubicBezTo>
                    <a:cubicBezTo>
                      <a:pt x="60127" y="55607"/>
                      <a:pt x="60277" y="55574"/>
                      <a:pt x="60410" y="55507"/>
                    </a:cubicBezTo>
                    <a:lnTo>
                      <a:pt x="94635" y="35626"/>
                    </a:lnTo>
                    <a:cubicBezTo>
                      <a:pt x="95168" y="35293"/>
                      <a:pt x="95168" y="34525"/>
                      <a:pt x="94668" y="34192"/>
                    </a:cubicBezTo>
                    <a:lnTo>
                      <a:pt x="35626" y="101"/>
                    </a:lnTo>
                    <a:cubicBezTo>
                      <a:pt x="35492" y="34"/>
                      <a:pt x="35342" y="1"/>
                      <a:pt x="35196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192391" y="1588597"/>
                <a:ext cx="1372822" cy="1728365"/>
              </a:xfrm>
              <a:custGeom>
                <a:rect b="b" l="l" r="r" t="t"/>
                <a:pathLst>
                  <a:path extrusionOk="0" h="63079" w="50103">
                    <a:moveTo>
                      <a:pt x="101" y="0"/>
                    </a:moveTo>
                    <a:lnTo>
                      <a:pt x="1" y="34192"/>
                    </a:lnTo>
                    <a:lnTo>
                      <a:pt x="50036" y="63079"/>
                    </a:lnTo>
                    <a:lnTo>
                      <a:pt x="50103" y="2888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7563378" y="2325273"/>
                <a:ext cx="95982" cy="991688"/>
              </a:xfrm>
              <a:custGeom>
                <a:rect b="b" l="l" r="r" t="t"/>
                <a:pathLst>
                  <a:path extrusionOk="0" h="36193" w="3503">
                    <a:moveTo>
                      <a:pt x="3503" y="0"/>
                    </a:moveTo>
                    <a:lnTo>
                      <a:pt x="67" y="2002"/>
                    </a:lnTo>
                    <a:lnTo>
                      <a:pt x="0" y="36193"/>
                    </a:lnTo>
                    <a:lnTo>
                      <a:pt x="0" y="36193"/>
                    </a:lnTo>
                    <a:lnTo>
                      <a:pt x="3403" y="34225"/>
                    </a:ln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00FFC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6195131" y="1534674"/>
                <a:ext cx="1464229" cy="845454"/>
              </a:xfrm>
              <a:custGeom>
                <a:rect b="b" l="l" r="r" t="t"/>
                <a:pathLst>
                  <a:path extrusionOk="0" h="30856" w="53439">
                    <a:moveTo>
                      <a:pt x="3403" y="0"/>
                    </a:moveTo>
                    <a:lnTo>
                      <a:pt x="1" y="1968"/>
                    </a:lnTo>
                    <a:lnTo>
                      <a:pt x="50003" y="30856"/>
                    </a:lnTo>
                    <a:lnTo>
                      <a:pt x="53439" y="28854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384420" y="2527266"/>
                <a:ext cx="2180793" cy="1262236"/>
              </a:xfrm>
              <a:custGeom>
                <a:rect b="b" l="l" r="r" t="t"/>
                <a:pathLst>
                  <a:path extrusionOk="0" h="46067" w="79591">
                    <a:moveTo>
                      <a:pt x="29555" y="0"/>
                    </a:moveTo>
                    <a:lnTo>
                      <a:pt x="1" y="17179"/>
                    </a:lnTo>
                    <a:lnTo>
                      <a:pt x="50037" y="46067"/>
                    </a:lnTo>
                    <a:lnTo>
                      <a:pt x="79591" y="28888"/>
                    </a:lnTo>
                    <a:lnTo>
                      <a:pt x="29555" y="0"/>
                    </a:lnTo>
                    <a:close/>
                  </a:path>
                </a:pathLst>
              </a:custGeom>
              <a:solidFill>
                <a:srgbClr val="7B6EF0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6754502" y="3318770"/>
                <a:ext cx="810711" cy="578578"/>
              </a:xfrm>
              <a:custGeom>
                <a:rect b="b" l="l" r="r" t="t"/>
                <a:pathLst>
                  <a:path extrusionOk="0" h="21116" w="29588">
                    <a:moveTo>
                      <a:pt x="29588" y="1"/>
                    </a:moveTo>
                    <a:lnTo>
                      <a:pt x="34" y="17180"/>
                    </a:lnTo>
                    <a:lnTo>
                      <a:pt x="0" y="21116"/>
                    </a:lnTo>
                    <a:lnTo>
                      <a:pt x="29588" y="3937"/>
                    </a:lnTo>
                    <a:lnTo>
                      <a:pt x="29588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384420" y="2997971"/>
                <a:ext cx="1371014" cy="899378"/>
              </a:xfrm>
              <a:custGeom>
                <a:rect b="b" l="l" r="r" t="t"/>
                <a:pathLst>
                  <a:path extrusionOk="0" h="32824" w="50037">
                    <a:moveTo>
                      <a:pt x="1" y="0"/>
                    </a:moveTo>
                    <a:lnTo>
                      <a:pt x="1" y="3970"/>
                    </a:lnTo>
                    <a:lnTo>
                      <a:pt x="50003" y="32824"/>
                    </a:lnTo>
                    <a:lnTo>
                      <a:pt x="50037" y="288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85509" y="2526335"/>
                <a:ext cx="1982472" cy="1146169"/>
              </a:xfrm>
              <a:custGeom>
                <a:rect b="b" l="l" r="r" t="t"/>
                <a:pathLst>
                  <a:path extrusionOk="0" h="41831" w="72353">
                    <a:moveTo>
                      <a:pt x="22416" y="1"/>
                    </a:moveTo>
                    <a:lnTo>
                      <a:pt x="0" y="13010"/>
                    </a:lnTo>
                    <a:lnTo>
                      <a:pt x="49969" y="41831"/>
                    </a:lnTo>
                    <a:lnTo>
                      <a:pt x="72352" y="28822"/>
                    </a:lnTo>
                    <a:lnTo>
                      <a:pt x="22416" y="1"/>
                    </a:ln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6192391" y="1592241"/>
                <a:ext cx="1372822" cy="1721076"/>
              </a:xfrm>
              <a:custGeom>
                <a:rect b="b" l="l" r="r" t="t"/>
                <a:pathLst>
                  <a:path extrusionOk="0" fill="none" h="62813" w="50103">
                    <a:moveTo>
                      <a:pt x="50103" y="28922"/>
                    </a:moveTo>
                    <a:lnTo>
                      <a:pt x="50036" y="62479"/>
                    </a:lnTo>
                    <a:cubicBezTo>
                      <a:pt x="50003" y="62679"/>
                      <a:pt x="49803" y="62813"/>
                      <a:pt x="49603" y="62712"/>
                    </a:cubicBezTo>
                    <a:lnTo>
                      <a:pt x="134" y="34159"/>
                    </a:lnTo>
                    <a:cubicBezTo>
                      <a:pt x="34" y="34092"/>
                      <a:pt x="1" y="33992"/>
                      <a:pt x="1" y="33892"/>
                    </a:cubicBezTo>
                    <a:lnTo>
                      <a:pt x="101" y="368"/>
                    </a:lnTo>
                    <a:cubicBezTo>
                      <a:pt x="101" y="134"/>
                      <a:pt x="334" y="1"/>
                      <a:pt x="501" y="101"/>
                    </a:cubicBezTo>
                    <a:lnTo>
                      <a:pt x="49970" y="28688"/>
                    </a:lnTo>
                    <a:cubicBezTo>
                      <a:pt x="50070" y="28721"/>
                      <a:pt x="50103" y="28822"/>
                      <a:pt x="50103" y="2892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7563378" y="2329849"/>
                <a:ext cx="95078" cy="983468"/>
              </a:xfrm>
              <a:custGeom>
                <a:rect b="b" l="l" r="r" t="t"/>
                <a:pathLst>
                  <a:path extrusionOk="0" fill="none" h="35893" w="3470">
                    <a:moveTo>
                      <a:pt x="200" y="1768"/>
                    </a:moveTo>
                    <a:lnTo>
                      <a:pt x="3036" y="100"/>
                    </a:lnTo>
                    <a:cubicBezTo>
                      <a:pt x="3236" y="0"/>
                      <a:pt x="3469" y="134"/>
                      <a:pt x="3469" y="334"/>
                    </a:cubicBezTo>
                    <a:lnTo>
                      <a:pt x="3403" y="33891"/>
                    </a:lnTo>
                    <a:cubicBezTo>
                      <a:pt x="3403" y="33991"/>
                      <a:pt x="3336" y="34058"/>
                      <a:pt x="3269" y="34125"/>
                    </a:cubicBezTo>
                    <a:lnTo>
                      <a:pt x="401" y="35792"/>
                    </a:lnTo>
                    <a:cubicBezTo>
                      <a:pt x="234" y="35893"/>
                      <a:pt x="0" y="35759"/>
                      <a:pt x="0" y="35559"/>
                    </a:cubicBezTo>
                    <a:lnTo>
                      <a:pt x="100" y="2002"/>
                    </a:lnTo>
                    <a:cubicBezTo>
                      <a:pt x="67" y="1902"/>
                      <a:pt x="134" y="1835"/>
                      <a:pt x="200" y="17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6201543" y="1534674"/>
                <a:ext cx="1451433" cy="844550"/>
              </a:xfrm>
              <a:custGeom>
                <a:rect b="b" l="l" r="r" t="t"/>
                <a:pathLst>
                  <a:path extrusionOk="0" fill="none" h="30823" w="52972">
                    <a:moveTo>
                      <a:pt x="167" y="1735"/>
                    </a:moveTo>
                    <a:lnTo>
                      <a:pt x="3036" y="67"/>
                    </a:lnTo>
                    <a:cubicBezTo>
                      <a:pt x="3102" y="0"/>
                      <a:pt x="3236" y="0"/>
                      <a:pt x="3302" y="67"/>
                    </a:cubicBezTo>
                    <a:lnTo>
                      <a:pt x="52771" y="28621"/>
                    </a:lnTo>
                    <a:cubicBezTo>
                      <a:pt x="52971" y="28721"/>
                      <a:pt x="52971" y="28988"/>
                      <a:pt x="52771" y="29121"/>
                    </a:cubicBezTo>
                    <a:lnTo>
                      <a:pt x="49936" y="30789"/>
                    </a:lnTo>
                    <a:cubicBezTo>
                      <a:pt x="49836" y="30822"/>
                      <a:pt x="49736" y="30822"/>
                      <a:pt x="49636" y="30789"/>
                    </a:cubicBezTo>
                    <a:lnTo>
                      <a:pt x="167" y="2202"/>
                    </a:lnTo>
                    <a:cubicBezTo>
                      <a:pt x="0" y="2102"/>
                      <a:pt x="0" y="1835"/>
                      <a:pt x="167" y="1735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7"/>
              <p:cNvSpPr/>
              <p:nvPr/>
            </p:nvSpPr>
            <p:spPr>
              <a:xfrm>
                <a:off x="5390832" y="2528170"/>
                <a:ext cx="2167998" cy="1260427"/>
              </a:xfrm>
              <a:custGeom>
                <a:rect b="b" l="l" r="r" t="t"/>
                <a:pathLst>
                  <a:path extrusionOk="0" fill="none" h="46001" w="79124">
                    <a:moveTo>
                      <a:pt x="78923" y="29088"/>
                    </a:moveTo>
                    <a:lnTo>
                      <a:pt x="49936" y="45967"/>
                    </a:lnTo>
                    <a:cubicBezTo>
                      <a:pt x="49836" y="46000"/>
                      <a:pt x="49736" y="46000"/>
                      <a:pt x="49636" y="45967"/>
                    </a:cubicBezTo>
                    <a:lnTo>
                      <a:pt x="200" y="17413"/>
                    </a:lnTo>
                    <a:cubicBezTo>
                      <a:pt x="0" y="17280"/>
                      <a:pt x="0" y="17013"/>
                      <a:pt x="200" y="16913"/>
                    </a:cubicBezTo>
                    <a:lnTo>
                      <a:pt x="29188" y="67"/>
                    </a:lnTo>
                    <a:cubicBezTo>
                      <a:pt x="29288" y="1"/>
                      <a:pt x="29388" y="1"/>
                      <a:pt x="29488" y="67"/>
                    </a:cubicBezTo>
                    <a:lnTo>
                      <a:pt x="78923" y="28621"/>
                    </a:lnTo>
                    <a:cubicBezTo>
                      <a:pt x="79123" y="28721"/>
                      <a:pt x="79123" y="28988"/>
                      <a:pt x="78923" y="2908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7"/>
              <p:cNvSpPr/>
              <p:nvPr/>
            </p:nvSpPr>
            <p:spPr>
              <a:xfrm>
                <a:off x="6754502" y="3322442"/>
                <a:ext cx="810711" cy="571263"/>
              </a:xfrm>
              <a:custGeom>
                <a:rect b="b" l="l" r="r" t="t"/>
                <a:pathLst>
                  <a:path extrusionOk="0" fill="none" h="20849" w="29588">
                    <a:moveTo>
                      <a:pt x="29588" y="367"/>
                    </a:moveTo>
                    <a:lnTo>
                      <a:pt x="29588" y="3636"/>
                    </a:lnTo>
                    <a:cubicBezTo>
                      <a:pt x="29588" y="3736"/>
                      <a:pt x="29521" y="3836"/>
                      <a:pt x="29455" y="3903"/>
                    </a:cubicBezTo>
                    <a:lnTo>
                      <a:pt x="434" y="20748"/>
                    </a:lnTo>
                    <a:cubicBezTo>
                      <a:pt x="234" y="20848"/>
                      <a:pt x="0" y="20715"/>
                      <a:pt x="34" y="20515"/>
                    </a:cubicBezTo>
                    <a:lnTo>
                      <a:pt x="34" y="17212"/>
                    </a:lnTo>
                    <a:cubicBezTo>
                      <a:pt x="34" y="17112"/>
                      <a:pt x="67" y="17012"/>
                      <a:pt x="167" y="16979"/>
                    </a:cubicBezTo>
                    <a:lnTo>
                      <a:pt x="29154" y="100"/>
                    </a:lnTo>
                    <a:cubicBezTo>
                      <a:pt x="29354" y="0"/>
                      <a:pt x="29588" y="134"/>
                      <a:pt x="29588" y="36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7"/>
              <p:cNvSpPr/>
              <p:nvPr/>
            </p:nvSpPr>
            <p:spPr>
              <a:xfrm>
                <a:off x="5384420" y="3001615"/>
                <a:ext cx="1371014" cy="892089"/>
              </a:xfrm>
              <a:custGeom>
                <a:rect b="b" l="l" r="r" t="t"/>
                <a:pathLst>
                  <a:path extrusionOk="0" fill="none" h="32558" w="50037">
                    <a:moveTo>
                      <a:pt x="50037" y="28921"/>
                    </a:moveTo>
                    <a:lnTo>
                      <a:pt x="50037" y="32224"/>
                    </a:lnTo>
                    <a:cubicBezTo>
                      <a:pt x="50037" y="32424"/>
                      <a:pt x="49803" y="32557"/>
                      <a:pt x="49603" y="32457"/>
                    </a:cubicBezTo>
                    <a:lnTo>
                      <a:pt x="134" y="3903"/>
                    </a:lnTo>
                    <a:cubicBezTo>
                      <a:pt x="34" y="3870"/>
                      <a:pt x="1" y="3770"/>
                      <a:pt x="1" y="3670"/>
                    </a:cubicBezTo>
                    <a:lnTo>
                      <a:pt x="1" y="368"/>
                    </a:lnTo>
                    <a:cubicBezTo>
                      <a:pt x="1" y="134"/>
                      <a:pt x="234" y="1"/>
                      <a:pt x="401" y="134"/>
                    </a:cubicBezTo>
                    <a:lnTo>
                      <a:pt x="49870" y="28688"/>
                    </a:lnTo>
                    <a:cubicBezTo>
                      <a:pt x="49970" y="28721"/>
                      <a:pt x="50037" y="28821"/>
                      <a:pt x="50037" y="2892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7"/>
              <p:cNvSpPr/>
              <p:nvPr/>
            </p:nvSpPr>
            <p:spPr>
              <a:xfrm>
                <a:off x="5895348" y="3196758"/>
                <a:ext cx="450620" cy="264629"/>
              </a:xfrm>
              <a:custGeom>
                <a:rect b="b" l="l" r="r" t="t"/>
                <a:pathLst>
                  <a:path extrusionOk="0" h="9658" w="16446">
                    <a:moveTo>
                      <a:pt x="5892" y="0"/>
                    </a:moveTo>
                    <a:cubicBezTo>
                      <a:pt x="5546" y="0"/>
                      <a:pt x="5204" y="84"/>
                      <a:pt x="4904" y="251"/>
                    </a:cubicBezTo>
                    <a:lnTo>
                      <a:pt x="267" y="2619"/>
                    </a:lnTo>
                    <a:cubicBezTo>
                      <a:pt x="0" y="2752"/>
                      <a:pt x="0" y="3119"/>
                      <a:pt x="267" y="3253"/>
                    </a:cubicBezTo>
                    <a:lnTo>
                      <a:pt x="11409" y="9657"/>
                    </a:lnTo>
                    <a:lnTo>
                      <a:pt x="15512" y="7656"/>
                    </a:lnTo>
                    <a:cubicBezTo>
                      <a:pt x="16446" y="7122"/>
                      <a:pt x="16446" y="5755"/>
                      <a:pt x="15512" y="5221"/>
                    </a:cubicBezTo>
                    <a:lnTo>
                      <a:pt x="6905" y="251"/>
                    </a:lnTo>
                    <a:cubicBezTo>
                      <a:pt x="6589" y="84"/>
                      <a:pt x="6238" y="0"/>
                      <a:pt x="5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6073585" y="2597136"/>
                <a:ext cx="192869" cy="109326"/>
              </a:xfrm>
              <a:custGeom>
                <a:rect b="b" l="l" r="r" t="t"/>
                <a:pathLst>
                  <a:path extrusionOk="0" h="3990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087"/>
                      <a:pt x="200" y="2220"/>
                    </a:cubicBezTo>
                    <a:lnTo>
                      <a:pt x="3136" y="3922"/>
                    </a:lnTo>
                    <a:cubicBezTo>
                      <a:pt x="3252" y="3965"/>
                      <a:pt x="3375" y="3990"/>
                      <a:pt x="3499" y="3990"/>
                    </a:cubicBezTo>
                    <a:cubicBezTo>
                      <a:pt x="3658" y="3990"/>
                      <a:pt x="3819" y="3949"/>
                      <a:pt x="3970" y="3855"/>
                    </a:cubicBezTo>
                    <a:lnTo>
                      <a:pt x="6772" y="2220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6217079" y="2679994"/>
                <a:ext cx="192869" cy="109490"/>
              </a:xfrm>
              <a:custGeom>
                <a:rect b="b" l="l" r="r" t="t"/>
                <a:pathLst>
                  <a:path extrusionOk="0" h="3996" w="7039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2"/>
                    </a:lnTo>
                    <a:cubicBezTo>
                      <a:pt x="34" y="1898"/>
                      <a:pt x="0" y="2098"/>
                      <a:pt x="200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4"/>
                      <a:pt x="3970" y="3866"/>
                    </a:cubicBezTo>
                    <a:lnTo>
                      <a:pt x="6772" y="2265"/>
                    </a:lnTo>
                    <a:cubicBezTo>
                      <a:pt x="7039" y="2132"/>
                      <a:pt x="7039" y="1898"/>
                      <a:pt x="6838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6360573" y="2763180"/>
                <a:ext cx="193773" cy="108915"/>
              </a:xfrm>
              <a:custGeom>
                <a:rect b="b" l="l" r="r" t="t"/>
                <a:pathLst>
                  <a:path extrusionOk="0" h="3975" w="7072">
                    <a:moveTo>
                      <a:pt x="3531" y="0"/>
                    </a:moveTo>
                    <a:cubicBezTo>
                      <a:pt x="3377" y="0"/>
                      <a:pt x="3226" y="42"/>
                      <a:pt x="3102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9" y="3949"/>
                      <a:pt x="3411" y="3974"/>
                      <a:pt x="3553" y="3974"/>
                    </a:cubicBezTo>
                    <a:cubicBezTo>
                      <a:pt x="3695" y="3974"/>
                      <a:pt x="3836" y="3949"/>
                      <a:pt x="3970" y="3899"/>
                    </a:cubicBezTo>
                    <a:lnTo>
                      <a:pt x="6772" y="2231"/>
                    </a:lnTo>
                    <a:cubicBezTo>
                      <a:pt x="7039" y="2098"/>
                      <a:pt x="7072" y="1864"/>
                      <a:pt x="6838" y="1764"/>
                    </a:cubicBezTo>
                    <a:lnTo>
                      <a:pt x="3936" y="97"/>
                    </a:lnTo>
                    <a:cubicBezTo>
                      <a:pt x="3810" y="34"/>
                      <a:pt x="3670" y="0"/>
                      <a:pt x="3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6504066" y="2845736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6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6647560" y="2928594"/>
                <a:ext cx="193800" cy="109518"/>
              </a:xfrm>
              <a:custGeom>
                <a:rect b="b" l="l" r="r" t="t"/>
                <a:pathLst>
                  <a:path extrusionOk="0" h="3997" w="7073">
                    <a:moveTo>
                      <a:pt x="3531" y="1"/>
                    </a:moveTo>
                    <a:cubicBezTo>
                      <a:pt x="3377" y="1"/>
                      <a:pt x="3226" y="43"/>
                      <a:pt x="3103" y="131"/>
                    </a:cubicBezTo>
                    <a:lnTo>
                      <a:pt x="267" y="1732"/>
                    </a:lnTo>
                    <a:cubicBezTo>
                      <a:pt x="34" y="1898"/>
                      <a:pt x="0" y="2099"/>
                      <a:pt x="234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5"/>
                      <a:pt x="3970" y="3867"/>
                    </a:cubicBezTo>
                    <a:lnTo>
                      <a:pt x="6772" y="2265"/>
                    </a:lnTo>
                    <a:cubicBezTo>
                      <a:pt x="7039" y="2132"/>
                      <a:pt x="7072" y="1898"/>
                      <a:pt x="6839" y="1765"/>
                    </a:cubicBezTo>
                    <a:lnTo>
                      <a:pt x="3937" y="97"/>
                    </a:lnTo>
                    <a:cubicBezTo>
                      <a:pt x="3811" y="34"/>
                      <a:pt x="3670" y="1"/>
                      <a:pt x="3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6791054" y="3011561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0" y="2106"/>
                      <a:pt x="234" y="2206"/>
                    </a:cubicBezTo>
                    <a:lnTo>
                      <a:pt x="3136" y="3907"/>
                    </a:lnTo>
                    <a:cubicBezTo>
                      <a:pt x="3253" y="3966"/>
                      <a:pt x="3383" y="3992"/>
                      <a:pt x="3511" y="3992"/>
                    </a:cubicBezTo>
                    <a:cubicBezTo>
                      <a:pt x="3676" y="3992"/>
                      <a:pt x="3839" y="3949"/>
                      <a:pt x="3970" y="3874"/>
                    </a:cubicBezTo>
                    <a:lnTo>
                      <a:pt x="6772" y="2273"/>
                    </a:lnTo>
                    <a:cubicBezTo>
                      <a:pt x="7039" y="2106"/>
                      <a:pt x="7072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6934548" y="3094337"/>
                <a:ext cx="192869" cy="109792"/>
              </a:xfrm>
              <a:custGeom>
                <a:rect b="b" l="l" r="r" t="t"/>
                <a:pathLst>
                  <a:path extrusionOk="0" h="4007" w="7039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53" y="3980"/>
                      <a:pt x="3377" y="4007"/>
                      <a:pt x="3501" y="4007"/>
                    </a:cubicBezTo>
                    <a:cubicBezTo>
                      <a:pt x="3660" y="4007"/>
                      <a:pt x="3820" y="3963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7078946" y="3177523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9"/>
                    </a:cubicBezTo>
                    <a:lnTo>
                      <a:pt x="268" y="1753"/>
                    </a:lnTo>
                    <a:cubicBezTo>
                      <a:pt x="1" y="1887"/>
                      <a:pt x="1" y="2087"/>
                      <a:pt x="201" y="2220"/>
                    </a:cubicBezTo>
                    <a:lnTo>
                      <a:pt x="3103" y="3921"/>
                    </a:lnTo>
                    <a:cubicBezTo>
                      <a:pt x="3227" y="3968"/>
                      <a:pt x="3365" y="3993"/>
                      <a:pt x="3501" y="3993"/>
                    </a:cubicBezTo>
                    <a:cubicBezTo>
                      <a:pt x="3658" y="3993"/>
                      <a:pt x="3812" y="3960"/>
                      <a:pt x="3937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06" y="1787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7222467" y="3260682"/>
                <a:ext cx="192869" cy="108888"/>
              </a:xfrm>
              <a:custGeom>
                <a:rect b="b" l="l" r="r" t="t"/>
                <a:pathLst>
                  <a:path extrusionOk="0" h="3974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3" y="1887"/>
                      <a:pt x="0" y="2087"/>
                      <a:pt x="200" y="2221"/>
                    </a:cubicBezTo>
                    <a:lnTo>
                      <a:pt x="3136" y="3889"/>
                    </a:lnTo>
                    <a:cubicBezTo>
                      <a:pt x="3253" y="3947"/>
                      <a:pt x="3376" y="3974"/>
                      <a:pt x="3500" y="3974"/>
                    </a:cubicBezTo>
                    <a:cubicBezTo>
                      <a:pt x="3659" y="3974"/>
                      <a:pt x="3820" y="3930"/>
                      <a:pt x="3970" y="3855"/>
                    </a:cubicBezTo>
                    <a:lnTo>
                      <a:pt x="6772" y="2254"/>
                    </a:lnTo>
                    <a:cubicBezTo>
                      <a:pt x="7005" y="2087"/>
                      <a:pt x="7038" y="1887"/>
                      <a:pt x="6838" y="1754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5931900" y="2678843"/>
                <a:ext cx="192896" cy="109436"/>
              </a:xfrm>
              <a:custGeom>
                <a:rect b="b" l="l" r="r" t="t"/>
                <a:pathLst>
                  <a:path extrusionOk="0" h="3994" w="7040">
                    <a:moveTo>
                      <a:pt x="3526" y="1"/>
                    </a:moveTo>
                    <a:cubicBezTo>
                      <a:pt x="3372" y="1"/>
                      <a:pt x="3228" y="34"/>
                      <a:pt x="3103" y="106"/>
                    </a:cubicBezTo>
                    <a:lnTo>
                      <a:pt x="268" y="1740"/>
                    </a:lnTo>
                    <a:cubicBezTo>
                      <a:pt x="34" y="1874"/>
                      <a:pt x="1" y="2107"/>
                      <a:pt x="234" y="2207"/>
                    </a:cubicBezTo>
                    <a:lnTo>
                      <a:pt x="3136" y="3908"/>
                    </a:lnTo>
                    <a:cubicBezTo>
                      <a:pt x="3253" y="3967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1"/>
                    </a:lnTo>
                    <a:cubicBezTo>
                      <a:pt x="7039" y="2107"/>
                      <a:pt x="7039" y="1907"/>
                      <a:pt x="6839" y="1774"/>
                    </a:cubicBezTo>
                    <a:lnTo>
                      <a:pt x="3937" y="72"/>
                    </a:lnTo>
                    <a:cubicBezTo>
                      <a:pt x="3798" y="26"/>
                      <a:pt x="3658" y="1"/>
                      <a:pt x="3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6075393" y="2761646"/>
                <a:ext cx="193800" cy="109436"/>
              </a:xfrm>
              <a:custGeom>
                <a:rect b="b" l="l" r="r" t="t"/>
                <a:pathLst>
                  <a:path extrusionOk="0" h="3994" w="7073">
                    <a:moveTo>
                      <a:pt x="3562" y="1"/>
                    </a:moveTo>
                    <a:cubicBezTo>
                      <a:pt x="3397" y="1"/>
                      <a:pt x="3234" y="44"/>
                      <a:pt x="3103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73" y="1887"/>
                      <a:pt x="6839" y="1787"/>
                    </a:cubicBezTo>
                    <a:lnTo>
                      <a:pt x="3937" y="86"/>
                    </a:lnTo>
                    <a:cubicBezTo>
                      <a:pt x="3820" y="27"/>
                      <a:pt x="3690" y="1"/>
                      <a:pt x="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6218887" y="2844531"/>
                <a:ext cx="193800" cy="109162"/>
              </a:xfrm>
              <a:custGeom>
                <a:rect b="b" l="l" r="r" t="t"/>
                <a:pathLst>
                  <a:path extrusionOk="0" h="3984" w="7073">
                    <a:moveTo>
                      <a:pt x="3532" y="0"/>
                    </a:moveTo>
                    <a:cubicBezTo>
                      <a:pt x="3378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1" y="2098"/>
                      <a:pt x="234" y="2231"/>
                    </a:cubicBezTo>
                    <a:lnTo>
                      <a:pt x="3136" y="3899"/>
                    </a:lnTo>
                    <a:cubicBezTo>
                      <a:pt x="3253" y="3958"/>
                      <a:pt x="3383" y="3984"/>
                      <a:pt x="3512" y="3984"/>
                    </a:cubicBezTo>
                    <a:cubicBezTo>
                      <a:pt x="3677" y="3984"/>
                      <a:pt x="3839" y="3941"/>
                      <a:pt x="3970" y="3866"/>
                    </a:cubicBezTo>
                    <a:lnTo>
                      <a:pt x="6772" y="2231"/>
                    </a:lnTo>
                    <a:cubicBezTo>
                      <a:pt x="7039" y="2098"/>
                      <a:pt x="7073" y="1864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6362381" y="2927471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1" y="2106"/>
                      <a:pt x="234" y="2206"/>
                    </a:cubicBezTo>
                    <a:lnTo>
                      <a:pt x="3137" y="3908"/>
                    </a:lnTo>
                    <a:cubicBezTo>
                      <a:pt x="3254" y="3966"/>
                      <a:pt x="3383" y="3992"/>
                      <a:pt x="3512" y="3992"/>
                    </a:cubicBezTo>
                    <a:cubicBezTo>
                      <a:pt x="3677" y="3992"/>
                      <a:pt x="3839" y="3949"/>
                      <a:pt x="3970" y="3874"/>
                    </a:cubicBezTo>
                    <a:lnTo>
                      <a:pt x="6806" y="2240"/>
                    </a:lnTo>
                    <a:cubicBezTo>
                      <a:pt x="7039" y="2106"/>
                      <a:pt x="7073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6506806" y="3010876"/>
                <a:ext cx="192869" cy="109490"/>
              </a:xfrm>
              <a:custGeom>
                <a:rect b="b" l="l" r="r" t="t"/>
                <a:pathLst>
                  <a:path extrusionOk="0" h="3996" w="7039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0" y="1898"/>
                      <a:pt x="0" y="2098"/>
                      <a:pt x="201" y="2231"/>
                    </a:cubicBezTo>
                    <a:lnTo>
                      <a:pt x="3103" y="3899"/>
                    </a:lnTo>
                    <a:cubicBezTo>
                      <a:pt x="3229" y="3962"/>
                      <a:pt x="3369" y="3995"/>
                      <a:pt x="3508" y="3995"/>
                    </a:cubicBezTo>
                    <a:cubicBezTo>
                      <a:pt x="3662" y="3995"/>
                      <a:pt x="3813" y="3954"/>
                      <a:pt x="3937" y="3866"/>
                    </a:cubicBezTo>
                    <a:lnTo>
                      <a:pt x="6772" y="2265"/>
                    </a:lnTo>
                    <a:cubicBezTo>
                      <a:pt x="7005" y="2131"/>
                      <a:pt x="7039" y="1898"/>
                      <a:pt x="6805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6650300" y="3093816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1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05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6793794" y="3176290"/>
                <a:ext cx="192869" cy="109189"/>
              </a:xfrm>
              <a:custGeom>
                <a:rect b="b" l="l" r="r" t="t"/>
                <a:pathLst>
                  <a:path extrusionOk="0" h="3985" w="7039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1" y="1865"/>
                      <a:pt x="1" y="2098"/>
                      <a:pt x="201" y="2232"/>
                    </a:cubicBezTo>
                    <a:lnTo>
                      <a:pt x="3136" y="3900"/>
                    </a:lnTo>
                    <a:cubicBezTo>
                      <a:pt x="3253" y="3958"/>
                      <a:pt x="3377" y="3985"/>
                      <a:pt x="3501" y="3985"/>
                    </a:cubicBezTo>
                    <a:cubicBezTo>
                      <a:pt x="3660" y="3985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6" y="2098"/>
                      <a:pt x="7039" y="1898"/>
                      <a:pt x="6839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6937288" y="3258874"/>
                <a:ext cx="192869" cy="109792"/>
              </a:xfrm>
              <a:custGeom>
                <a:rect b="b" l="l" r="r" t="t"/>
                <a:pathLst>
                  <a:path extrusionOk="0" h="4007" w="7039">
                    <a:moveTo>
                      <a:pt x="3539" y="0"/>
                    </a:moveTo>
                    <a:cubicBezTo>
                      <a:pt x="3380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4" y="1886"/>
                      <a:pt x="1" y="2120"/>
                      <a:pt x="201" y="2220"/>
                    </a:cubicBezTo>
                    <a:lnTo>
                      <a:pt x="3136" y="3921"/>
                    </a:lnTo>
                    <a:cubicBezTo>
                      <a:pt x="3253" y="3980"/>
                      <a:pt x="3377" y="4006"/>
                      <a:pt x="3501" y="4006"/>
                    </a:cubicBezTo>
                    <a:cubicBezTo>
                      <a:pt x="3660" y="4006"/>
                      <a:pt x="3820" y="3963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920"/>
                      <a:pt x="6839" y="1786"/>
                    </a:cubicBezTo>
                    <a:lnTo>
                      <a:pt x="3903" y="85"/>
                    </a:lnTo>
                    <a:cubicBezTo>
                      <a:pt x="3786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080782" y="3342032"/>
                <a:ext cx="192896" cy="109436"/>
              </a:xfrm>
              <a:custGeom>
                <a:rect b="b" l="l" r="r" t="t"/>
                <a:pathLst>
                  <a:path extrusionOk="0" h="3994" w="7040">
                    <a:moveTo>
                      <a:pt x="3539" y="1"/>
                    </a:moveTo>
                    <a:cubicBezTo>
                      <a:pt x="3380" y="1"/>
                      <a:pt x="3219" y="44"/>
                      <a:pt x="3070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01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39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5790242" y="2760440"/>
                <a:ext cx="193800" cy="109490"/>
              </a:xfrm>
              <a:custGeom>
                <a:rect b="b" l="l" r="r" t="t"/>
                <a:pathLst>
                  <a:path extrusionOk="0" h="3996" w="7073">
                    <a:moveTo>
                      <a:pt x="3532" y="0"/>
                    </a:moveTo>
                    <a:cubicBezTo>
                      <a:pt x="3377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2" y="3962"/>
                      <a:pt x="3403" y="3995"/>
                      <a:pt x="3541" y="3995"/>
                    </a:cubicBezTo>
                    <a:cubicBezTo>
                      <a:pt x="3696" y="3995"/>
                      <a:pt x="3847" y="3954"/>
                      <a:pt x="3970" y="3866"/>
                    </a:cubicBezTo>
                    <a:lnTo>
                      <a:pt x="6805" y="2265"/>
                    </a:lnTo>
                    <a:cubicBezTo>
                      <a:pt x="7039" y="2131"/>
                      <a:pt x="7072" y="1898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5934640" y="2843380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17" y="0"/>
                    </a:moveTo>
                    <a:cubicBezTo>
                      <a:pt x="3365" y="0"/>
                      <a:pt x="3213" y="33"/>
                      <a:pt x="3070" y="105"/>
                    </a:cubicBezTo>
                    <a:lnTo>
                      <a:pt x="268" y="1739"/>
                    </a:lnTo>
                    <a:cubicBezTo>
                      <a:pt x="1" y="1873"/>
                      <a:pt x="1" y="2106"/>
                      <a:pt x="201" y="2206"/>
                    </a:cubicBezTo>
                    <a:lnTo>
                      <a:pt x="3103" y="3908"/>
                    </a:lnTo>
                    <a:cubicBezTo>
                      <a:pt x="3220" y="3966"/>
                      <a:pt x="3350" y="3993"/>
                      <a:pt x="3478" y="3993"/>
                    </a:cubicBezTo>
                    <a:cubicBezTo>
                      <a:pt x="3643" y="3993"/>
                      <a:pt x="3806" y="3949"/>
                      <a:pt x="3937" y="3874"/>
                    </a:cubicBezTo>
                    <a:lnTo>
                      <a:pt x="6772" y="2240"/>
                    </a:lnTo>
                    <a:cubicBezTo>
                      <a:pt x="7006" y="2106"/>
                      <a:pt x="7039" y="1906"/>
                      <a:pt x="6806" y="1773"/>
                    </a:cubicBezTo>
                    <a:lnTo>
                      <a:pt x="3904" y="72"/>
                    </a:lnTo>
                    <a:cubicBezTo>
                      <a:pt x="3780" y="25"/>
                      <a:pt x="3649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6078133" y="2926183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01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886"/>
                      <a:pt x="6839" y="1786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6221627" y="3009040"/>
                <a:ext cx="192896" cy="109627"/>
              </a:xfrm>
              <a:custGeom>
                <a:rect b="b" l="l" r="r" t="t"/>
                <a:pathLst>
                  <a:path extrusionOk="0" h="4001" w="7040">
                    <a:moveTo>
                      <a:pt x="3510" y="0"/>
                    </a:moveTo>
                    <a:cubicBezTo>
                      <a:pt x="3361" y="0"/>
                      <a:pt x="3211" y="42"/>
                      <a:pt x="3070" y="130"/>
                    </a:cubicBezTo>
                    <a:lnTo>
                      <a:pt x="268" y="1731"/>
                    </a:lnTo>
                    <a:cubicBezTo>
                      <a:pt x="1" y="1898"/>
                      <a:pt x="1" y="2098"/>
                      <a:pt x="201" y="2231"/>
                    </a:cubicBezTo>
                    <a:lnTo>
                      <a:pt x="3137" y="3933"/>
                    </a:lnTo>
                    <a:cubicBezTo>
                      <a:pt x="3253" y="3976"/>
                      <a:pt x="3376" y="4001"/>
                      <a:pt x="3499" y="4001"/>
                    </a:cubicBezTo>
                    <a:cubicBezTo>
                      <a:pt x="3659" y="4001"/>
                      <a:pt x="3820" y="3960"/>
                      <a:pt x="3970" y="3866"/>
                    </a:cubicBezTo>
                    <a:lnTo>
                      <a:pt x="6772" y="2265"/>
                    </a:lnTo>
                    <a:cubicBezTo>
                      <a:pt x="7006" y="2131"/>
                      <a:pt x="7039" y="1898"/>
                      <a:pt x="6839" y="1764"/>
                    </a:cubicBezTo>
                    <a:lnTo>
                      <a:pt x="3904" y="97"/>
                    </a:lnTo>
                    <a:cubicBezTo>
                      <a:pt x="3778" y="34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6365148" y="3092528"/>
                <a:ext cx="192869" cy="109271"/>
              </a:xfrm>
              <a:custGeom>
                <a:rect b="b" l="l" r="r" t="t"/>
                <a:pathLst>
                  <a:path extrusionOk="0" h="3988" w="7039">
                    <a:moveTo>
                      <a:pt x="3538" y="0"/>
                    </a:moveTo>
                    <a:cubicBezTo>
                      <a:pt x="3379" y="0"/>
                      <a:pt x="3219" y="44"/>
                      <a:pt x="3069" y="118"/>
                    </a:cubicBezTo>
                    <a:lnTo>
                      <a:pt x="267" y="1753"/>
                    </a:lnTo>
                    <a:cubicBezTo>
                      <a:pt x="33" y="1886"/>
                      <a:pt x="0" y="2087"/>
                      <a:pt x="200" y="2220"/>
                    </a:cubicBezTo>
                    <a:lnTo>
                      <a:pt x="3136" y="3888"/>
                    </a:lnTo>
                    <a:cubicBezTo>
                      <a:pt x="3269" y="3955"/>
                      <a:pt x="3411" y="3988"/>
                      <a:pt x="3553" y="3988"/>
                    </a:cubicBezTo>
                    <a:cubicBezTo>
                      <a:pt x="3694" y="3988"/>
                      <a:pt x="3836" y="3955"/>
                      <a:pt x="3970" y="3888"/>
                    </a:cubicBezTo>
                    <a:lnTo>
                      <a:pt x="6772" y="2253"/>
                    </a:lnTo>
                    <a:cubicBezTo>
                      <a:pt x="7005" y="2120"/>
                      <a:pt x="7038" y="1886"/>
                      <a:pt x="6838" y="1786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6508642" y="3174783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38" y="0"/>
                    </a:moveTo>
                    <a:cubicBezTo>
                      <a:pt x="3379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120"/>
                      <a:pt x="200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3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6652136" y="3257942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00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05" y="2121"/>
                      <a:pt x="7039" y="1887"/>
                      <a:pt x="6838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6795630" y="3340827"/>
                <a:ext cx="192869" cy="109162"/>
              </a:xfrm>
              <a:custGeom>
                <a:rect b="b" l="l" r="r" t="t"/>
                <a:pathLst>
                  <a:path extrusionOk="0" h="3984" w="7039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00" y="2231"/>
                    </a:cubicBezTo>
                    <a:lnTo>
                      <a:pt x="3136" y="3899"/>
                    </a:lnTo>
                    <a:cubicBezTo>
                      <a:pt x="3253" y="3958"/>
                      <a:pt x="3376" y="3984"/>
                      <a:pt x="3500" y="3984"/>
                    </a:cubicBezTo>
                    <a:cubicBezTo>
                      <a:pt x="3660" y="3984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5" y="2098"/>
                      <a:pt x="7039" y="1898"/>
                      <a:pt x="6838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6939124" y="3423767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0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2"/>
                      <a:pt x="3501" y="3992"/>
                    </a:cubicBezTo>
                    <a:cubicBezTo>
                      <a:pt x="3660" y="3992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5649488" y="2842448"/>
                <a:ext cx="192869" cy="109436"/>
              </a:xfrm>
              <a:custGeom>
                <a:rect b="b" l="l" r="r" t="t"/>
                <a:pathLst>
                  <a:path extrusionOk="0" h="3994" w="7039">
                    <a:moveTo>
                      <a:pt x="3517" y="1"/>
                    </a:moveTo>
                    <a:cubicBezTo>
                      <a:pt x="3365" y="1"/>
                      <a:pt x="3212" y="34"/>
                      <a:pt x="3069" y="106"/>
                    </a:cubicBezTo>
                    <a:lnTo>
                      <a:pt x="267" y="1740"/>
                    </a:lnTo>
                    <a:cubicBezTo>
                      <a:pt x="0" y="1874"/>
                      <a:pt x="0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7"/>
                      <a:pt x="3376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0"/>
                    </a:lnTo>
                    <a:cubicBezTo>
                      <a:pt x="7005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6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5792982" y="2925635"/>
                <a:ext cx="192869" cy="108805"/>
              </a:xfrm>
              <a:custGeom>
                <a:rect b="b" l="l" r="r" t="t"/>
                <a:pathLst>
                  <a:path extrusionOk="0" h="3971" w="7039">
                    <a:moveTo>
                      <a:pt x="3517" y="0"/>
                    </a:moveTo>
                    <a:cubicBezTo>
                      <a:pt x="3365" y="0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0" y="2107"/>
                      <a:pt x="201" y="2207"/>
                    </a:cubicBezTo>
                    <a:lnTo>
                      <a:pt x="3136" y="3874"/>
                    </a:lnTo>
                    <a:cubicBezTo>
                      <a:pt x="3246" y="3937"/>
                      <a:pt x="3371" y="3971"/>
                      <a:pt x="3501" y="3971"/>
                    </a:cubicBezTo>
                    <a:cubicBezTo>
                      <a:pt x="3646" y="3971"/>
                      <a:pt x="3796" y="3929"/>
                      <a:pt x="3937" y="3841"/>
                    </a:cubicBezTo>
                    <a:lnTo>
                      <a:pt x="6772" y="2240"/>
                    </a:lnTo>
                    <a:cubicBezTo>
                      <a:pt x="7005" y="2107"/>
                      <a:pt x="7039" y="1906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5936475" y="3007890"/>
                <a:ext cx="192869" cy="109408"/>
              </a:xfrm>
              <a:custGeom>
                <a:rect b="b" l="l" r="r" t="t"/>
                <a:pathLst>
                  <a:path extrusionOk="0" h="3993" w="7039">
                    <a:moveTo>
                      <a:pt x="3517" y="1"/>
                    </a:moveTo>
                    <a:cubicBezTo>
                      <a:pt x="3365" y="1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1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73"/>
                    </a:lnTo>
                    <a:cubicBezTo>
                      <a:pt x="7006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6084545" y="3094364"/>
                <a:ext cx="473472" cy="269232"/>
              </a:xfrm>
              <a:custGeom>
                <a:rect b="b" l="l" r="r" t="t"/>
                <a:pathLst>
                  <a:path extrusionOk="0" h="9826" w="17280">
                    <a:moveTo>
                      <a:pt x="3326" y="1"/>
                    </a:moveTo>
                    <a:cubicBezTo>
                      <a:pt x="3029" y="1"/>
                      <a:pt x="2735" y="77"/>
                      <a:pt x="2469" y="218"/>
                    </a:cubicBezTo>
                    <a:lnTo>
                      <a:pt x="534" y="1352"/>
                    </a:lnTo>
                    <a:cubicBezTo>
                      <a:pt x="34" y="1653"/>
                      <a:pt x="0" y="2053"/>
                      <a:pt x="401" y="2320"/>
                    </a:cubicBezTo>
                    <a:lnTo>
                      <a:pt x="13143" y="9658"/>
                    </a:lnTo>
                    <a:cubicBezTo>
                      <a:pt x="13393" y="9768"/>
                      <a:pt x="13658" y="9826"/>
                      <a:pt x="13920" y="9826"/>
                    </a:cubicBezTo>
                    <a:cubicBezTo>
                      <a:pt x="14218" y="9826"/>
                      <a:pt x="14512" y="9751"/>
                      <a:pt x="14778" y="9592"/>
                    </a:cubicBezTo>
                    <a:lnTo>
                      <a:pt x="16746" y="8458"/>
                    </a:lnTo>
                    <a:cubicBezTo>
                      <a:pt x="17213" y="8191"/>
                      <a:pt x="17279" y="7790"/>
                      <a:pt x="16846" y="7524"/>
                    </a:cubicBezTo>
                    <a:lnTo>
                      <a:pt x="4103" y="185"/>
                    </a:lnTo>
                    <a:cubicBezTo>
                      <a:pt x="3853" y="60"/>
                      <a:pt x="3588" y="1"/>
                      <a:pt x="3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6510451" y="3339676"/>
                <a:ext cx="192896" cy="109408"/>
              </a:xfrm>
              <a:custGeom>
                <a:rect b="b" l="l" r="r" t="t"/>
                <a:pathLst>
                  <a:path extrusionOk="0" h="3993" w="7040">
                    <a:moveTo>
                      <a:pt x="3526" y="0"/>
                    </a:moveTo>
                    <a:cubicBezTo>
                      <a:pt x="3372" y="0"/>
                      <a:pt x="3228" y="33"/>
                      <a:pt x="3103" y="105"/>
                    </a:cubicBezTo>
                    <a:lnTo>
                      <a:pt x="268" y="1739"/>
                    </a:lnTo>
                    <a:cubicBezTo>
                      <a:pt x="34" y="1873"/>
                      <a:pt x="1" y="2073"/>
                      <a:pt x="234" y="2206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37" y="72"/>
                    </a:lnTo>
                    <a:cubicBezTo>
                      <a:pt x="3798" y="25"/>
                      <a:pt x="3658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6653944" y="3422479"/>
                <a:ext cx="193800" cy="109408"/>
              </a:xfrm>
              <a:custGeom>
                <a:rect b="b" l="l" r="r" t="t"/>
                <a:pathLst>
                  <a:path extrusionOk="0" h="3993" w="7073">
                    <a:moveTo>
                      <a:pt x="3562" y="0"/>
                    </a:moveTo>
                    <a:cubicBezTo>
                      <a:pt x="3397" y="0"/>
                      <a:pt x="3234" y="44"/>
                      <a:pt x="3103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34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2"/>
                      <a:pt x="3523" y="3992"/>
                    </a:cubicBezTo>
                    <a:cubicBezTo>
                      <a:pt x="3675" y="3992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39" y="2120"/>
                      <a:pt x="7073" y="1886"/>
                      <a:pt x="6839" y="1786"/>
                    </a:cubicBezTo>
                    <a:lnTo>
                      <a:pt x="3937" y="85"/>
                    </a:lnTo>
                    <a:cubicBezTo>
                      <a:pt x="3820" y="27"/>
                      <a:pt x="3690" y="0"/>
                      <a:pt x="3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797438" y="3505638"/>
                <a:ext cx="192896" cy="108888"/>
              </a:xfrm>
              <a:custGeom>
                <a:rect b="b" l="l" r="r" t="t"/>
                <a:pathLst>
                  <a:path extrusionOk="0" h="3974" w="7040">
                    <a:moveTo>
                      <a:pt x="3548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8" y="1753"/>
                    </a:lnTo>
                    <a:cubicBezTo>
                      <a:pt x="34" y="1887"/>
                      <a:pt x="1" y="2087"/>
                      <a:pt x="234" y="2220"/>
                    </a:cubicBezTo>
                    <a:lnTo>
                      <a:pt x="3137" y="3888"/>
                    </a:lnTo>
                    <a:cubicBezTo>
                      <a:pt x="3254" y="3947"/>
                      <a:pt x="3377" y="3973"/>
                      <a:pt x="3501" y="3973"/>
                    </a:cubicBezTo>
                    <a:cubicBezTo>
                      <a:pt x="3660" y="3973"/>
                      <a:pt x="3821" y="3930"/>
                      <a:pt x="3970" y="3855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4" y="1"/>
                      <a:pt x="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5897184" y="3194484"/>
                <a:ext cx="449689" cy="263232"/>
              </a:xfrm>
              <a:custGeom>
                <a:rect b="b" l="l" r="r" t="t"/>
                <a:pathLst>
                  <a:path extrusionOk="0" fill="none" h="9607" w="16412">
                    <a:moveTo>
                      <a:pt x="10474" y="9273"/>
                    </a:moveTo>
                    <a:lnTo>
                      <a:pt x="267" y="3369"/>
                    </a:lnTo>
                    <a:cubicBezTo>
                      <a:pt x="0" y="3202"/>
                      <a:pt x="0" y="2802"/>
                      <a:pt x="300" y="2669"/>
                    </a:cubicBezTo>
                    <a:lnTo>
                      <a:pt x="4837" y="334"/>
                    </a:lnTo>
                    <a:cubicBezTo>
                      <a:pt x="5471" y="0"/>
                      <a:pt x="6238" y="0"/>
                      <a:pt x="6838" y="334"/>
                    </a:cubicBezTo>
                    <a:lnTo>
                      <a:pt x="15478" y="5304"/>
                    </a:lnTo>
                    <a:cubicBezTo>
                      <a:pt x="16412" y="5838"/>
                      <a:pt x="16412" y="7205"/>
                      <a:pt x="15478" y="7739"/>
                    </a:cubicBezTo>
                    <a:lnTo>
                      <a:pt x="12242" y="9340"/>
                    </a:lnTo>
                    <a:cubicBezTo>
                      <a:pt x="11675" y="9607"/>
                      <a:pt x="11008" y="9574"/>
                      <a:pt x="10474" y="927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6255466" y="1742146"/>
                <a:ext cx="1211957" cy="1451816"/>
              </a:xfrm>
              <a:custGeom>
                <a:rect b="b" l="l" r="r" t="t"/>
                <a:pathLst>
                  <a:path extrusionOk="0" h="52986" w="44232">
                    <a:moveTo>
                      <a:pt x="678" y="1"/>
                    </a:moveTo>
                    <a:cubicBezTo>
                      <a:pt x="362" y="1"/>
                      <a:pt x="67" y="262"/>
                      <a:pt x="67" y="634"/>
                    </a:cubicBezTo>
                    <a:lnTo>
                      <a:pt x="0" y="27587"/>
                    </a:lnTo>
                    <a:cubicBezTo>
                      <a:pt x="0" y="27820"/>
                      <a:pt x="100" y="28021"/>
                      <a:pt x="300" y="28121"/>
                    </a:cubicBezTo>
                    <a:lnTo>
                      <a:pt x="43231" y="52905"/>
                    </a:lnTo>
                    <a:cubicBezTo>
                      <a:pt x="43334" y="52961"/>
                      <a:pt x="43441" y="52986"/>
                      <a:pt x="43545" y="52986"/>
                    </a:cubicBezTo>
                    <a:cubicBezTo>
                      <a:pt x="43877" y="52986"/>
                      <a:pt x="44173" y="52727"/>
                      <a:pt x="44198" y="52371"/>
                    </a:cubicBezTo>
                    <a:lnTo>
                      <a:pt x="44232" y="25419"/>
                    </a:lnTo>
                    <a:cubicBezTo>
                      <a:pt x="44232" y="25185"/>
                      <a:pt x="44132" y="24985"/>
                      <a:pt x="43932" y="24885"/>
                    </a:cubicBezTo>
                    <a:lnTo>
                      <a:pt x="1001" y="101"/>
                    </a:lnTo>
                    <a:cubicBezTo>
                      <a:pt x="898" y="32"/>
                      <a:pt x="787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832181" y="1998501"/>
                <a:ext cx="102394" cy="81405"/>
              </a:xfrm>
              <a:custGeom>
                <a:rect b="b" l="l" r="r" t="t"/>
                <a:pathLst>
                  <a:path extrusionOk="0" h="2971" w="3737">
                    <a:moveTo>
                      <a:pt x="263" y="0"/>
                    </a:moveTo>
                    <a:cubicBezTo>
                      <a:pt x="111" y="0"/>
                      <a:pt x="1" y="137"/>
                      <a:pt x="1" y="385"/>
                    </a:cubicBezTo>
                    <a:cubicBezTo>
                      <a:pt x="1" y="718"/>
                      <a:pt x="167" y="1052"/>
                      <a:pt x="434" y="1252"/>
                    </a:cubicBezTo>
                    <a:lnTo>
                      <a:pt x="3303" y="2920"/>
                    </a:lnTo>
                    <a:cubicBezTo>
                      <a:pt x="3362" y="2954"/>
                      <a:pt x="3419" y="2970"/>
                      <a:pt x="3472" y="2970"/>
                    </a:cubicBezTo>
                    <a:cubicBezTo>
                      <a:pt x="3625" y="2970"/>
                      <a:pt x="3737" y="2827"/>
                      <a:pt x="3737" y="2553"/>
                    </a:cubicBezTo>
                    <a:cubicBezTo>
                      <a:pt x="3737" y="2219"/>
                      <a:pt x="3570" y="1919"/>
                      <a:pt x="3303" y="1719"/>
                    </a:cubicBezTo>
                    <a:lnTo>
                      <a:pt x="434" y="51"/>
                    </a:lnTo>
                    <a:cubicBezTo>
                      <a:pt x="374" y="17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D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305718" y="1889367"/>
                <a:ext cx="1073066" cy="1178227"/>
              </a:xfrm>
              <a:custGeom>
                <a:rect b="b" l="l" r="r" t="t"/>
                <a:pathLst>
                  <a:path extrusionOk="0" h="43001" w="39163">
                    <a:moveTo>
                      <a:pt x="415" y="0"/>
                    </a:moveTo>
                    <a:cubicBezTo>
                      <a:pt x="171" y="0"/>
                      <a:pt x="1" y="198"/>
                      <a:pt x="1" y="532"/>
                    </a:cubicBezTo>
                    <a:lnTo>
                      <a:pt x="1" y="19545"/>
                    </a:lnTo>
                    <a:cubicBezTo>
                      <a:pt x="34" y="20079"/>
                      <a:pt x="301" y="20546"/>
                      <a:pt x="735" y="20846"/>
                    </a:cubicBezTo>
                    <a:lnTo>
                      <a:pt x="38428" y="42895"/>
                    </a:lnTo>
                    <a:cubicBezTo>
                      <a:pt x="38550" y="42966"/>
                      <a:pt x="38665" y="43000"/>
                      <a:pt x="38766" y="43000"/>
                    </a:cubicBezTo>
                    <a:cubicBezTo>
                      <a:pt x="39000" y="43000"/>
                      <a:pt x="39162" y="42820"/>
                      <a:pt x="39162" y="42495"/>
                    </a:cubicBezTo>
                    <a:lnTo>
                      <a:pt x="39162" y="21780"/>
                    </a:lnTo>
                    <a:cubicBezTo>
                      <a:pt x="39129" y="21247"/>
                      <a:pt x="38862" y="20780"/>
                      <a:pt x="38428" y="20479"/>
                    </a:cubicBezTo>
                    <a:lnTo>
                      <a:pt x="29755" y="15476"/>
                    </a:lnTo>
                    <a:cubicBezTo>
                      <a:pt x="29632" y="15409"/>
                      <a:pt x="29519" y="15378"/>
                      <a:pt x="29421" y="15378"/>
                    </a:cubicBezTo>
                    <a:cubicBezTo>
                      <a:pt x="29175" y="15378"/>
                      <a:pt x="29022" y="15575"/>
                      <a:pt x="29022" y="15909"/>
                    </a:cubicBezTo>
                    <a:cubicBezTo>
                      <a:pt x="29022" y="16243"/>
                      <a:pt x="28851" y="16441"/>
                      <a:pt x="28595" y="16441"/>
                    </a:cubicBezTo>
                    <a:cubicBezTo>
                      <a:pt x="28493" y="16441"/>
                      <a:pt x="28378" y="16410"/>
                      <a:pt x="28254" y="16343"/>
                    </a:cubicBezTo>
                    <a:lnTo>
                      <a:pt x="735" y="98"/>
                    </a:lnTo>
                    <a:cubicBezTo>
                      <a:pt x="621" y="32"/>
                      <a:pt x="512" y="0"/>
                      <a:pt x="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7152981" y="2375059"/>
                <a:ext cx="45731" cy="58417"/>
              </a:xfrm>
              <a:custGeom>
                <a:rect b="b" l="l" r="r" t="t"/>
                <a:pathLst>
                  <a:path extrusionOk="0" h="2132" w="1669">
                    <a:moveTo>
                      <a:pt x="451" y="0"/>
                    </a:moveTo>
                    <a:cubicBezTo>
                      <a:pt x="181" y="0"/>
                      <a:pt x="1" y="211"/>
                      <a:pt x="1" y="585"/>
                    </a:cubicBezTo>
                    <a:cubicBezTo>
                      <a:pt x="34" y="1152"/>
                      <a:pt x="368" y="1686"/>
                      <a:pt x="835" y="2019"/>
                    </a:cubicBezTo>
                    <a:cubicBezTo>
                      <a:pt x="968" y="2096"/>
                      <a:pt x="1094" y="2131"/>
                      <a:pt x="1204" y="2131"/>
                    </a:cubicBezTo>
                    <a:cubicBezTo>
                      <a:pt x="1482" y="2131"/>
                      <a:pt x="1669" y="1910"/>
                      <a:pt x="1669" y="1552"/>
                    </a:cubicBezTo>
                    <a:cubicBezTo>
                      <a:pt x="1635" y="952"/>
                      <a:pt x="1335" y="418"/>
                      <a:pt x="835" y="118"/>
                    </a:cubicBezTo>
                    <a:cubicBezTo>
                      <a:pt x="695" y="38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7226111" y="2417091"/>
                <a:ext cx="45731" cy="58581"/>
              </a:xfrm>
              <a:custGeom>
                <a:rect b="b" l="l" r="r" t="t"/>
                <a:pathLst>
                  <a:path extrusionOk="0" h="2138" w="1669">
                    <a:moveTo>
                      <a:pt x="465" y="1"/>
                    </a:moveTo>
                    <a:cubicBezTo>
                      <a:pt x="197" y="1"/>
                      <a:pt x="0" y="211"/>
                      <a:pt x="0" y="586"/>
                    </a:cubicBezTo>
                    <a:cubicBezTo>
                      <a:pt x="34" y="1186"/>
                      <a:pt x="334" y="1720"/>
                      <a:pt x="834" y="2020"/>
                    </a:cubicBezTo>
                    <a:cubicBezTo>
                      <a:pt x="974" y="2100"/>
                      <a:pt x="1104" y="2138"/>
                      <a:pt x="1219" y="2138"/>
                    </a:cubicBezTo>
                    <a:cubicBezTo>
                      <a:pt x="1488" y="2138"/>
                      <a:pt x="1668" y="1927"/>
                      <a:pt x="1668" y="1553"/>
                    </a:cubicBezTo>
                    <a:cubicBezTo>
                      <a:pt x="1635" y="952"/>
                      <a:pt x="1335" y="419"/>
                      <a:pt x="834" y="119"/>
                    </a:cubicBezTo>
                    <a:cubicBezTo>
                      <a:pt x="705" y="39"/>
                      <a:pt x="579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7226111" y="2413008"/>
                <a:ext cx="45731" cy="66746"/>
              </a:xfrm>
              <a:custGeom>
                <a:rect b="b" l="l" r="r" t="t"/>
                <a:pathLst>
                  <a:path extrusionOk="0" fill="none" h="2436" w="1669">
                    <a:moveTo>
                      <a:pt x="0" y="735"/>
                    </a:moveTo>
                    <a:cubicBezTo>
                      <a:pt x="34" y="1335"/>
                      <a:pt x="334" y="1869"/>
                      <a:pt x="834" y="2169"/>
                    </a:cubicBezTo>
                    <a:cubicBezTo>
                      <a:pt x="1301" y="2436"/>
                      <a:pt x="1668" y="2236"/>
                      <a:pt x="1668" y="1702"/>
                    </a:cubicBezTo>
                    <a:cubicBezTo>
                      <a:pt x="1635" y="1101"/>
                      <a:pt x="1335" y="568"/>
                      <a:pt x="834" y="268"/>
                    </a:cubicBezTo>
                    <a:cubicBezTo>
                      <a:pt x="401" y="1"/>
                      <a:pt x="0" y="201"/>
                      <a:pt x="0" y="735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7299242" y="2459314"/>
                <a:ext cx="45703" cy="58389"/>
              </a:xfrm>
              <a:custGeom>
                <a:rect b="b" l="l" r="r" t="t"/>
                <a:pathLst>
                  <a:path extrusionOk="0" h="2131" w="1668">
                    <a:moveTo>
                      <a:pt x="479" y="0"/>
                    </a:moveTo>
                    <a:cubicBezTo>
                      <a:pt x="204" y="0"/>
                      <a:pt x="0" y="222"/>
                      <a:pt x="0" y="579"/>
                    </a:cubicBezTo>
                    <a:cubicBezTo>
                      <a:pt x="33" y="1179"/>
                      <a:pt x="367" y="1713"/>
                      <a:pt x="834" y="2013"/>
                    </a:cubicBezTo>
                    <a:cubicBezTo>
                      <a:pt x="973" y="2093"/>
                      <a:pt x="1104" y="2131"/>
                      <a:pt x="1218" y="2131"/>
                    </a:cubicBezTo>
                    <a:cubicBezTo>
                      <a:pt x="1487" y="2131"/>
                      <a:pt x="1668" y="1921"/>
                      <a:pt x="1668" y="1546"/>
                    </a:cubicBezTo>
                    <a:cubicBezTo>
                      <a:pt x="1635" y="946"/>
                      <a:pt x="1334" y="446"/>
                      <a:pt x="834" y="112"/>
                    </a:cubicBezTo>
                    <a:cubicBezTo>
                      <a:pt x="710" y="36"/>
                      <a:pt x="589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rect b="b" l="l" r="r" t="t"/>
                <a:pathLst>
                  <a:path extrusionOk="0" fill="none" h="11076" w="19148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rect b="b" l="l" r="r" t="t"/>
                <a:pathLst>
                  <a:path extrusionOk="0" fill="none" h="11076" w="19148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812070" y="2646073"/>
                <a:ext cx="207500" cy="56691"/>
              </a:xfrm>
              <a:custGeom>
                <a:rect b="b" l="l" r="r" t="t"/>
                <a:pathLst>
                  <a:path extrusionOk="0" fill="none" h="2069" w="7573">
                    <a:moveTo>
                      <a:pt x="1" y="2069"/>
                    </a:moveTo>
                    <a:cubicBezTo>
                      <a:pt x="2636" y="1969"/>
                      <a:pt x="5238" y="1268"/>
                      <a:pt x="7573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432772" y="2413008"/>
                <a:ext cx="270575" cy="285207"/>
              </a:xfrm>
              <a:custGeom>
                <a:rect b="b" l="l" r="r" t="t"/>
                <a:pathLst>
                  <a:path extrusionOk="0" fill="none" h="10409" w="9875">
                    <a:moveTo>
                      <a:pt x="1902" y="1"/>
                    </a:moveTo>
                    <a:cubicBezTo>
                      <a:pt x="1201" y="701"/>
                      <a:pt x="701" y="1568"/>
                      <a:pt x="467" y="2502"/>
                    </a:cubicBezTo>
                    <a:cubicBezTo>
                      <a:pt x="0" y="4637"/>
                      <a:pt x="1201" y="6872"/>
                      <a:pt x="4003" y="8507"/>
                    </a:cubicBezTo>
                    <a:cubicBezTo>
                      <a:pt x="5838" y="9507"/>
                      <a:pt x="7839" y="10141"/>
                      <a:pt x="9874" y="1040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540618" y="2351769"/>
                <a:ext cx="37511" cy="18303"/>
              </a:xfrm>
              <a:custGeom>
                <a:rect b="b" l="l" r="r" t="t"/>
                <a:pathLst>
                  <a:path extrusionOk="0" fill="none" h="668" w="1369">
                    <a:moveTo>
                      <a:pt x="1368" y="1"/>
                    </a:moveTo>
                    <a:cubicBezTo>
                      <a:pt x="901" y="168"/>
                      <a:pt x="434" y="401"/>
                      <a:pt x="1" y="6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605501" y="2273159"/>
                <a:ext cx="308058" cy="336390"/>
              </a:xfrm>
              <a:custGeom>
                <a:rect b="b" l="l" r="r" t="t"/>
                <a:pathLst>
                  <a:path extrusionOk="0" h="12277" w="11243">
                    <a:moveTo>
                      <a:pt x="4771" y="1"/>
                    </a:moveTo>
                    <a:cubicBezTo>
                      <a:pt x="1669" y="1"/>
                      <a:pt x="1" y="4638"/>
                      <a:pt x="1" y="8040"/>
                    </a:cubicBezTo>
                    <a:cubicBezTo>
                      <a:pt x="1" y="11409"/>
                      <a:pt x="1669" y="12276"/>
                      <a:pt x="4771" y="12276"/>
                    </a:cubicBezTo>
                    <a:cubicBezTo>
                      <a:pt x="7907" y="12276"/>
                      <a:pt x="11242" y="10242"/>
                      <a:pt x="11242" y="6873"/>
                    </a:cubicBezTo>
                    <a:cubicBezTo>
                      <a:pt x="11242" y="3470"/>
                      <a:pt x="7907" y="1"/>
                      <a:pt x="47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605501" y="2402048"/>
                <a:ext cx="308962" cy="208404"/>
              </a:xfrm>
              <a:custGeom>
                <a:rect b="b" l="l" r="r" t="t"/>
                <a:pathLst>
                  <a:path extrusionOk="0" h="7606" w="11276">
                    <a:moveTo>
                      <a:pt x="10809" y="0"/>
                    </a:moveTo>
                    <a:cubicBezTo>
                      <a:pt x="10408" y="2969"/>
                      <a:pt x="7273" y="4737"/>
                      <a:pt x="4404" y="4737"/>
                    </a:cubicBezTo>
                    <a:cubicBezTo>
                      <a:pt x="2169" y="4737"/>
                      <a:pt x="668" y="4303"/>
                      <a:pt x="1" y="2802"/>
                    </a:cubicBezTo>
                    <a:lnTo>
                      <a:pt x="1" y="3336"/>
                    </a:lnTo>
                    <a:cubicBezTo>
                      <a:pt x="1" y="6739"/>
                      <a:pt x="1669" y="7606"/>
                      <a:pt x="4804" y="7606"/>
                    </a:cubicBezTo>
                    <a:cubicBezTo>
                      <a:pt x="7907" y="7606"/>
                      <a:pt x="11276" y="5571"/>
                      <a:pt x="11276" y="2169"/>
                    </a:cubicBezTo>
                    <a:cubicBezTo>
                      <a:pt x="11242" y="1435"/>
                      <a:pt x="11109" y="668"/>
                      <a:pt x="10809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634764" y="2274090"/>
                <a:ext cx="52115" cy="80446"/>
              </a:xfrm>
              <a:custGeom>
                <a:rect b="b" l="l" r="r" t="t"/>
                <a:pathLst>
                  <a:path extrusionOk="0" h="2936" w="1902">
                    <a:moveTo>
                      <a:pt x="1535" y="0"/>
                    </a:moveTo>
                    <a:cubicBezTo>
                      <a:pt x="567" y="634"/>
                      <a:pt x="0" y="1768"/>
                      <a:pt x="34" y="2936"/>
                    </a:cubicBezTo>
                    <a:cubicBezTo>
                      <a:pt x="403" y="2751"/>
                      <a:pt x="798" y="2655"/>
                      <a:pt x="1188" y="2655"/>
                    </a:cubicBezTo>
                    <a:cubicBezTo>
                      <a:pt x="1430" y="2655"/>
                      <a:pt x="1671" y="2692"/>
                      <a:pt x="1902" y="276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643889" y="2136981"/>
                <a:ext cx="142617" cy="217803"/>
              </a:xfrm>
              <a:custGeom>
                <a:rect b="b" l="l" r="r" t="t"/>
                <a:pathLst>
                  <a:path extrusionOk="0" h="7949" w="5205">
                    <a:moveTo>
                      <a:pt x="3970" y="1"/>
                    </a:moveTo>
                    <a:lnTo>
                      <a:pt x="1" y="501"/>
                    </a:lnTo>
                    <a:lnTo>
                      <a:pt x="1702" y="7773"/>
                    </a:lnTo>
                    <a:cubicBezTo>
                      <a:pt x="2107" y="7896"/>
                      <a:pt x="2468" y="7949"/>
                      <a:pt x="2791" y="7949"/>
                    </a:cubicBezTo>
                    <a:cubicBezTo>
                      <a:pt x="4648" y="7949"/>
                      <a:pt x="5205" y="6205"/>
                      <a:pt x="5205" y="6205"/>
                    </a:cubicBez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643889" y="2137912"/>
                <a:ext cx="118861" cy="135274"/>
              </a:xfrm>
              <a:custGeom>
                <a:rect b="b" l="l" r="r" t="t"/>
                <a:pathLst>
                  <a:path extrusionOk="0" h="4937" w="4338">
                    <a:moveTo>
                      <a:pt x="3704" y="0"/>
                    </a:moveTo>
                    <a:lnTo>
                      <a:pt x="1" y="467"/>
                    </a:lnTo>
                    <a:lnTo>
                      <a:pt x="1002" y="4804"/>
                    </a:lnTo>
                    <a:cubicBezTo>
                      <a:pt x="1345" y="4896"/>
                      <a:pt x="1656" y="4936"/>
                      <a:pt x="1937" y="4936"/>
                    </a:cubicBezTo>
                    <a:cubicBezTo>
                      <a:pt x="3785" y="4936"/>
                      <a:pt x="4337" y="3202"/>
                      <a:pt x="4337" y="3202"/>
                    </a:cubicBez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6423620" y="1582761"/>
                <a:ext cx="546603" cy="690699"/>
              </a:xfrm>
              <a:custGeom>
                <a:rect b="b" l="l" r="r" t="t"/>
                <a:pathLst>
                  <a:path extrusionOk="0" h="25208" w="19949">
                    <a:moveTo>
                      <a:pt x="9798" y="0"/>
                    </a:moveTo>
                    <a:cubicBezTo>
                      <a:pt x="7805" y="0"/>
                      <a:pt x="5777" y="832"/>
                      <a:pt x="4037" y="2515"/>
                    </a:cubicBezTo>
                    <a:cubicBezTo>
                      <a:pt x="1" y="7118"/>
                      <a:pt x="1" y="14657"/>
                      <a:pt x="1302" y="21562"/>
                    </a:cubicBezTo>
                    <a:cubicBezTo>
                      <a:pt x="1776" y="24029"/>
                      <a:pt x="3530" y="25208"/>
                      <a:pt x="5640" y="25208"/>
                    </a:cubicBezTo>
                    <a:cubicBezTo>
                      <a:pt x="7837" y="25208"/>
                      <a:pt x="10420" y="23929"/>
                      <a:pt x="12343" y="21495"/>
                    </a:cubicBezTo>
                    <a:cubicBezTo>
                      <a:pt x="15779" y="17126"/>
                      <a:pt x="19948" y="9787"/>
                      <a:pt x="16913" y="4550"/>
                    </a:cubicBezTo>
                    <a:cubicBezTo>
                      <a:pt x="15146" y="1534"/>
                      <a:pt x="12504" y="0"/>
                      <a:pt x="9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6656684" y="2018174"/>
                <a:ext cx="172784" cy="236736"/>
              </a:xfrm>
              <a:custGeom>
                <a:rect b="b" l="l" r="r" t="t"/>
                <a:pathLst>
                  <a:path extrusionOk="0" h="8640" w="6306">
                    <a:moveTo>
                      <a:pt x="3770" y="0"/>
                    </a:moveTo>
                    <a:lnTo>
                      <a:pt x="3770" y="0"/>
                    </a:lnTo>
                    <a:cubicBezTo>
                      <a:pt x="3770" y="1"/>
                      <a:pt x="4571" y="4504"/>
                      <a:pt x="1" y="8640"/>
                    </a:cubicBezTo>
                    <a:cubicBezTo>
                      <a:pt x="1502" y="7939"/>
                      <a:pt x="2803" y="6905"/>
                      <a:pt x="3837" y="5604"/>
                    </a:cubicBezTo>
                    <a:cubicBezTo>
                      <a:pt x="4738" y="4470"/>
                      <a:pt x="5538" y="3269"/>
                      <a:pt x="6305" y="2035"/>
                    </a:cubicBez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454719" y="1572842"/>
                <a:ext cx="445990" cy="281206"/>
              </a:xfrm>
              <a:custGeom>
                <a:rect b="b" l="l" r="r" t="t"/>
                <a:pathLst>
                  <a:path extrusionOk="0" h="10263" w="16277">
                    <a:moveTo>
                      <a:pt x="7080" y="1"/>
                    </a:moveTo>
                    <a:cubicBezTo>
                      <a:pt x="6943" y="1"/>
                      <a:pt x="6807" y="3"/>
                      <a:pt x="6671" y="8"/>
                    </a:cubicBezTo>
                    <a:cubicBezTo>
                      <a:pt x="5304" y="442"/>
                      <a:pt x="4070" y="1209"/>
                      <a:pt x="3069" y="2210"/>
                    </a:cubicBezTo>
                    <a:cubicBezTo>
                      <a:pt x="1468" y="4111"/>
                      <a:pt x="434" y="6380"/>
                      <a:pt x="0" y="8815"/>
                    </a:cubicBezTo>
                    <a:cubicBezTo>
                      <a:pt x="2356" y="9882"/>
                      <a:pt x="4701" y="10262"/>
                      <a:pt x="6846" y="10262"/>
                    </a:cubicBezTo>
                    <a:cubicBezTo>
                      <a:pt x="12140" y="10262"/>
                      <a:pt x="16212" y="7947"/>
                      <a:pt x="16212" y="7947"/>
                    </a:cubicBezTo>
                    <a:cubicBezTo>
                      <a:pt x="16276" y="2609"/>
                      <a:pt x="11477" y="1"/>
                      <a:pt x="708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685043" y="1697293"/>
                <a:ext cx="275123" cy="395848"/>
              </a:xfrm>
              <a:custGeom>
                <a:rect b="b" l="l" r="r" t="t"/>
                <a:pathLst>
                  <a:path extrusionOk="0" h="14447" w="10041">
                    <a:moveTo>
                      <a:pt x="6193" y="0"/>
                    </a:moveTo>
                    <a:cubicBezTo>
                      <a:pt x="4284" y="0"/>
                      <a:pt x="1901" y="2138"/>
                      <a:pt x="1901" y="2138"/>
                    </a:cubicBezTo>
                    <a:cubicBezTo>
                      <a:pt x="1901" y="2138"/>
                      <a:pt x="0" y="7141"/>
                      <a:pt x="1901" y="11178"/>
                    </a:cubicBezTo>
                    <a:cubicBezTo>
                      <a:pt x="1901" y="11178"/>
                      <a:pt x="2249" y="9539"/>
                      <a:pt x="3715" y="9539"/>
                    </a:cubicBezTo>
                    <a:cubicBezTo>
                      <a:pt x="3949" y="9539"/>
                      <a:pt x="4210" y="9580"/>
                      <a:pt x="4503" y="9677"/>
                    </a:cubicBezTo>
                    <a:cubicBezTo>
                      <a:pt x="6605" y="10344"/>
                      <a:pt x="4837" y="14447"/>
                      <a:pt x="4837" y="14447"/>
                    </a:cubicBezTo>
                    <a:cubicBezTo>
                      <a:pt x="4837" y="14447"/>
                      <a:pt x="9140" y="11678"/>
                      <a:pt x="9574" y="8142"/>
                    </a:cubicBezTo>
                    <a:cubicBezTo>
                      <a:pt x="10041" y="4640"/>
                      <a:pt x="9240" y="1804"/>
                      <a:pt x="7372" y="370"/>
                    </a:cubicBezTo>
                    <a:cubicBezTo>
                      <a:pt x="7024" y="107"/>
                      <a:pt x="6620" y="0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6702388" y="1697293"/>
                <a:ext cx="235832" cy="243202"/>
              </a:xfrm>
              <a:custGeom>
                <a:rect b="b" l="l" r="r" t="t"/>
                <a:pathLst>
                  <a:path extrusionOk="0" h="8876" w="8607">
                    <a:moveTo>
                      <a:pt x="5560" y="0"/>
                    </a:moveTo>
                    <a:cubicBezTo>
                      <a:pt x="3651" y="0"/>
                      <a:pt x="1268" y="2138"/>
                      <a:pt x="1268" y="2138"/>
                    </a:cubicBezTo>
                    <a:cubicBezTo>
                      <a:pt x="1268" y="2138"/>
                      <a:pt x="1" y="5474"/>
                      <a:pt x="535" y="8876"/>
                    </a:cubicBezTo>
                    <a:cubicBezTo>
                      <a:pt x="1351" y="7609"/>
                      <a:pt x="2572" y="6223"/>
                      <a:pt x="4116" y="6223"/>
                    </a:cubicBezTo>
                    <a:cubicBezTo>
                      <a:pt x="4401" y="6223"/>
                      <a:pt x="4698" y="6270"/>
                      <a:pt x="5004" y="6374"/>
                    </a:cubicBezTo>
                    <a:cubicBezTo>
                      <a:pt x="5004" y="6374"/>
                      <a:pt x="5104" y="3339"/>
                      <a:pt x="8607" y="3172"/>
                    </a:cubicBezTo>
                    <a:cubicBezTo>
                      <a:pt x="8307" y="2071"/>
                      <a:pt x="7640" y="1070"/>
                      <a:pt x="6739" y="370"/>
                    </a:cubicBezTo>
                    <a:cubicBezTo>
                      <a:pt x="6391" y="107"/>
                      <a:pt x="5987" y="0"/>
                      <a:pt x="5560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6242670" y="1517028"/>
                <a:ext cx="653901" cy="280960"/>
              </a:xfrm>
              <a:custGeom>
                <a:rect b="b" l="l" r="r" t="t"/>
                <a:pathLst>
                  <a:path extrusionOk="0" h="10254" w="23865">
                    <a:moveTo>
                      <a:pt x="14651" y="1"/>
                    </a:moveTo>
                    <a:cubicBezTo>
                      <a:pt x="12876" y="1"/>
                      <a:pt x="11168" y="420"/>
                      <a:pt x="9874" y="1245"/>
                    </a:cubicBezTo>
                    <a:cubicBezTo>
                      <a:pt x="7859" y="2553"/>
                      <a:pt x="5654" y="2912"/>
                      <a:pt x="3840" y="2912"/>
                    </a:cubicBezTo>
                    <a:cubicBezTo>
                      <a:pt x="1630" y="2912"/>
                      <a:pt x="0" y="2379"/>
                      <a:pt x="0" y="2379"/>
                    </a:cubicBezTo>
                    <a:lnTo>
                      <a:pt x="0" y="2379"/>
                    </a:lnTo>
                    <a:cubicBezTo>
                      <a:pt x="4543" y="8580"/>
                      <a:pt x="9948" y="10254"/>
                      <a:pt x="14460" y="10254"/>
                    </a:cubicBezTo>
                    <a:cubicBezTo>
                      <a:pt x="19753" y="10254"/>
                      <a:pt x="23817" y="7950"/>
                      <a:pt x="23817" y="7950"/>
                    </a:cubicBezTo>
                    <a:cubicBezTo>
                      <a:pt x="23865" y="2578"/>
                      <a:pt x="19052" y="1"/>
                      <a:pt x="14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710635" y="1954907"/>
                <a:ext cx="159879" cy="169606"/>
              </a:xfrm>
              <a:custGeom>
                <a:rect b="b" l="l" r="r" t="t"/>
                <a:pathLst>
                  <a:path extrusionOk="0" h="6190" w="5835">
                    <a:moveTo>
                      <a:pt x="2457" y="1"/>
                    </a:moveTo>
                    <a:cubicBezTo>
                      <a:pt x="1545" y="1"/>
                      <a:pt x="627" y="400"/>
                      <a:pt x="0" y="1275"/>
                    </a:cubicBezTo>
                    <a:lnTo>
                      <a:pt x="667" y="5578"/>
                    </a:lnTo>
                    <a:cubicBezTo>
                      <a:pt x="1236" y="6001"/>
                      <a:pt x="1863" y="6189"/>
                      <a:pt x="2473" y="6189"/>
                    </a:cubicBezTo>
                    <a:cubicBezTo>
                      <a:pt x="4223" y="6189"/>
                      <a:pt x="5834" y="4638"/>
                      <a:pt x="5537" y="2610"/>
                    </a:cubicBezTo>
                    <a:cubicBezTo>
                      <a:pt x="5273" y="966"/>
                      <a:pt x="3873" y="1"/>
                      <a:pt x="2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6710635" y="1928604"/>
                <a:ext cx="162701" cy="223940"/>
              </a:xfrm>
              <a:custGeom>
                <a:rect b="b" l="l" r="r" t="t"/>
                <a:pathLst>
                  <a:path extrusionOk="0" fill="none" h="8173" w="5938">
                    <a:moveTo>
                      <a:pt x="0" y="2235"/>
                    </a:moveTo>
                    <a:cubicBezTo>
                      <a:pt x="1601" y="0"/>
                      <a:pt x="5104" y="868"/>
                      <a:pt x="5537" y="3570"/>
                    </a:cubicBezTo>
                    <a:cubicBezTo>
                      <a:pt x="5938" y="6305"/>
                      <a:pt x="2869" y="8173"/>
                      <a:pt x="667" y="65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749022" y="1994418"/>
                <a:ext cx="69486" cy="53951"/>
              </a:xfrm>
              <a:custGeom>
                <a:rect b="b" l="l" r="r" t="t"/>
                <a:pathLst>
                  <a:path extrusionOk="0" fill="none" h="1969" w="2536">
                    <a:moveTo>
                      <a:pt x="2535" y="767"/>
                    </a:moveTo>
                    <a:cubicBezTo>
                      <a:pt x="534" y="0"/>
                      <a:pt x="0" y="1968"/>
                      <a:pt x="0" y="19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6242670" y="1582185"/>
                <a:ext cx="653517" cy="215802"/>
              </a:xfrm>
              <a:custGeom>
                <a:rect b="b" l="l" r="r" t="t"/>
                <a:pathLst>
                  <a:path extrusionOk="0" h="7876" w="23851">
                    <a:moveTo>
                      <a:pt x="0" y="1"/>
                    </a:moveTo>
                    <a:lnTo>
                      <a:pt x="0" y="1"/>
                    </a:lnTo>
                    <a:cubicBezTo>
                      <a:pt x="4559" y="6202"/>
                      <a:pt x="9965" y="7876"/>
                      <a:pt x="14473" y="7876"/>
                    </a:cubicBezTo>
                    <a:cubicBezTo>
                      <a:pt x="19763" y="7876"/>
                      <a:pt x="23817" y="5572"/>
                      <a:pt x="23817" y="5572"/>
                    </a:cubicBezTo>
                    <a:cubicBezTo>
                      <a:pt x="23851" y="3837"/>
                      <a:pt x="23283" y="2169"/>
                      <a:pt x="22183" y="802"/>
                    </a:cubicBezTo>
                    <a:cubicBezTo>
                      <a:pt x="21582" y="2469"/>
                      <a:pt x="20081" y="4071"/>
                      <a:pt x="16479" y="4337"/>
                    </a:cubicBezTo>
                    <a:cubicBezTo>
                      <a:pt x="16005" y="4377"/>
                      <a:pt x="15532" y="4396"/>
                      <a:pt x="15060" y="4396"/>
                    </a:cubicBezTo>
                    <a:cubicBezTo>
                      <a:pt x="11113" y="4396"/>
                      <a:pt x="7272" y="3038"/>
                      <a:pt x="4203" y="535"/>
                    </a:cubicBezTo>
                    <a:cubicBezTo>
                      <a:pt x="4084" y="537"/>
                      <a:pt x="3966" y="539"/>
                      <a:pt x="3848" y="539"/>
                    </a:cubicBezTo>
                    <a:cubicBezTo>
                      <a:pt x="2537" y="539"/>
                      <a:pt x="1255" y="368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462007" y="1918548"/>
                <a:ext cx="53046" cy="74062"/>
              </a:xfrm>
              <a:custGeom>
                <a:rect b="b" l="l" r="r" t="t"/>
                <a:pathLst>
                  <a:path extrusionOk="0" h="2703" w="1936">
                    <a:moveTo>
                      <a:pt x="956" y="0"/>
                    </a:moveTo>
                    <a:cubicBezTo>
                      <a:pt x="693" y="0"/>
                      <a:pt x="435" y="134"/>
                      <a:pt x="301" y="401"/>
                    </a:cubicBezTo>
                    <a:cubicBezTo>
                      <a:pt x="1" y="1001"/>
                      <a:pt x="1" y="1702"/>
                      <a:pt x="301" y="2302"/>
                    </a:cubicBezTo>
                    <a:cubicBezTo>
                      <a:pt x="435" y="2569"/>
                      <a:pt x="693" y="2702"/>
                      <a:pt x="956" y="2702"/>
                    </a:cubicBezTo>
                    <a:cubicBezTo>
                      <a:pt x="1218" y="2702"/>
                      <a:pt x="1485" y="2569"/>
                      <a:pt x="1635" y="2302"/>
                    </a:cubicBezTo>
                    <a:cubicBezTo>
                      <a:pt x="1936" y="1702"/>
                      <a:pt x="1936" y="968"/>
                      <a:pt x="1635" y="401"/>
                    </a:cubicBezTo>
                    <a:cubicBezTo>
                      <a:pt x="1485" y="134"/>
                      <a:pt x="1218" y="0"/>
                      <a:pt x="956" y="0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6611009" y="1966744"/>
                <a:ext cx="53019" cy="74309"/>
              </a:xfrm>
              <a:custGeom>
                <a:rect b="b" l="l" r="r" t="t"/>
                <a:pathLst>
                  <a:path extrusionOk="0" h="2712" w="1935">
                    <a:moveTo>
                      <a:pt x="955" y="1"/>
                    </a:moveTo>
                    <a:cubicBezTo>
                      <a:pt x="692" y="1"/>
                      <a:pt x="434" y="126"/>
                      <a:pt x="300" y="376"/>
                    </a:cubicBezTo>
                    <a:cubicBezTo>
                      <a:pt x="0" y="977"/>
                      <a:pt x="0" y="1711"/>
                      <a:pt x="300" y="2311"/>
                    </a:cubicBezTo>
                    <a:cubicBezTo>
                      <a:pt x="434" y="2578"/>
                      <a:pt x="692" y="2711"/>
                      <a:pt x="955" y="2711"/>
                    </a:cubicBezTo>
                    <a:cubicBezTo>
                      <a:pt x="1218" y="2711"/>
                      <a:pt x="1484" y="2578"/>
                      <a:pt x="1635" y="2311"/>
                    </a:cubicBezTo>
                    <a:cubicBezTo>
                      <a:pt x="1935" y="1711"/>
                      <a:pt x="1935" y="977"/>
                      <a:pt x="1635" y="376"/>
                    </a:cubicBezTo>
                    <a:cubicBezTo>
                      <a:pt x="1484" y="126"/>
                      <a:pt x="1218" y="1"/>
                      <a:pt x="955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6518698" y="1940468"/>
                <a:ext cx="41155" cy="156344"/>
              </a:xfrm>
              <a:custGeom>
                <a:rect b="b" l="l" r="r" t="t"/>
                <a:pathLst>
                  <a:path extrusionOk="0" fill="none" h="5706" w="1502">
                    <a:moveTo>
                      <a:pt x="1501" y="1"/>
                    </a:moveTo>
                    <a:cubicBezTo>
                      <a:pt x="1234" y="1802"/>
                      <a:pt x="734" y="3570"/>
                      <a:pt x="0" y="5238"/>
                    </a:cubicBezTo>
                    <a:lnTo>
                      <a:pt x="1001" y="570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6686852" y="2254883"/>
                <a:ext cx="132561" cy="147193"/>
              </a:xfrm>
              <a:custGeom>
                <a:rect b="b" l="l" r="r" t="t"/>
                <a:pathLst>
                  <a:path extrusionOk="0" h="5372" w="4838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3270" y="1"/>
                      <a:pt x="3903" y="2736"/>
                      <a:pt x="1" y="3470"/>
                    </a:cubicBezTo>
                    <a:cubicBezTo>
                      <a:pt x="1" y="3470"/>
                      <a:pt x="1402" y="4237"/>
                      <a:pt x="1335" y="5371"/>
                    </a:cubicBezTo>
                    <a:cubicBezTo>
                      <a:pt x="1335" y="5371"/>
                      <a:pt x="4037" y="4404"/>
                      <a:pt x="4437" y="2436"/>
                    </a:cubicBezTo>
                    <a:cubicBezTo>
                      <a:pt x="4838" y="435"/>
                      <a:pt x="3270" y="1"/>
                      <a:pt x="3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rect b="b" l="l" r="r" t="t"/>
                <a:pathLst>
                  <a:path extrusionOk="0" h="2969" w="935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4F007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rect b="b" l="l" r="r" t="t"/>
                <a:pathLst>
                  <a:path extrusionOk="0" fill="none" h="2969" w="935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009487" y="2555598"/>
                <a:ext cx="164564" cy="96914"/>
              </a:xfrm>
              <a:custGeom>
                <a:rect b="b" l="l" r="r" t="t"/>
                <a:pathLst>
                  <a:path extrusionOk="0" fill="none" h="3537" w="6006">
                    <a:moveTo>
                      <a:pt x="1" y="0"/>
                    </a:moveTo>
                    <a:lnTo>
                      <a:pt x="6005" y="35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6412660" y="2252143"/>
                <a:ext cx="164537" cy="97818"/>
              </a:xfrm>
              <a:custGeom>
                <a:rect b="b" l="l" r="r" t="t"/>
                <a:pathLst>
                  <a:path extrusionOk="0" fill="none" h="3570" w="6005">
                    <a:moveTo>
                      <a:pt x="1" y="1"/>
                    </a:moveTo>
                    <a:lnTo>
                      <a:pt x="6005" y="357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6525082" y="2135172"/>
                <a:ext cx="59431" cy="13727"/>
              </a:xfrm>
              <a:custGeom>
                <a:rect b="b" l="l" r="r" t="t"/>
                <a:pathLst>
                  <a:path extrusionOk="0" fill="none" h="501" w="2169">
                    <a:moveTo>
                      <a:pt x="1" y="133"/>
                    </a:moveTo>
                    <a:cubicBezTo>
                      <a:pt x="701" y="500"/>
                      <a:pt x="1535" y="467"/>
                      <a:pt x="2169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6497655" y="1289718"/>
                <a:ext cx="292522" cy="141713"/>
              </a:xfrm>
              <a:custGeom>
                <a:rect b="b" l="l" r="r" t="t"/>
                <a:pathLst>
                  <a:path extrusionOk="0" fill="none" h="5172" w="10676">
                    <a:moveTo>
                      <a:pt x="968" y="5171"/>
                    </a:moveTo>
                    <a:cubicBezTo>
                      <a:pt x="1" y="3937"/>
                      <a:pt x="434" y="2402"/>
                      <a:pt x="2202" y="1368"/>
                    </a:cubicBezTo>
                    <a:cubicBezTo>
                      <a:pt x="4537" y="1"/>
                      <a:pt x="8340" y="1"/>
                      <a:pt x="10675" y="136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612817" y="1371068"/>
                <a:ext cx="234928" cy="125245"/>
              </a:xfrm>
              <a:custGeom>
                <a:rect b="b" l="l" r="r" t="t"/>
                <a:pathLst>
                  <a:path extrusionOk="0" fill="none" h="4571" w="8574">
                    <a:moveTo>
                      <a:pt x="8073" y="0"/>
                    </a:moveTo>
                    <a:cubicBezTo>
                      <a:pt x="8574" y="1168"/>
                      <a:pt x="8073" y="2402"/>
                      <a:pt x="6505" y="3303"/>
                    </a:cubicBezTo>
                    <a:cubicBezTo>
                      <a:pt x="4771" y="4337"/>
                      <a:pt x="2169" y="4570"/>
                      <a:pt x="1" y="407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42611" y="1431403"/>
                <a:ext cx="112450" cy="165441"/>
              </a:xfrm>
              <a:custGeom>
                <a:rect b="b" l="l" r="r" t="t"/>
                <a:pathLst>
                  <a:path extrusionOk="0" fill="none" h="6038" w="4104">
                    <a:moveTo>
                      <a:pt x="834" y="0"/>
                    </a:moveTo>
                    <a:cubicBezTo>
                      <a:pt x="1135" y="133"/>
                      <a:pt x="1435" y="267"/>
                      <a:pt x="1735" y="434"/>
                    </a:cubicBezTo>
                    <a:cubicBezTo>
                      <a:pt x="4070" y="1768"/>
                      <a:pt x="4103" y="3970"/>
                      <a:pt x="1768" y="5337"/>
                    </a:cubicBezTo>
                    <a:cubicBezTo>
                      <a:pt x="1201" y="5637"/>
                      <a:pt x="634" y="5871"/>
                      <a:pt x="1" y="60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6494011" y="1409456"/>
                <a:ext cx="232188" cy="197444"/>
              </a:xfrm>
              <a:custGeom>
                <a:rect b="b" l="l" r="r" t="t"/>
                <a:pathLst>
                  <a:path extrusionOk="0" fill="none" h="7206" w="8474">
                    <a:moveTo>
                      <a:pt x="6672" y="7172"/>
                    </a:moveTo>
                    <a:cubicBezTo>
                      <a:pt x="5171" y="7206"/>
                      <a:pt x="3703" y="6872"/>
                      <a:pt x="2369" y="6172"/>
                    </a:cubicBezTo>
                    <a:cubicBezTo>
                      <a:pt x="34" y="4804"/>
                      <a:pt x="0" y="2636"/>
                      <a:pt x="2335" y="1268"/>
                    </a:cubicBezTo>
                    <a:cubicBezTo>
                      <a:pt x="4003" y="301"/>
                      <a:pt x="6372" y="0"/>
                      <a:pt x="8473" y="4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rect b="b" l="l" r="r" t="t"/>
                <a:pathLst>
                  <a:path extrusionOk="0" h="8132" w="12109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rect b="b" l="l" r="r" t="t"/>
                <a:pathLst>
                  <a:path extrusionOk="0" h="7011" w="13311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rect b="b" l="l" r="r" t="t"/>
                <a:pathLst>
                  <a:path extrusionOk="0" h="8132" w="12109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6511382" y="1123372"/>
                <a:ext cx="331787" cy="167989"/>
              </a:xfrm>
              <a:custGeom>
                <a:rect b="b" l="l" r="r" t="t"/>
                <a:pathLst>
                  <a:path extrusionOk="0" h="6131" w="12109">
                    <a:moveTo>
                      <a:pt x="0" y="1"/>
                    </a:moveTo>
                    <a:lnTo>
                      <a:pt x="0" y="2669"/>
                    </a:lnTo>
                    <a:cubicBezTo>
                      <a:pt x="0" y="3536"/>
                      <a:pt x="601" y="4437"/>
                      <a:pt x="1768" y="5104"/>
                    </a:cubicBezTo>
                    <a:cubicBezTo>
                      <a:pt x="2952" y="5788"/>
                      <a:pt x="4503" y="6130"/>
                      <a:pt x="6054" y="6130"/>
                    </a:cubicBezTo>
                    <a:cubicBezTo>
                      <a:pt x="7606" y="6130"/>
                      <a:pt x="9157" y="5788"/>
                      <a:pt x="10341" y="5104"/>
                    </a:cubicBezTo>
                    <a:cubicBezTo>
                      <a:pt x="11508" y="4404"/>
                      <a:pt x="12109" y="3536"/>
                      <a:pt x="12109" y="2636"/>
                    </a:cubicBezTo>
                    <a:lnTo>
                      <a:pt x="12109" y="134"/>
                    </a:lnTo>
                    <a:cubicBezTo>
                      <a:pt x="12075" y="968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rect b="b" l="l" r="r" t="t"/>
                <a:pathLst>
                  <a:path extrusionOk="0" h="7011" w="13311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6415400" y="959329"/>
                <a:ext cx="522819" cy="308935"/>
              </a:xfrm>
              <a:custGeom>
                <a:rect b="b" l="l" r="r" t="t"/>
                <a:pathLst>
                  <a:path extrusionOk="0" h="11275" w="19081">
                    <a:moveTo>
                      <a:pt x="9541" y="0"/>
                    </a:moveTo>
                    <a:cubicBezTo>
                      <a:pt x="9474" y="0"/>
                      <a:pt x="9407" y="17"/>
                      <a:pt x="9341" y="50"/>
                    </a:cubicBezTo>
                    <a:lnTo>
                      <a:pt x="268" y="5287"/>
                    </a:lnTo>
                    <a:cubicBezTo>
                      <a:pt x="1" y="5454"/>
                      <a:pt x="1" y="5787"/>
                      <a:pt x="268" y="5954"/>
                    </a:cubicBezTo>
                    <a:lnTo>
                      <a:pt x="9341" y="11225"/>
                    </a:lnTo>
                    <a:cubicBezTo>
                      <a:pt x="9407" y="11258"/>
                      <a:pt x="9474" y="11275"/>
                      <a:pt x="9541" y="11275"/>
                    </a:cubicBezTo>
                    <a:cubicBezTo>
                      <a:pt x="9608" y="11275"/>
                      <a:pt x="9674" y="11258"/>
                      <a:pt x="9741" y="11225"/>
                    </a:cubicBezTo>
                    <a:lnTo>
                      <a:pt x="18847" y="5954"/>
                    </a:lnTo>
                    <a:cubicBezTo>
                      <a:pt x="19081" y="5787"/>
                      <a:pt x="19081" y="5454"/>
                      <a:pt x="18847" y="5287"/>
                    </a:cubicBezTo>
                    <a:lnTo>
                      <a:pt x="9741" y="50"/>
                    </a:lnTo>
                    <a:cubicBezTo>
                      <a:pt x="9674" y="17"/>
                      <a:pt x="9608" y="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6415400" y="1053009"/>
                <a:ext cx="522819" cy="214350"/>
              </a:xfrm>
              <a:custGeom>
                <a:rect b="b" l="l" r="r" t="t"/>
                <a:pathLst>
                  <a:path extrusionOk="0" h="7823" w="19081">
                    <a:moveTo>
                      <a:pt x="3470" y="0"/>
                    </a:moveTo>
                    <a:lnTo>
                      <a:pt x="268" y="1868"/>
                    </a:lnTo>
                    <a:cubicBezTo>
                      <a:pt x="1" y="2002"/>
                      <a:pt x="1" y="2368"/>
                      <a:pt x="268" y="2535"/>
                    </a:cubicBezTo>
                    <a:lnTo>
                      <a:pt x="9341" y="7772"/>
                    </a:lnTo>
                    <a:cubicBezTo>
                      <a:pt x="9407" y="7806"/>
                      <a:pt x="9474" y="7822"/>
                      <a:pt x="9541" y="7822"/>
                    </a:cubicBezTo>
                    <a:cubicBezTo>
                      <a:pt x="9608" y="7822"/>
                      <a:pt x="9674" y="7806"/>
                      <a:pt x="9741" y="7772"/>
                    </a:cubicBezTo>
                    <a:lnTo>
                      <a:pt x="18847" y="2535"/>
                    </a:lnTo>
                    <a:cubicBezTo>
                      <a:pt x="19081" y="2368"/>
                      <a:pt x="19081" y="2035"/>
                      <a:pt x="18847" y="1868"/>
                    </a:cubicBezTo>
                    <a:lnTo>
                      <a:pt x="15612" y="0"/>
                    </a:lnTo>
                    <a:lnTo>
                      <a:pt x="9741" y="3403"/>
                    </a:lnTo>
                    <a:cubicBezTo>
                      <a:pt x="9674" y="3436"/>
                      <a:pt x="9608" y="3453"/>
                      <a:pt x="9541" y="3453"/>
                    </a:cubicBezTo>
                    <a:cubicBezTo>
                      <a:pt x="9474" y="3453"/>
                      <a:pt x="9407" y="3436"/>
                      <a:pt x="9341" y="3403"/>
                    </a:cubicBez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651204" y="842769"/>
                <a:ext cx="153577" cy="260519"/>
              </a:xfrm>
              <a:custGeom>
                <a:rect b="b" l="l" r="r" t="t"/>
                <a:pathLst>
                  <a:path extrusionOk="0" fill="none" h="9508" w="5605">
                    <a:moveTo>
                      <a:pt x="968" y="9508"/>
                    </a:moveTo>
                    <a:cubicBezTo>
                      <a:pt x="968" y="9508"/>
                      <a:pt x="1" y="6572"/>
                      <a:pt x="2736" y="5538"/>
                    </a:cubicBezTo>
                    <a:cubicBezTo>
                      <a:pt x="5471" y="4504"/>
                      <a:pt x="5605" y="1035"/>
                      <a:pt x="3970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6649396" y="1097781"/>
                <a:ext cx="56691" cy="26523"/>
              </a:xfrm>
              <a:custGeom>
                <a:rect b="b" l="l" r="r" t="t"/>
                <a:pathLst>
                  <a:path extrusionOk="0" h="968" w="2069">
                    <a:moveTo>
                      <a:pt x="1034" y="1"/>
                    </a:moveTo>
                    <a:cubicBezTo>
                      <a:pt x="467" y="1"/>
                      <a:pt x="0" y="201"/>
                      <a:pt x="0" y="468"/>
                    </a:cubicBezTo>
                    <a:cubicBezTo>
                      <a:pt x="0" y="734"/>
                      <a:pt x="467" y="968"/>
                      <a:pt x="1034" y="968"/>
                    </a:cubicBezTo>
                    <a:cubicBezTo>
                      <a:pt x="1601" y="968"/>
                      <a:pt x="2068" y="734"/>
                      <a:pt x="2068" y="468"/>
                    </a:cubicBezTo>
                    <a:cubicBezTo>
                      <a:pt x="2068" y="201"/>
                      <a:pt x="1601" y="1"/>
                      <a:pt x="1034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6703319" y="796162"/>
                <a:ext cx="54855" cy="47429"/>
              </a:xfrm>
              <a:custGeom>
                <a:rect b="b" l="l" r="r" t="t"/>
                <a:pathLst>
                  <a:path extrusionOk="0" h="1731" w="2002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434"/>
                      <a:pt x="67" y="868"/>
                      <a:pt x="334" y="1235"/>
                    </a:cubicBezTo>
                    <a:cubicBezTo>
                      <a:pt x="584" y="1652"/>
                      <a:pt x="1134" y="1730"/>
                      <a:pt x="1511" y="1730"/>
                    </a:cubicBezTo>
                    <a:cubicBezTo>
                      <a:pt x="1737" y="1730"/>
                      <a:pt x="1902" y="1702"/>
                      <a:pt x="1902" y="1702"/>
                    </a:cubicBezTo>
                    <a:cubicBezTo>
                      <a:pt x="2002" y="10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562446" y="3449139"/>
                <a:ext cx="193800" cy="81405"/>
              </a:xfrm>
              <a:custGeom>
                <a:rect b="b" l="l" r="r" t="t"/>
                <a:pathLst>
                  <a:path extrusionOk="0" h="2971" w="7073">
                    <a:moveTo>
                      <a:pt x="2804" y="0"/>
                    </a:moveTo>
                    <a:cubicBezTo>
                      <a:pt x="2585" y="0"/>
                      <a:pt x="2362" y="25"/>
                      <a:pt x="2136" y="79"/>
                    </a:cubicBezTo>
                    <a:cubicBezTo>
                      <a:pt x="1" y="546"/>
                      <a:pt x="468" y="1814"/>
                      <a:pt x="468" y="1814"/>
                    </a:cubicBezTo>
                    <a:cubicBezTo>
                      <a:pt x="1461" y="2683"/>
                      <a:pt x="2575" y="2970"/>
                      <a:pt x="3607" y="2970"/>
                    </a:cubicBezTo>
                    <a:cubicBezTo>
                      <a:pt x="5071" y="2970"/>
                      <a:pt x="6372" y="2394"/>
                      <a:pt x="6939" y="2081"/>
                    </a:cubicBezTo>
                    <a:cubicBezTo>
                      <a:pt x="7073" y="2014"/>
                      <a:pt x="7073" y="1847"/>
                      <a:pt x="6939" y="1781"/>
                    </a:cubicBezTo>
                    <a:cubicBezTo>
                      <a:pt x="5908" y="1398"/>
                      <a:pt x="4461" y="0"/>
                      <a:pt x="2804" y="0"/>
                    </a:cubicBezTo>
                    <a:close/>
                  </a:path>
                </a:pathLst>
              </a:custGeom>
              <a:solidFill>
                <a:srgbClr val="8AFFCC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rect b="b" l="l" r="r" t="t"/>
                <a:pathLst>
                  <a:path extrusionOk="0" fill="none" h="4304" w="7073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7"/>
            <p:cNvGrpSpPr/>
            <p:nvPr/>
          </p:nvGrpSpPr>
          <p:grpSpPr>
            <a:xfrm>
              <a:off x="7319326" y="3438508"/>
              <a:ext cx="521915" cy="556631"/>
              <a:chOff x="7319326" y="3438508"/>
              <a:chExt cx="521915" cy="556631"/>
            </a:xfrm>
          </p:grpSpPr>
          <p:sp>
            <p:nvSpPr>
              <p:cNvPr id="716" name="Google Shape;716;p37"/>
              <p:cNvSpPr/>
              <p:nvPr/>
            </p:nvSpPr>
            <p:spPr>
              <a:xfrm>
                <a:off x="7408897" y="3782159"/>
                <a:ext cx="316278" cy="182840"/>
              </a:xfrm>
              <a:custGeom>
                <a:rect b="b" l="l" r="r" t="t"/>
                <a:pathLst>
                  <a:path extrusionOk="0" h="6673" w="11543">
                    <a:moveTo>
                      <a:pt x="5772" y="1"/>
                    </a:moveTo>
                    <a:cubicBezTo>
                      <a:pt x="2569" y="1"/>
                      <a:pt x="1" y="1502"/>
                      <a:pt x="1" y="3336"/>
                    </a:cubicBezTo>
                    <a:cubicBezTo>
                      <a:pt x="1" y="5171"/>
                      <a:pt x="2569" y="6672"/>
                      <a:pt x="5772" y="6672"/>
                    </a:cubicBezTo>
                    <a:cubicBezTo>
                      <a:pt x="8974" y="6672"/>
                      <a:pt x="11542" y="5171"/>
                      <a:pt x="11542" y="3336"/>
                    </a:cubicBezTo>
                    <a:cubicBezTo>
                      <a:pt x="11542" y="1502"/>
                      <a:pt x="8974" y="1"/>
                      <a:pt x="5772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350425" y="3522434"/>
                <a:ext cx="446949" cy="403081"/>
              </a:xfrm>
              <a:custGeom>
                <a:rect b="b" l="l" r="r" t="t"/>
                <a:pathLst>
                  <a:path extrusionOk="0" h="14711" w="16312">
                    <a:moveTo>
                      <a:pt x="8200" y="0"/>
                    </a:moveTo>
                    <a:cubicBezTo>
                      <a:pt x="7552" y="0"/>
                      <a:pt x="6893" y="88"/>
                      <a:pt x="6238" y="273"/>
                    </a:cubicBezTo>
                    <a:cubicBezTo>
                      <a:pt x="2302" y="1341"/>
                      <a:pt x="0" y="5377"/>
                      <a:pt x="1067" y="9280"/>
                    </a:cubicBezTo>
                    <a:cubicBezTo>
                      <a:pt x="1958" y="12564"/>
                      <a:pt x="4917" y="14711"/>
                      <a:pt x="8159" y="14711"/>
                    </a:cubicBezTo>
                    <a:cubicBezTo>
                      <a:pt x="8802" y="14711"/>
                      <a:pt x="9456" y="14627"/>
                      <a:pt x="10107" y="14450"/>
                    </a:cubicBezTo>
                    <a:cubicBezTo>
                      <a:pt x="14010" y="13383"/>
                      <a:pt x="16312" y="9346"/>
                      <a:pt x="15244" y="5410"/>
                    </a:cubicBezTo>
                    <a:cubicBezTo>
                      <a:pt x="14356" y="2162"/>
                      <a:pt x="11412" y="0"/>
                      <a:pt x="8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319326" y="3551834"/>
                <a:ext cx="503776" cy="374777"/>
              </a:xfrm>
              <a:custGeom>
                <a:rect b="b" l="l" r="r" t="t"/>
                <a:pathLst>
                  <a:path extrusionOk="0" h="13678" w="18386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1" y="3303"/>
                      <a:pt x="1068" y="11576"/>
                      <a:pt x="7206" y="13377"/>
                    </a:cubicBezTo>
                    <a:cubicBezTo>
                      <a:pt x="7921" y="13582"/>
                      <a:pt x="8625" y="13677"/>
                      <a:pt x="9306" y="13677"/>
                    </a:cubicBezTo>
                    <a:cubicBezTo>
                      <a:pt x="14504" y="13677"/>
                      <a:pt x="18386" y="8109"/>
                      <a:pt x="15879" y="3036"/>
                    </a:cubicBezTo>
                    <a:lnTo>
                      <a:pt x="15879" y="3036"/>
                    </a:lnTo>
                    <a:lnTo>
                      <a:pt x="15879" y="3236"/>
                    </a:lnTo>
                    <a:cubicBezTo>
                      <a:pt x="15879" y="6506"/>
                      <a:pt x="13212" y="8966"/>
                      <a:pt x="10171" y="8966"/>
                    </a:cubicBezTo>
                    <a:cubicBezTo>
                      <a:pt x="9613" y="8966"/>
                      <a:pt x="9043" y="8883"/>
                      <a:pt x="8474" y="8707"/>
                    </a:cubicBezTo>
                    <a:cubicBezTo>
                      <a:pt x="4804" y="7539"/>
                      <a:pt x="3270" y="3170"/>
                      <a:pt x="5471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7359549" y="3516187"/>
                <a:ext cx="481692" cy="478952"/>
              </a:xfrm>
              <a:custGeom>
                <a:rect b="b" l="l" r="r" t="t"/>
                <a:pathLst>
                  <a:path extrusionOk="0" fill="none" h="17480" w="17580">
                    <a:moveTo>
                      <a:pt x="468" y="7106"/>
                    </a:moveTo>
                    <a:cubicBezTo>
                      <a:pt x="1" y="13644"/>
                      <a:pt x="7673" y="17480"/>
                      <a:pt x="12610" y="13210"/>
                    </a:cubicBezTo>
                    <a:cubicBezTo>
                      <a:pt x="17580" y="8907"/>
                      <a:pt x="14845" y="768"/>
                      <a:pt x="8340" y="301"/>
                    </a:cubicBezTo>
                    <a:cubicBezTo>
                      <a:pt x="4270" y="1"/>
                      <a:pt x="734" y="3070"/>
                      <a:pt x="468" y="7106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574338" y="3484211"/>
                <a:ext cx="1863" cy="70391"/>
              </a:xfrm>
              <a:custGeom>
                <a:rect b="b" l="l" r="r" t="t"/>
                <a:pathLst>
                  <a:path extrusionOk="0" fill="none" h="2569" w="68">
                    <a:moveTo>
                      <a:pt x="1" y="2569"/>
                    </a:moveTo>
                    <a:lnTo>
                      <a:pt x="67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7571598" y="3467744"/>
                <a:ext cx="185553" cy="61897"/>
              </a:xfrm>
              <a:custGeom>
                <a:rect b="b" l="l" r="r" t="t"/>
                <a:pathLst>
                  <a:path extrusionOk="0" h="2259" w="6772">
                    <a:moveTo>
                      <a:pt x="467" y="1"/>
                    </a:moveTo>
                    <a:cubicBezTo>
                      <a:pt x="134" y="268"/>
                      <a:pt x="0" y="701"/>
                      <a:pt x="134" y="1102"/>
                    </a:cubicBezTo>
                    <a:cubicBezTo>
                      <a:pt x="1127" y="1971"/>
                      <a:pt x="2241" y="2258"/>
                      <a:pt x="3276" y="2258"/>
                    </a:cubicBezTo>
                    <a:cubicBezTo>
                      <a:pt x="4743" y="2258"/>
                      <a:pt x="6052" y="1681"/>
                      <a:pt x="6639" y="1369"/>
                    </a:cubicBezTo>
                    <a:cubicBezTo>
                      <a:pt x="6772" y="1335"/>
                      <a:pt x="6772" y="1135"/>
                      <a:pt x="6639" y="1102"/>
                    </a:cubicBezTo>
                    <a:cubicBezTo>
                      <a:pt x="6238" y="935"/>
                      <a:pt x="5838" y="735"/>
                      <a:pt x="5471" y="468"/>
                    </a:cubicBezTo>
                    <a:cubicBezTo>
                      <a:pt x="4853" y="690"/>
                      <a:pt x="4077" y="874"/>
                      <a:pt x="3250" y="874"/>
                    </a:cubicBezTo>
                    <a:cubicBezTo>
                      <a:pt x="2337" y="874"/>
                      <a:pt x="1361" y="649"/>
                      <a:pt x="467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rect b="b" l="l" r="r" t="t"/>
                <a:pathLst>
                  <a:path extrusionOk="0" fill="none" h="4304" w="7073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3" name="Google Shape;723;p37"/>
          <p:cNvSpPr/>
          <p:nvPr/>
        </p:nvSpPr>
        <p:spPr>
          <a:xfrm>
            <a:off x="817525" y="1244950"/>
            <a:ext cx="8574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 txBox="1"/>
          <p:nvPr>
            <p:ph idx="2" type="title"/>
          </p:nvPr>
        </p:nvSpPr>
        <p:spPr>
          <a:xfrm>
            <a:off x="862375" y="1321300"/>
            <a:ext cx="767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"/>
          <p:cNvSpPr/>
          <p:nvPr/>
        </p:nvSpPr>
        <p:spPr>
          <a:xfrm>
            <a:off x="1165050" y="2044856"/>
            <a:ext cx="694800" cy="69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4920875" y="2044859"/>
            <a:ext cx="6948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1165050" y="3314780"/>
            <a:ext cx="694800" cy="69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4920875" y="3314783"/>
            <a:ext cx="694800" cy="6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8"/>
          <p:cNvSpPr txBox="1"/>
          <p:nvPr>
            <p:ph idx="9" type="subTitle"/>
          </p:nvPr>
        </p:nvSpPr>
        <p:spPr>
          <a:xfrm>
            <a:off x="2008426" y="219846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INICIALIZACIÓN DE PILAS</a:t>
            </a:r>
            <a:endParaRPr/>
          </a:p>
        </p:txBody>
      </p:sp>
      <p:sp>
        <p:nvSpPr>
          <p:cNvPr id="734" name="Google Shape;734;p38"/>
          <p:cNvSpPr txBox="1"/>
          <p:nvPr>
            <p:ph idx="15" type="subTitle"/>
          </p:nvPr>
        </p:nvSpPr>
        <p:spPr>
          <a:xfrm>
            <a:off x="2008426" y="342635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EJECUTA INSTRUCCIONES</a:t>
            </a:r>
            <a:endParaRPr/>
          </a:p>
        </p:txBody>
      </p:sp>
      <p:sp>
        <p:nvSpPr>
          <p:cNvPr id="735" name="Google Shape;735;p38"/>
          <p:cNvSpPr txBox="1"/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4"/>
                </a:highlight>
              </a:rPr>
              <a:t>IMPLEMENTACIÓN</a:t>
            </a:r>
            <a:endParaRPr/>
          </a:p>
        </p:txBody>
      </p:sp>
      <p:sp>
        <p:nvSpPr>
          <p:cNvPr id="736" name="Google Shape;736;p38"/>
          <p:cNvSpPr txBox="1"/>
          <p:nvPr>
            <p:ph idx="2" type="title"/>
          </p:nvPr>
        </p:nvSpPr>
        <p:spPr>
          <a:xfrm>
            <a:off x="4900632" y="21987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7" name="Google Shape;737;p38"/>
          <p:cNvSpPr txBox="1"/>
          <p:nvPr>
            <p:ph idx="3" type="subTitle"/>
          </p:nvPr>
        </p:nvSpPr>
        <p:spPr>
          <a:xfrm>
            <a:off x="5764251" y="2198462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DEL ARCHIVO RBKVM</a:t>
            </a:r>
            <a:endParaRPr/>
          </a:p>
        </p:txBody>
      </p:sp>
      <p:sp>
        <p:nvSpPr>
          <p:cNvPr id="738" name="Google Shape;738;p38"/>
          <p:cNvSpPr txBox="1"/>
          <p:nvPr>
            <p:ph idx="5" type="title"/>
          </p:nvPr>
        </p:nvSpPr>
        <p:spPr>
          <a:xfrm>
            <a:off x="4900632" y="346867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9" name="Google Shape;739;p38"/>
          <p:cNvSpPr txBox="1"/>
          <p:nvPr>
            <p:ph idx="6" type="subTitle"/>
          </p:nvPr>
        </p:nvSpPr>
        <p:spPr>
          <a:xfrm>
            <a:off x="5823701" y="3577377"/>
            <a:ext cx="2367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DE CADA INSTRUCCIÓN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"/>
          <p:cNvSpPr txBox="1"/>
          <p:nvPr>
            <p:ph idx="8" type="title"/>
          </p:nvPr>
        </p:nvSpPr>
        <p:spPr>
          <a:xfrm>
            <a:off x="1144807" y="21987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8"/>
          <p:cNvSpPr txBox="1"/>
          <p:nvPr>
            <p:ph idx="14" type="title"/>
          </p:nvPr>
        </p:nvSpPr>
        <p:spPr>
          <a:xfrm>
            <a:off x="1144807" y="3468671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bik's Cube Lesson by Slidesgo">
  <a:themeElements>
    <a:clrScheme name="Simple Light">
      <a:dk1>
        <a:srgbClr val="4F0073"/>
      </a:dk1>
      <a:lt1>
        <a:srgbClr val="DFFFFF"/>
      </a:lt1>
      <a:dk2>
        <a:srgbClr val="ACFFFF"/>
      </a:dk2>
      <a:lt2>
        <a:srgbClr val="9A8EFF"/>
      </a:lt2>
      <a:accent1>
        <a:srgbClr val="FF64AB"/>
      </a:accent1>
      <a:accent2>
        <a:srgbClr val="FFBA46"/>
      </a:accent2>
      <a:accent3>
        <a:srgbClr val="00FFC1"/>
      </a:accent3>
      <a:accent4>
        <a:srgbClr val="6BC9FF"/>
      </a:accent4>
      <a:accent5>
        <a:srgbClr val="6734A7"/>
      </a:accent5>
      <a:accent6>
        <a:srgbClr val="9A8EFF"/>
      </a:accent6>
      <a:hlink>
        <a:srgbClr val="4F00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