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6"/>
  </p:notesMasterIdLst>
  <p:handoutMasterIdLst>
    <p:handoutMasterId r:id="rId7"/>
  </p:handoutMaster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8" autoAdjust="0"/>
    <p:restoredTop sz="96095" autoAdjust="0"/>
  </p:normalViewPr>
  <p:slideViewPr>
    <p:cSldViewPr snapToGrid="0">
      <p:cViewPr>
        <p:scale>
          <a:sx n="65" d="100"/>
          <a:sy n="65" d="100"/>
        </p:scale>
        <p:origin x="-1112" y="-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10/22/14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10/22/14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v1.2.3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="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v1.2.3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v1.2.3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v1.2.3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LearnChef-PowerPoint-Template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255</cp:revision>
  <cp:lastPrinted>2012-11-30T19:50:46Z</cp:lastPrinted>
  <dcterms:created xsi:type="dcterms:W3CDTF">2012-09-13T17:36:07Z</dcterms:created>
  <dcterms:modified xsi:type="dcterms:W3CDTF">2014-10-22T15:45:52Z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