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266" r:id="rId5"/>
    <p:sldId id="258" r:id="rId6"/>
    <p:sldId id="272" r:id="rId7"/>
    <p:sldId id="273" r:id="rId8"/>
    <p:sldId id="274" r:id="rId9"/>
    <p:sldId id="275" r:id="rId10"/>
    <p:sldId id="27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0073"/>
    <a:srgbClr val="D8DDEE"/>
    <a:srgbClr val="FCF600"/>
    <a:srgbClr val="362852"/>
    <a:srgbClr val="32254B"/>
    <a:srgbClr val="7E3086"/>
    <a:srgbClr val="00E266"/>
    <a:srgbClr val="993BA3"/>
    <a:srgbClr val="33CCCC"/>
    <a:srgbClr val="54D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5DF1F-518C-4769-B93E-EAD9C46A1073}" v="525" dt="2023-06-23T19:39:32.733"/>
    <p1510:client id="{382DE576-7FC7-47BE-B960-B88D767974DB}" v="89" dt="2023-06-23T19:41:11.133"/>
    <p1510:client id="{728A3A55-CFF9-43E5-940C-09DC557FC9F8}" v="14" dt="2023-06-22T22:17:12.734"/>
    <p1510:client id="{82519A57-D6C0-471F-BC2E-E94B722B64F6}" v="9" dt="2023-06-23T16:57:32.991"/>
    <p1510:client id="{92DA57BD-01F1-4ECD-8A01-AA1C3658C26A}" v="4" dt="2023-06-23T17:18:11.453"/>
    <p1510:client id="{B7583529-8E13-47E9-9AF0-723ADA2C7100}" v="782" vWet="784" dt="2023-06-23T18:53:02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ves, Rodney" userId="fc93ab1c-29f9-423f-85ad-f411a390598b" providerId="ADAL" clId="{1725DF1F-518C-4769-B93E-EAD9C46A1073}"/>
    <pc:docChg chg="undo redo custSel modSld">
      <pc:chgData name="Toves, Rodney" userId="fc93ab1c-29f9-423f-85ad-f411a390598b" providerId="ADAL" clId="{1725DF1F-518C-4769-B93E-EAD9C46A1073}" dt="2023-06-23T19:39:32.730" v="584" actId="165"/>
      <pc:docMkLst>
        <pc:docMk/>
      </pc:docMkLst>
      <pc:sldChg chg="addSp delSp modSp mod">
        <pc:chgData name="Toves, Rodney" userId="fc93ab1c-29f9-423f-85ad-f411a390598b" providerId="ADAL" clId="{1725DF1F-518C-4769-B93E-EAD9C46A1073}" dt="2023-06-23T18:53:03.952" v="390" actId="20577"/>
        <pc:sldMkLst>
          <pc:docMk/>
          <pc:sldMk cId="3097564906" sldId="258"/>
        </pc:sldMkLst>
        <pc:spChg chg="add del mod">
          <ac:chgData name="Toves, Rodney" userId="fc93ab1c-29f9-423f-85ad-f411a390598b" providerId="ADAL" clId="{1725DF1F-518C-4769-B93E-EAD9C46A1073}" dt="2023-06-22T23:50:02.579" v="6" actId="478"/>
          <ac:spMkLst>
            <pc:docMk/>
            <pc:sldMk cId="3097564906" sldId="258"/>
            <ac:spMk id="9" creationId="{4A441155-45EF-BD94-81AD-8AC3F99D6C17}"/>
          </ac:spMkLst>
        </pc:spChg>
        <pc:spChg chg="mod">
          <ac:chgData name="Toves, Rodney" userId="fc93ab1c-29f9-423f-85ad-f411a390598b" providerId="ADAL" clId="{1725DF1F-518C-4769-B93E-EAD9C46A1073}" dt="2023-06-23T18:53:03.952" v="390" actId="20577"/>
          <ac:spMkLst>
            <pc:docMk/>
            <pc:sldMk cId="3097564906" sldId="258"/>
            <ac:spMk id="19" creationId="{F429952F-32BD-3905-2E47-B6804AE23132}"/>
          </ac:spMkLst>
        </pc:spChg>
        <pc:spChg chg="mod">
          <ac:chgData name="Toves, Rodney" userId="fc93ab1c-29f9-423f-85ad-f411a390598b" providerId="ADAL" clId="{1725DF1F-518C-4769-B93E-EAD9C46A1073}" dt="2023-06-23T17:19:53.248" v="67" actId="20577"/>
          <ac:spMkLst>
            <pc:docMk/>
            <pc:sldMk cId="3097564906" sldId="258"/>
            <ac:spMk id="20" creationId="{8F5A625E-5A39-CEDA-752D-3E5B94144471}"/>
          </ac:spMkLst>
        </pc:spChg>
        <pc:graphicFrameChg chg="add mod">
          <ac:chgData name="Toves, Rodney" userId="fc93ab1c-29f9-423f-85ad-f411a390598b" providerId="ADAL" clId="{1725DF1F-518C-4769-B93E-EAD9C46A1073}" dt="2023-06-22T23:49:54.628" v="2"/>
          <ac:graphicFrameMkLst>
            <pc:docMk/>
            <pc:sldMk cId="3097564906" sldId="258"/>
            <ac:graphicFrameMk id="2" creationId="{4C8981FA-8B40-E865-9E09-33EED241C6B7}"/>
          </ac:graphicFrameMkLst>
        </pc:graphicFrameChg>
        <pc:graphicFrameChg chg="add mod">
          <ac:chgData name="Toves, Rodney" userId="fc93ab1c-29f9-423f-85ad-f411a390598b" providerId="ADAL" clId="{1725DF1F-518C-4769-B93E-EAD9C46A1073}" dt="2023-06-23T18:01:51.835" v="91" actId="1076"/>
          <ac:graphicFrameMkLst>
            <pc:docMk/>
            <pc:sldMk cId="3097564906" sldId="258"/>
            <ac:graphicFrameMk id="2" creationId="{A0EC2659-C607-8FB9-5A3B-FD59AF9633CA}"/>
          </ac:graphicFrameMkLst>
        </pc:graphicFrameChg>
        <pc:graphicFrameChg chg="add del mod">
          <ac:chgData name="Toves, Rodney" userId="fc93ab1c-29f9-423f-85ad-f411a390598b" providerId="ADAL" clId="{1725DF1F-518C-4769-B93E-EAD9C46A1073}" dt="2023-06-23T18:01:48.252" v="90" actId="478"/>
          <ac:graphicFrameMkLst>
            <pc:docMk/>
            <pc:sldMk cId="3097564906" sldId="258"/>
            <ac:graphicFrameMk id="3" creationId="{4C8981FA-8B40-E865-9E09-33EED241C6B7}"/>
          </ac:graphicFrameMkLst>
        </pc:graphicFrameChg>
        <pc:graphicFrameChg chg="del">
          <ac:chgData name="Toves, Rodney" userId="fc93ab1c-29f9-423f-85ad-f411a390598b" providerId="ADAL" clId="{1725DF1F-518C-4769-B93E-EAD9C46A1073}" dt="2023-06-22T23:49:59.663" v="5" actId="478"/>
          <ac:graphicFrameMkLst>
            <pc:docMk/>
            <pc:sldMk cId="3097564906" sldId="258"/>
            <ac:graphicFrameMk id="10" creationId="{2FE94E35-F881-8E84-AD79-E64B083ED1AA}"/>
          </ac:graphicFrameMkLst>
        </pc:graphicFrameChg>
      </pc:sldChg>
      <pc:sldChg chg="addSp delSp modSp mod">
        <pc:chgData name="Toves, Rodney" userId="fc93ab1c-29f9-423f-85ad-f411a390598b" providerId="ADAL" clId="{1725DF1F-518C-4769-B93E-EAD9C46A1073}" dt="2023-06-23T19:39:32.730" v="584" actId="165"/>
        <pc:sldMkLst>
          <pc:docMk/>
          <pc:sldMk cId="1040846805" sldId="260"/>
        </pc:sldMkLst>
        <pc:spChg chg="mod">
          <ac:chgData name="Toves, Rodney" userId="fc93ab1c-29f9-423f-85ad-f411a390598b" providerId="ADAL" clId="{1725DF1F-518C-4769-B93E-EAD9C46A1073}" dt="2023-06-23T19:27:28.568" v="518" actId="1036"/>
          <ac:spMkLst>
            <pc:docMk/>
            <pc:sldMk cId="1040846805" sldId="260"/>
            <ac:spMk id="2" creationId="{467E9AF0-6A9D-A825-71C9-C036C9FB77C6}"/>
          </ac:spMkLst>
        </pc:spChg>
        <pc:spChg chg="mod">
          <ac:chgData name="Toves, Rodney" userId="fc93ab1c-29f9-423f-85ad-f411a390598b" providerId="ADAL" clId="{1725DF1F-518C-4769-B93E-EAD9C46A1073}" dt="2023-06-23T19:27:28.568" v="518" actId="1036"/>
          <ac:spMkLst>
            <pc:docMk/>
            <pc:sldMk cId="1040846805" sldId="260"/>
            <ac:spMk id="4" creationId="{15E98CCC-2A6C-CA12-7EFE-BA2840E51C2F}"/>
          </ac:spMkLst>
        </pc:spChg>
        <pc:spChg chg="mod">
          <ac:chgData name="Toves, Rodney" userId="fc93ab1c-29f9-423f-85ad-f411a390598b" providerId="ADAL" clId="{1725DF1F-518C-4769-B93E-EAD9C46A1073}" dt="2023-06-23T19:27:28.568" v="518" actId="1036"/>
          <ac:spMkLst>
            <pc:docMk/>
            <pc:sldMk cId="1040846805" sldId="260"/>
            <ac:spMk id="5" creationId="{0AEE7419-E088-B409-A3B1-D57877234DAF}"/>
          </ac:spMkLst>
        </pc:spChg>
        <pc:spChg chg="mod">
          <ac:chgData name="Toves, Rodney" userId="fc93ab1c-29f9-423f-85ad-f411a390598b" providerId="ADAL" clId="{1725DF1F-518C-4769-B93E-EAD9C46A1073}" dt="2023-06-23T19:37:36.790" v="560" actId="1076"/>
          <ac:spMkLst>
            <pc:docMk/>
            <pc:sldMk cId="1040846805" sldId="260"/>
            <ac:spMk id="8" creationId="{94032332-15E5-D4D5-2B35-4E42C29BE241}"/>
          </ac:spMkLst>
        </pc:spChg>
        <pc:spChg chg="mod">
          <ac:chgData name="Toves, Rodney" userId="fc93ab1c-29f9-423f-85ad-f411a390598b" providerId="ADAL" clId="{1725DF1F-518C-4769-B93E-EAD9C46A1073}" dt="2023-06-23T19:38:10.692" v="570" actId="1076"/>
          <ac:spMkLst>
            <pc:docMk/>
            <pc:sldMk cId="1040846805" sldId="260"/>
            <ac:spMk id="9" creationId="{4F3517E9-4343-5F5B-9258-A55BFBFE028A}"/>
          </ac:spMkLst>
        </pc:spChg>
        <pc:spChg chg="mod">
          <ac:chgData name="Toves, Rodney" userId="fc93ab1c-29f9-423f-85ad-f411a390598b" providerId="ADAL" clId="{1725DF1F-518C-4769-B93E-EAD9C46A1073}" dt="2023-06-23T19:37:36.790" v="560" actId="1076"/>
          <ac:spMkLst>
            <pc:docMk/>
            <pc:sldMk cId="1040846805" sldId="260"/>
            <ac:spMk id="10" creationId="{BD63970A-660F-A9C2-8DE8-C9DCABFC6FF4}"/>
          </ac:spMkLst>
        </pc:spChg>
        <pc:spChg chg="mod">
          <ac:chgData name="Toves, Rodney" userId="fc93ab1c-29f9-423f-85ad-f411a390598b" providerId="ADAL" clId="{1725DF1F-518C-4769-B93E-EAD9C46A1073}" dt="2023-06-23T19:38:00.607" v="567" actId="1076"/>
          <ac:spMkLst>
            <pc:docMk/>
            <pc:sldMk cId="1040846805" sldId="260"/>
            <ac:spMk id="16" creationId="{05086E57-D6BC-AA17-C221-CFD84F8EB7A5}"/>
          </ac:spMkLst>
        </pc:spChg>
        <pc:spChg chg="mod">
          <ac:chgData name="Toves, Rodney" userId="fc93ab1c-29f9-423f-85ad-f411a390598b" providerId="ADAL" clId="{1725DF1F-518C-4769-B93E-EAD9C46A1073}" dt="2023-06-23T19:27:28.568" v="518" actId="1036"/>
          <ac:spMkLst>
            <pc:docMk/>
            <pc:sldMk cId="1040846805" sldId="260"/>
            <ac:spMk id="18" creationId="{4C78602A-5CF9-86F1-8648-DBB6C42AC62F}"/>
          </ac:spMkLst>
        </pc:spChg>
        <pc:spChg chg="mod">
          <ac:chgData name="Toves, Rodney" userId="fc93ab1c-29f9-423f-85ad-f411a390598b" providerId="ADAL" clId="{1725DF1F-518C-4769-B93E-EAD9C46A1073}" dt="2023-06-23T19:27:28.568" v="518" actId="1036"/>
          <ac:spMkLst>
            <pc:docMk/>
            <pc:sldMk cId="1040846805" sldId="260"/>
            <ac:spMk id="19" creationId="{06820222-BEE3-746D-FF6E-F1B15A482CD6}"/>
          </ac:spMkLst>
        </pc:spChg>
        <pc:spChg chg="mod">
          <ac:chgData name="Toves, Rodney" userId="fc93ab1c-29f9-423f-85ad-f411a390598b" providerId="ADAL" clId="{1725DF1F-518C-4769-B93E-EAD9C46A1073}" dt="2023-06-23T19:27:28.568" v="518" actId="1036"/>
          <ac:spMkLst>
            <pc:docMk/>
            <pc:sldMk cId="1040846805" sldId="260"/>
            <ac:spMk id="20" creationId="{6B8B4196-50D8-3AA9-66CF-D33B57BDF014}"/>
          </ac:spMkLst>
        </pc:spChg>
        <pc:spChg chg="mod">
          <ac:chgData name="Toves, Rodney" userId="fc93ab1c-29f9-423f-85ad-f411a390598b" providerId="ADAL" clId="{1725DF1F-518C-4769-B93E-EAD9C46A1073}" dt="2023-06-23T19:27:28.568" v="518" actId="1036"/>
          <ac:spMkLst>
            <pc:docMk/>
            <pc:sldMk cId="1040846805" sldId="260"/>
            <ac:spMk id="21" creationId="{1ABBD1AB-F4D5-EB44-CBEA-3EE7EDB32263}"/>
          </ac:spMkLst>
        </pc:spChg>
        <pc:spChg chg="mod">
          <ac:chgData name="Toves, Rodney" userId="fc93ab1c-29f9-423f-85ad-f411a390598b" providerId="ADAL" clId="{1725DF1F-518C-4769-B93E-EAD9C46A1073}" dt="2023-06-23T19:27:28.568" v="518" actId="1036"/>
          <ac:spMkLst>
            <pc:docMk/>
            <pc:sldMk cId="1040846805" sldId="260"/>
            <ac:spMk id="22" creationId="{FC7D4105-BC0B-594A-CAB6-41BFA916EC15}"/>
          </ac:spMkLst>
        </pc:spChg>
        <pc:spChg chg="mod">
          <ac:chgData name="Toves, Rodney" userId="fc93ab1c-29f9-423f-85ad-f411a390598b" providerId="ADAL" clId="{1725DF1F-518C-4769-B93E-EAD9C46A1073}" dt="2023-06-23T19:37:36.790" v="560" actId="1076"/>
          <ac:spMkLst>
            <pc:docMk/>
            <pc:sldMk cId="1040846805" sldId="260"/>
            <ac:spMk id="23" creationId="{7BB93B9D-63E4-3B16-F878-6A7B92EF9198}"/>
          </ac:spMkLst>
        </pc:spChg>
        <pc:spChg chg="mod">
          <ac:chgData name="Toves, Rodney" userId="fc93ab1c-29f9-423f-85ad-f411a390598b" providerId="ADAL" clId="{1725DF1F-518C-4769-B93E-EAD9C46A1073}" dt="2023-06-23T19:27:28.568" v="518" actId="1036"/>
          <ac:spMkLst>
            <pc:docMk/>
            <pc:sldMk cId="1040846805" sldId="260"/>
            <ac:spMk id="24" creationId="{96943DC6-4582-2315-839A-E8F53037B960}"/>
          </ac:spMkLst>
        </pc:spChg>
        <pc:spChg chg="mod">
          <ac:chgData name="Toves, Rodney" userId="fc93ab1c-29f9-423f-85ad-f411a390598b" providerId="ADAL" clId="{1725DF1F-518C-4769-B93E-EAD9C46A1073}" dt="2023-06-23T19:38:14.060" v="571" actId="1076"/>
          <ac:spMkLst>
            <pc:docMk/>
            <pc:sldMk cId="1040846805" sldId="260"/>
            <ac:spMk id="25" creationId="{131FA6F8-FC6B-E4AE-2E2F-F079702AFB2C}"/>
          </ac:spMkLst>
        </pc:spChg>
        <pc:grpChg chg="add del mod">
          <ac:chgData name="Toves, Rodney" userId="fc93ab1c-29f9-423f-85ad-f411a390598b" providerId="ADAL" clId="{1725DF1F-518C-4769-B93E-EAD9C46A1073}" dt="2023-06-23T19:39:32.730" v="584" actId="165"/>
          <ac:grpSpMkLst>
            <pc:docMk/>
            <pc:sldMk cId="1040846805" sldId="260"/>
            <ac:grpSpMk id="36" creationId="{BCF7A812-4A07-E76D-DFEF-EBF6460BBD90}"/>
          </ac:grpSpMkLst>
        </pc:grpChg>
        <pc:picChg chg="mod">
          <ac:chgData name="Toves, Rodney" userId="fc93ab1c-29f9-423f-85ad-f411a390598b" providerId="ADAL" clId="{1725DF1F-518C-4769-B93E-EAD9C46A1073}" dt="2023-06-23T19:27:28.568" v="518" actId="1036"/>
          <ac:picMkLst>
            <pc:docMk/>
            <pc:sldMk cId="1040846805" sldId="260"/>
            <ac:picMk id="6" creationId="{5366082E-1314-E6B7-2798-3DD279377C80}"/>
          </ac:picMkLst>
        </pc:picChg>
        <pc:picChg chg="add del mod modVis">
          <ac:chgData name="Toves, Rodney" userId="fc93ab1c-29f9-423f-85ad-f411a390598b" providerId="ADAL" clId="{1725DF1F-518C-4769-B93E-EAD9C46A1073}" dt="2023-06-23T19:37:55.724" v="565" actId="14430"/>
          <ac:picMkLst>
            <pc:docMk/>
            <pc:sldMk cId="1040846805" sldId="260"/>
            <ac:picMk id="7" creationId="{1A12877C-E26B-79E0-94A2-8A16C5502006}"/>
          </ac:picMkLst>
        </pc:picChg>
        <pc:picChg chg="add mod topLvl">
          <ac:chgData name="Toves, Rodney" userId="fc93ab1c-29f9-423f-85ad-f411a390598b" providerId="ADAL" clId="{1725DF1F-518C-4769-B93E-EAD9C46A1073}" dt="2023-06-23T19:39:32.730" v="584" actId="165"/>
          <ac:picMkLst>
            <pc:docMk/>
            <pc:sldMk cId="1040846805" sldId="260"/>
            <ac:picMk id="15" creationId="{572CF2CF-D4B9-85DE-690D-F391C9300D8D}"/>
          </ac:picMkLst>
        </pc:picChg>
        <pc:picChg chg="add del mod">
          <ac:chgData name="Toves, Rodney" userId="fc93ab1c-29f9-423f-85ad-f411a390598b" providerId="ADAL" clId="{1725DF1F-518C-4769-B93E-EAD9C46A1073}" dt="2023-06-23T19:36:58.832" v="557" actId="478"/>
          <ac:picMkLst>
            <pc:docMk/>
            <pc:sldMk cId="1040846805" sldId="260"/>
            <ac:picMk id="27" creationId="{7CA7CB6F-1D26-8E93-4ACF-8DB251BE1CBF}"/>
          </ac:picMkLst>
        </pc:picChg>
        <pc:picChg chg="add del mod">
          <ac:chgData name="Toves, Rodney" userId="fc93ab1c-29f9-423f-85ad-f411a390598b" providerId="ADAL" clId="{1725DF1F-518C-4769-B93E-EAD9C46A1073}" dt="2023-06-23T19:36:58.326" v="556" actId="478"/>
          <ac:picMkLst>
            <pc:docMk/>
            <pc:sldMk cId="1040846805" sldId="260"/>
            <ac:picMk id="29" creationId="{E24CAC10-8927-38C2-099E-32FD21264FAD}"/>
          </ac:picMkLst>
        </pc:picChg>
        <pc:picChg chg="add mod topLvl">
          <ac:chgData name="Toves, Rodney" userId="fc93ab1c-29f9-423f-85ad-f411a390598b" providerId="ADAL" clId="{1725DF1F-518C-4769-B93E-EAD9C46A1073}" dt="2023-06-23T19:39:32.730" v="584" actId="165"/>
          <ac:picMkLst>
            <pc:docMk/>
            <pc:sldMk cId="1040846805" sldId="260"/>
            <ac:picMk id="31" creationId="{832190A2-7DDE-AC67-0C37-3A018C81DDF8}"/>
          </ac:picMkLst>
        </pc:picChg>
        <pc:picChg chg="add del mod">
          <ac:chgData name="Toves, Rodney" userId="fc93ab1c-29f9-423f-85ad-f411a390598b" providerId="ADAL" clId="{1725DF1F-518C-4769-B93E-EAD9C46A1073}" dt="2023-06-23T19:35:24.916" v="537" actId="478"/>
          <ac:picMkLst>
            <pc:docMk/>
            <pc:sldMk cId="1040846805" sldId="260"/>
            <ac:picMk id="33" creationId="{6C2FCF15-C980-2BAE-41FE-AA7A174260E0}"/>
          </ac:picMkLst>
        </pc:picChg>
        <pc:picChg chg="add mod topLvl">
          <ac:chgData name="Toves, Rodney" userId="fc93ab1c-29f9-423f-85ad-f411a390598b" providerId="ADAL" clId="{1725DF1F-518C-4769-B93E-EAD9C46A1073}" dt="2023-06-23T19:39:32.730" v="584" actId="165"/>
          <ac:picMkLst>
            <pc:docMk/>
            <pc:sldMk cId="1040846805" sldId="260"/>
            <ac:picMk id="34" creationId="{316E5622-35B6-682A-33F5-E4C9E48932E9}"/>
          </ac:picMkLst>
        </pc:picChg>
        <pc:picChg chg="add mod topLvl">
          <ac:chgData name="Toves, Rodney" userId="fc93ab1c-29f9-423f-85ad-f411a390598b" providerId="ADAL" clId="{1725DF1F-518C-4769-B93E-EAD9C46A1073}" dt="2023-06-23T19:39:32.730" v="584" actId="165"/>
          <ac:picMkLst>
            <pc:docMk/>
            <pc:sldMk cId="1040846805" sldId="260"/>
            <ac:picMk id="35" creationId="{B33BB5A6-40B4-B127-E5EF-70943AF1E856}"/>
          </ac:picMkLst>
        </pc:picChg>
      </pc:sldChg>
      <pc:sldChg chg="addSp delSp modSp mod">
        <pc:chgData name="Toves, Rodney" userId="fc93ab1c-29f9-423f-85ad-f411a390598b" providerId="ADAL" clId="{1725DF1F-518C-4769-B93E-EAD9C46A1073}" dt="2023-06-23T18:45:03.975" v="386" actId="113"/>
        <pc:sldMkLst>
          <pc:docMk/>
          <pc:sldMk cId="4175039310" sldId="267"/>
        </pc:sldMkLst>
        <pc:spChg chg="mod">
          <ac:chgData name="Toves, Rodney" userId="fc93ab1c-29f9-423f-85ad-f411a390598b" providerId="ADAL" clId="{1725DF1F-518C-4769-B93E-EAD9C46A1073}" dt="2023-06-23T17:19:59.008" v="69" actId="20577"/>
          <ac:spMkLst>
            <pc:docMk/>
            <pc:sldMk cId="4175039310" sldId="267"/>
            <ac:spMk id="9" creationId="{94232D1E-C731-1D8F-F311-C0A427FB4073}"/>
          </ac:spMkLst>
        </pc:spChg>
        <pc:spChg chg="add del mod">
          <ac:chgData name="Toves, Rodney" userId="fc93ab1c-29f9-423f-85ad-f411a390598b" providerId="ADAL" clId="{1725DF1F-518C-4769-B93E-EAD9C46A1073}" dt="2023-06-22T23:57:29.331" v="38" actId="478"/>
          <ac:spMkLst>
            <pc:docMk/>
            <pc:sldMk cId="4175039310" sldId="267"/>
            <ac:spMk id="10" creationId="{4C337DCD-FF62-78ED-7537-4AA13802F457}"/>
          </ac:spMkLst>
        </pc:spChg>
        <pc:spChg chg="mod">
          <ac:chgData name="Toves, Rodney" userId="fc93ab1c-29f9-423f-85ad-f411a390598b" providerId="ADAL" clId="{1725DF1F-518C-4769-B93E-EAD9C46A1073}" dt="2023-06-23T18:45:03.975" v="386" actId="113"/>
          <ac:spMkLst>
            <pc:docMk/>
            <pc:sldMk cId="4175039310" sldId="267"/>
            <ac:spMk id="13" creationId="{6C05D116-3E40-93A9-FE4B-097294E9033A}"/>
          </ac:spMkLst>
        </pc:spChg>
        <pc:graphicFrameChg chg="add del mod">
          <ac:chgData name="Toves, Rodney" userId="fc93ab1c-29f9-423f-85ad-f411a390598b" providerId="ADAL" clId="{1725DF1F-518C-4769-B93E-EAD9C46A1073}" dt="2023-06-23T17:29:25.908" v="72" actId="478"/>
          <ac:graphicFrameMkLst>
            <pc:docMk/>
            <pc:sldMk cId="4175039310" sldId="267"/>
            <ac:graphicFrameMk id="3" creationId="{7B0D5EB3-9CA1-6A2F-991D-9BD7DB300196}"/>
          </ac:graphicFrameMkLst>
        </pc:graphicFrameChg>
        <pc:graphicFrameChg chg="del mod">
          <ac:chgData name="Toves, Rodney" userId="fc93ab1c-29f9-423f-85ad-f411a390598b" providerId="ADAL" clId="{1725DF1F-518C-4769-B93E-EAD9C46A1073}" dt="2023-06-22T23:57:26.246" v="37" actId="478"/>
          <ac:graphicFrameMkLst>
            <pc:docMk/>
            <pc:sldMk cId="4175039310" sldId="267"/>
            <ac:graphicFrameMk id="6" creationId="{5E0B958F-A38F-99A6-2A75-FD66E76A0F06}"/>
          </ac:graphicFrameMkLst>
        </pc:graphicFrameChg>
        <pc:graphicFrameChg chg="add del mod">
          <ac:chgData name="Toves, Rodney" userId="fc93ab1c-29f9-423f-85ad-f411a390598b" providerId="ADAL" clId="{1725DF1F-518C-4769-B93E-EAD9C46A1073}" dt="2023-06-23T17:59:50.876" v="84" actId="478"/>
          <ac:graphicFrameMkLst>
            <pc:docMk/>
            <pc:sldMk cId="4175039310" sldId="267"/>
            <ac:graphicFrameMk id="6" creationId="{70067A40-AE66-A0B9-96D6-9AACA8DF0B1C}"/>
          </ac:graphicFrameMkLst>
        </pc:graphicFrameChg>
        <pc:graphicFrameChg chg="add mod">
          <ac:chgData name="Toves, Rodney" userId="fc93ab1c-29f9-423f-85ad-f411a390598b" providerId="ADAL" clId="{1725DF1F-518C-4769-B93E-EAD9C46A1073}" dt="2023-06-23T18:00:00.306" v="86" actId="1076"/>
          <ac:graphicFrameMkLst>
            <pc:docMk/>
            <pc:sldMk cId="4175039310" sldId="267"/>
            <ac:graphicFrameMk id="8" creationId="{70067A40-AE66-A0B9-96D6-9AACA8DF0B1C}"/>
          </ac:graphicFrameMkLst>
        </pc:graphicFrameChg>
      </pc:sldChg>
      <pc:sldChg chg="modSp mod">
        <pc:chgData name="Toves, Rodney" userId="fc93ab1c-29f9-423f-85ad-f411a390598b" providerId="ADAL" clId="{1725DF1F-518C-4769-B93E-EAD9C46A1073}" dt="2023-06-23T19:27:04.140" v="500" actId="123"/>
        <pc:sldMkLst>
          <pc:docMk/>
          <pc:sldMk cId="432705396" sldId="270"/>
        </pc:sldMkLst>
        <pc:spChg chg="mod">
          <ac:chgData name="Toves, Rodney" userId="fc93ab1c-29f9-423f-85ad-f411a390598b" providerId="ADAL" clId="{1725DF1F-518C-4769-B93E-EAD9C46A1073}" dt="2023-06-23T19:26:19.277" v="494" actId="14100"/>
          <ac:spMkLst>
            <pc:docMk/>
            <pc:sldMk cId="432705396" sldId="270"/>
            <ac:spMk id="3" creationId="{BD42056C-F002-4C83-93A4-DA5845A5D287}"/>
          </ac:spMkLst>
        </pc:spChg>
        <pc:spChg chg="mod">
          <ac:chgData name="Toves, Rodney" userId="fc93ab1c-29f9-423f-85ad-f411a390598b" providerId="ADAL" clId="{1725DF1F-518C-4769-B93E-EAD9C46A1073}" dt="2023-06-23T19:25:51.104" v="487" actId="1076"/>
          <ac:spMkLst>
            <pc:docMk/>
            <pc:sldMk cId="432705396" sldId="270"/>
            <ac:spMk id="5" creationId="{0829D253-BDB3-5ADB-47C4-B80C6688FB5A}"/>
          </ac:spMkLst>
        </pc:spChg>
        <pc:spChg chg="mod">
          <ac:chgData name="Toves, Rodney" userId="fc93ab1c-29f9-423f-85ad-f411a390598b" providerId="ADAL" clId="{1725DF1F-518C-4769-B93E-EAD9C46A1073}" dt="2023-06-23T19:27:04.140" v="500" actId="123"/>
          <ac:spMkLst>
            <pc:docMk/>
            <pc:sldMk cId="432705396" sldId="270"/>
            <ac:spMk id="6" creationId="{2CC0C87E-4F4C-70C7-BD2C-E39571BDD394}"/>
          </ac:spMkLst>
        </pc:spChg>
        <pc:spChg chg="mod">
          <ac:chgData name="Toves, Rodney" userId="fc93ab1c-29f9-423f-85ad-f411a390598b" providerId="ADAL" clId="{1725DF1F-518C-4769-B93E-EAD9C46A1073}" dt="2023-06-23T19:26:19.299" v="495" actId="14100"/>
          <ac:spMkLst>
            <pc:docMk/>
            <pc:sldMk cId="432705396" sldId="270"/>
            <ac:spMk id="11" creationId="{17A0D747-69D2-22FF-FBBA-455833116B3A}"/>
          </ac:spMkLst>
        </pc:spChg>
      </pc:sldChg>
    </pc:docChg>
  </pc:docChgLst>
  <pc:docChgLst>
    <pc:chgData name="Ruelas, Maria" userId="S::maria.teresa.ruelas@disney.com::5ebd6cd6-8dbf-43fa-834a-3330ab6fd463" providerId="AD" clId="Web-{82519A57-D6C0-471F-BC2E-E94B722B64F6}"/>
    <pc:docChg chg="modSld">
      <pc:chgData name="Ruelas, Maria" userId="S::maria.teresa.ruelas@disney.com::5ebd6cd6-8dbf-43fa-834a-3330ab6fd463" providerId="AD" clId="Web-{82519A57-D6C0-471F-BC2E-E94B722B64F6}" dt="2023-06-23T16:57:32.991" v="7" actId="20577"/>
      <pc:docMkLst>
        <pc:docMk/>
      </pc:docMkLst>
      <pc:sldChg chg="modSp">
        <pc:chgData name="Ruelas, Maria" userId="S::maria.teresa.ruelas@disney.com::5ebd6cd6-8dbf-43fa-834a-3330ab6fd463" providerId="AD" clId="Web-{82519A57-D6C0-471F-BC2E-E94B722B64F6}" dt="2023-06-23T16:55:12.456" v="5" actId="20577"/>
        <pc:sldMkLst>
          <pc:docMk/>
          <pc:sldMk cId="3097564906" sldId="258"/>
        </pc:sldMkLst>
        <pc:spChg chg="mod">
          <ac:chgData name="Ruelas, Maria" userId="S::maria.teresa.ruelas@disney.com::5ebd6cd6-8dbf-43fa-834a-3330ab6fd463" providerId="AD" clId="Web-{82519A57-D6C0-471F-BC2E-E94B722B64F6}" dt="2023-06-23T16:55:12.456" v="5" actId="20577"/>
          <ac:spMkLst>
            <pc:docMk/>
            <pc:sldMk cId="3097564906" sldId="258"/>
            <ac:spMk id="19" creationId="{F429952F-32BD-3905-2E47-B6804AE23132}"/>
          </ac:spMkLst>
        </pc:spChg>
      </pc:sldChg>
      <pc:sldChg chg="modSp">
        <pc:chgData name="Ruelas, Maria" userId="S::maria.teresa.ruelas@disney.com::5ebd6cd6-8dbf-43fa-834a-3330ab6fd463" providerId="AD" clId="Web-{82519A57-D6C0-471F-BC2E-E94B722B64F6}" dt="2023-06-23T16:57:32.991" v="7" actId="20577"/>
        <pc:sldMkLst>
          <pc:docMk/>
          <pc:sldMk cId="4175039310" sldId="267"/>
        </pc:sldMkLst>
        <pc:spChg chg="mod">
          <ac:chgData name="Ruelas, Maria" userId="S::maria.teresa.ruelas@disney.com::5ebd6cd6-8dbf-43fa-834a-3330ab6fd463" providerId="AD" clId="Web-{82519A57-D6C0-471F-BC2E-E94B722B64F6}" dt="2023-06-23T16:57:32.991" v="7" actId="20577"/>
          <ac:spMkLst>
            <pc:docMk/>
            <pc:sldMk cId="4175039310" sldId="267"/>
            <ac:spMk id="13" creationId="{6C05D116-3E40-93A9-FE4B-097294E9033A}"/>
          </ac:spMkLst>
        </pc:spChg>
      </pc:sldChg>
    </pc:docChg>
  </pc:docChgLst>
  <pc:docChgLst>
    <pc:chgData name="Espinoza, Chad E." userId="S::chad.e.espinoza@disney.com::085b9c44-4f9e-4a09-bbee-ff499b8653f8" providerId="AD" clId="Web-{92DA57BD-01F1-4ECD-8A01-AA1C3658C26A}"/>
    <pc:docChg chg="modSld">
      <pc:chgData name="Espinoza, Chad E." userId="S::chad.e.espinoza@disney.com::085b9c44-4f9e-4a09-bbee-ff499b8653f8" providerId="AD" clId="Web-{92DA57BD-01F1-4ECD-8A01-AA1C3658C26A}" dt="2023-06-23T17:18:11.453" v="3" actId="1076"/>
      <pc:docMkLst>
        <pc:docMk/>
      </pc:docMkLst>
      <pc:sldChg chg="modSp">
        <pc:chgData name="Espinoza, Chad E." userId="S::chad.e.espinoza@disney.com::085b9c44-4f9e-4a09-bbee-ff499b8653f8" providerId="AD" clId="Web-{92DA57BD-01F1-4ECD-8A01-AA1C3658C26A}" dt="2023-06-23T17:18:11.453" v="3" actId="1076"/>
        <pc:sldMkLst>
          <pc:docMk/>
          <pc:sldMk cId="1040846805" sldId="260"/>
        </pc:sldMkLst>
        <pc:picChg chg="mod ord">
          <ac:chgData name="Espinoza, Chad E." userId="S::chad.e.espinoza@disney.com::085b9c44-4f9e-4a09-bbee-ff499b8653f8" providerId="AD" clId="Web-{92DA57BD-01F1-4ECD-8A01-AA1C3658C26A}" dt="2023-06-23T17:18:11.453" v="3" actId="1076"/>
          <ac:picMkLst>
            <pc:docMk/>
            <pc:sldMk cId="1040846805" sldId="260"/>
            <ac:picMk id="7" creationId="{1A12877C-E26B-79E0-94A2-8A16C5502006}"/>
          </ac:picMkLst>
        </pc:picChg>
      </pc:sldChg>
    </pc:docChg>
  </pc:docChgLst>
  <pc:docChgLst>
    <pc:chgData name="Ruelas, Maria" userId="S::maria.teresa.ruelas@disney.com::5ebd6cd6-8dbf-43fa-834a-3330ab6fd463" providerId="AD" clId="Web-{328000C4-9E0A-4C04-B73F-50F1274C3AF5}"/>
    <pc:docChg chg="addSld delSld modSld">
      <pc:chgData name="Ruelas, Maria" userId="S::maria.teresa.ruelas@disney.com::5ebd6cd6-8dbf-43fa-834a-3330ab6fd463" providerId="AD" clId="Web-{328000C4-9E0A-4C04-B73F-50F1274C3AF5}" dt="2023-06-12T23:39:56.442" v="22" actId="20577"/>
      <pc:docMkLst>
        <pc:docMk/>
      </pc:docMkLst>
      <pc:sldChg chg="modSp">
        <pc:chgData name="Ruelas, Maria" userId="S::maria.teresa.ruelas@disney.com::5ebd6cd6-8dbf-43fa-834a-3330ab6fd463" providerId="AD" clId="Web-{328000C4-9E0A-4C04-B73F-50F1274C3AF5}" dt="2023-06-12T23:39:56.442" v="22" actId="20577"/>
        <pc:sldMkLst>
          <pc:docMk/>
          <pc:sldMk cId="3097564906" sldId="258"/>
        </pc:sldMkLst>
        <pc:spChg chg="mod">
          <ac:chgData name="Ruelas, Maria" userId="S::maria.teresa.ruelas@disney.com::5ebd6cd6-8dbf-43fa-834a-3330ab6fd463" providerId="AD" clId="Web-{328000C4-9E0A-4C04-B73F-50F1274C3AF5}" dt="2023-06-12T23:39:56.442" v="22" actId="20577"/>
          <ac:spMkLst>
            <pc:docMk/>
            <pc:sldMk cId="3097564906" sldId="258"/>
            <ac:spMk id="20" creationId="{8F5A625E-5A39-CEDA-752D-3E5B94144471}"/>
          </ac:spMkLst>
        </pc:spChg>
      </pc:sldChg>
      <pc:sldChg chg="addSp delSp modSp">
        <pc:chgData name="Ruelas, Maria" userId="S::maria.teresa.ruelas@disney.com::5ebd6cd6-8dbf-43fa-834a-3330ab6fd463" providerId="AD" clId="Web-{328000C4-9E0A-4C04-B73F-50F1274C3AF5}" dt="2023-06-12T23:39:32.315" v="18" actId="1076"/>
        <pc:sldMkLst>
          <pc:docMk/>
          <pc:sldMk cId="1991381312" sldId="266"/>
        </pc:sldMkLst>
        <pc:spChg chg="add del mod">
          <ac:chgData name="Ruelas, Maria" userId="S::maria.teresa.ruelas@disney.com::5ebd6cd6-8dbf-43fa-834a-3330ab6fd463" providerId="AD" clId="Web-{328000C4-9E0A-4C04-B73F-50F1274C3AF5}" dt="2023-06-12T23:39:11.736" v="13"/>
          <ac:spMkLst>
            <pc:docMk/>
            <pc:sldMk cId="1991381312" sldId="266"/>
            <ac:spMk id="5" creationId="{FDC741FD-E69B-317E-C70E-CF3E09B49A30}"/>
          </ac:spMkLst>
        </pc:spChg>
        <pc:spChg chg="add mod">
          <ac:chgData name="Ruelas, Maria" userId="S::maria.teresa.ruelas@disney.com::5ebd6cd6-8dbf-43fa-834a-3330ab6fd463" providerId="AD" clId="Web-{328000C4-9E0A-4C04-B73F-50F1274C3AF5}" dt="2023-06-12T23:39:32.315" v="18" actId="1076"/>
          <ac:spMkLst>
            <pc:docMk/>
            <pc:sldMk cId="1991381312" sldId="266"/>
            <ac:spMk id="11" creationId="{8E9F9336-C9AD-3020-FC29-5619CDAE5781}"/>
          </ac:spMkLst>
        </pc:spChg>
        <pc:spChg chg="del">
          <ac:chgData name="Ruelas, Maria" userId="S::maria.teresa.ruelas@disney.com::5ebd6cd6-8dbf-43fa-834a-3330ab6fd463" providerId="AD" clId="Web-{328000C4-9E0A-4C04-B73F-50F1274C3AF5}" dt="2023-06-12T23:37:47.402" v="3"/>
          <ac:spMkLst>
            <pc:docMk/>
            <pc:sldMk cId="1991381312" sldId="266"/>
            <ac:spMk id="17" creationId="{55082F7C-8B8C-D6DA-320E-6D9EC7EBD13C}"/>
          </ac:spMkLst>
        </pc:spChg>
        <pc:spChg chg="del">
          <ac:chgData name="Ruelas, Maria" userId="S::maria.teresa.ruelas@disney.com::5ebd6cd6-8dbf-43fa-834a-3330ab6fd463" providerId="AD" clId="Web-{328000C4-9E0A-4C04-B73F-50F1274C3AF5}" dt="2023-06-12T23:37:44.105" v="2"/>
          <ac:spMkLst>
            <pc:docMk/>
            <pc:sldMk cId="1991381312" sldId="266"/>
            <ac:spMk id="19" creationId="{F6BADBB1-2E50-F7F4-5A69-E4C06F969FD5}"/>
          </ac:spMkLst>
        </pc:spChg>
        <pc:picChg chg="add">
          <ac:chgData name="Ruelas, Maria" userId="S::maria.teresa.ruelas@disney.com::5ebd6cd6-8dbf-43fa-834a-3330ab6fd463" providerId="AD" clId="Web-{328000C4-9E0A-4C04-B73F-50F1274C3AF5}" dt="2023-06-12T23:38:04.294" v="4"/>
          <ac:picMkLst>
            <pc:docMk/>
            <pc:sldMk cId="1991381312" sldId="266"/>
            <ac:picMk id="3" creationId="{18395484-E8A6-99F8-0304-3AE253C70F2A}"/>
          </ac:picMkLst>
        </pc:picChg>
        <pc:picChg chg="del">
          <ac:chgData name="Ruelas, Maria" userId="S::maria.teresa.ruelas@disney.com::5ebd6cd6-8dbf-43fa-834a-3330ab6fd463" providerId="AD" clId="Web-{328000C4-9E0A-4C04-B73F-50F1274C3AF5}" dt="2023-06-12T23:37:37.042" v="1"/>
          <ac:picMkLst>
            <pc:docMk/>
            <pc:sldMk cId="1991381312" sldId="266"/>
            <ac:picMk id="7" creationId="{02605281-6DDE-895F-4D88-06A057BA498D}"/>
          </ac:picMkLst>
        </pc:picChg>
        <pc:picChg chg="add del mod">
          <ac:chgData name="Ruelas, Maria" userId="S::maria.teresa.ruelas@disney.com::5ebd6cd6-8dbf-43fa-834a-3330ab6fd463" providerId="AD" clId="Web-{328000C4-9E0A-4C04-B73F-50F1274C3AF5}" dt="2023-06-12T23:39:11.736" v="12"/>
          <ac:picMkLst>
            <pc:docMk/>
            <pc:sldMk cId="1991381312" sldId="266"/>
            <ac:picMk id="8" creationId="{BF1F3C69-32C9-C1CC-5DDC-1493C29167CE}"/>
          </ac:picMkLst>
        </pc:picChg>
        <pc:picChg chg="add mod">
          <ac:chgData name="Ruelas, Maria" userId="S::maria.teresa.ruelas@disney.com::5ebd6cd6-8dbf-43fa-834a-3330ab6fd463" providerId="AD" clId="Web-{328000C4-9E0A-4C04-B73F-50F1274C3AF5}" dt="2023-06-12T23:39:21.158" v="17" actId="1076"/>
          <ac:picMkLst>
            <pc:docMk/>
            <pc:sldMk cId="1991381312" sldId="266"/>
            <ac:picMk id="13" creationId="{1EB35674-D783-4FBB-AC78-EF71190B0F28}"/>
          </ac:picMkLst>
        </pc:picChg>
      </pc:sldChg>
      <pc:sldChg chg="add del replId">
        <pc:chgData name="Ruelas, Maria" userId="S::maria.teresa.ruelas@disney.com::5ebd6cd6-8dbf-43fa-834a-3330ab6fd463" providerId="AD" clId="Web-{328000C4-9E0A-4C04-B73F-50F1274C3AF5}" dt="2023-06-12T23:38:12.747" v="5"/>
        <pc:sldMkLst>
          <pc:docMk/>
          <pc:sldMk cId="2140334511" sldId="271"/>
        </pc:sldMkLst>
      </pc:sldChg>
    </pc:docChg>
  </pc:docChgLst>
  <pc:docChgLst>
    <pc:chgData name="Espinoza, Chad E." userId="085b9c44-4f9e-4a09-bbee-ff499b8653f8" providerId="ADAL" clId="{382DE576-7FC7-47BE-B960-B88D767974DB}"/>
    <pc:docChg chg="undo custSel modSld">
      <pc:chgData name="Espinoza, Chad E." userId="085b9c44-4f9e-4a09-bbee-ff499b8653f8" providerId="ADAL" clId="{382DE576-7FC7-47BE-B960-B88D767974DB}" dt="2023-06-23T19:41:11.133" v="71" actId="1076"/>
      <pc:docMkLst>
        <pc:docMk/>
      </pc:docMkLst>
      <pc:sldChg chg="addSp delSp modSp mod">
        <pc:chgData name="Espinoza, Chad E." userId="085b9c44-4f9e-4a09-bbee-ff499b8653f8" providerId="ADAL" clId="{382DE576-7FC7-47BE-B960-B88D767974DB}" dt="2023-06-23T19:41:11.133" v="71" actId="1076"/>
        <pc:sldMkLst>
          <pc:docMk/>
          <pc:sldMk cId="1040846805" sldId="260"/>
        </pc:sldMkLst>
        <pc:spChg chg="mod">
          <ac:chgData name="Espinoza, Chad E." userId="085b9c44-4f9e-4a09-bbee-ff499b8653f8" providerId="ADAL" clId="{382DE576-7FC7-47BE-B960-B88D767974DB}" dt="2023-06-23T19:38:55.868" v="57" actId="1076"/>
          <ac:spMkLst>
            <pc:docMk/>
            <pc:sldMk cId="1040846805" sldId="260"/>
            <ac:spMk id="4" creationId="{15E98CCC-2A6C-CA12-7EFE-BA2840E51C2F}"/>
          </ac:spMkLst>
        </pc:spChg>
        <pc:spChg chg="mod">
          <ac:chgData name="Espinoza, Chad E." userId="085b9c44-4f9e-4a09-bbee-ff499b8653f8" providerId="ADAL" clId="{382DE576-7FC7-47BE-B960-B88D767974DB}" dt="2023-06-23T19:39:07.844" v="61" actId="1076"/>
          <ac:spMkLst>
            <pc:docMk/>
            <pc:sldMk cId="1040846805" sldId="260"/>
            <ac:spMk id="8" creationId="{94032332-15E5-D4D5-2B35-4E42C29BE241}"/>
          </ac:spMkLst>
        </pc:spChg>
        <pc:spChg chg="mod">
          <ac:chgData name="Espinoza, Chad E." userId="085b9c44-4f9e-4a09-bbee-ff499b8653f8" providerId="ADAL" clId="{382DE576-7FC7-47BE-B960-B88D767974DB}" dt="2023-06-23T19:38:53.302" v="55" actId="1076"/>
          <ac:spMkLst>
            <pc:docMk/>
            <pc:sldMk cId="1040846805" sldId="260"/>
            <ac:spMk id="10" creationId="{BD63970A-660F-A9C2-8DE8-C9DCABFC6FF4}"/>
          </ac:spMkLst>
        </pc:spChg>
        <pc:spChg chg="add del">
          <ac:chgData name="Espinoza, Chad E." userId="085b9c44-4f9e-4a09-bbee-ff499b8653f8" providerId="ADAL" clId="{382DE576-7FC7-47BE-B960-B88D767974DB}" dt="2023-06-23T19:31:09.459" v="42"/>
          <ac:spMkLst>
            <pc:docMk/>
            <pc:sldMk cId="1040846805" sldId="260"/>
            <ac:spMk id="11" creationId="{871336E3-946E-6761-0C45-83F666D3ACEB}"/>
          </ac:spMkLst>
        </pc:spChg>
        <pc:spChg chg="mod">
          <ac:chgData name="Espinoza, Chad E." userId="085b9c44-4f9e-4a09-bbee-ff499b8653f8" providerId="ADAL" clId="{382DE576-7FC7-47BE-B960-B88D767974DB}" dt="2023-06-23T19:38:51.467" v="54" actId="1076"/>
          <ac:spMkLst>
            <pc:docMk/>
            <pc:sldMk cId="1040846805" sldId="260"/>
            <ac:spMk id="18" creationId="{4C78602A-5CF9-86F1-8648-DBB6C42AC62F}"/>
          </ac:spMkLst>
        </pc:spChg>
        <pc:spChg chg="mod">
          <ac:chgData name="Espinoza, Chad E." userId="085b9c44-4f9e-4a09-bbee-ff499b8653f8" providerId="ADAL" clId="{382DE576-7FC7-47BE-B960-B88D767974DB}" dt="2023-06-23T19:39:00.392" v="58" actId="1076"/>
          <ac:spMkLst>
            <pc:docMk/>
            <pc:sldMk cId="1040846805" sldId="260"/>
            <ac:spMk id="19" creationId="{06820222-BEE3-746D-FF6E-F1B15A482CD6}"/>
          </ac:spMkLst>
        </pc:spChg>
        <pc:spChg chg="mod">
          <ac:chgData name="Espinoza, Chad E." userId="085b9c44-4f9e-4a09-bbee-ff499b8653f8" providerId="ADAL" clId="{382DE576-7FC7-47BE-B960-B88D767974DB}" dt="2023-06-23T19:39:10.478" v="62" actId="1076"/>
          <ac:spMkLst>
            <pc:docMk/>
            <pc:sldMk cId="1040846805" sldId="260"/>
            <ac:spMk id="21" creationId="{1ABBD1AB-F4D5-EB44-CBEA-3EE7EDB32263}"/>
          </ac:spMkLst>
        </pc:spChg>
        <pc:spChg chg="mod">
          <ac:chgData name="Espinoza, Chad E." userId="085b9c44-4f9e-4a09-bbee-ff499b8653f8" providerId="ADAL" clId="{382DE576-7FC7-47BE-B960-B88D767974DB}" dt="2023-06-23T19:38:49.417" v="53" actId="1076"/>
          <ac:spMkLst>
            <pc:docMk/>
            <pc:sldMk cId="1040846805" sldId="260"/>
            <ac:spMk id="23" creationId="{7BB93B9D-63E4-3B16-F878-6A7B92EF9198}"/>
          </ac:spMkLst>
        </pc:spChg>
        <pc:spChg chg="mod">
          <ac:chgData name="Espinoza, Chad E." userId="085b9c44-4f9e-4a09-bbee-ff499b8653f8" providerId="ADAL" clId="{382DE576-7FC7-47BE-B960-B88D767974DB}" dt="2023-06-23T19:39:14.911" v="63" actId="1076"/>
          <ac:spMkLst>
            <pc:docMk/>
            <pc:sldMk cId="1040846805" sldId="260"/>
            <ac:spMk id="24" creationId="{96943DC6-4582-2315-839A-E8F53037B960}"/>
          </ac:spMkLst>
        </pc:spChg>
        <pc:picChg chg="mod">
          <ac:chgData name="Espinoza, Chad E." userId="085b9c44-4f9e-4a09-bbee-ff499b8653f8" providerId="ADAL" clId="{382DE576-7FC7-47BE-B960-B88D767974DB}" dt="2023-06-23T19:27:59.368" v="40" actId="12789"/>
          <ac:picMkLst>
            <pc:docMk/>
            <pc:sldMk cId="1040846805" sldId="260"/>
            <ac:picMk id="7" creationId="{1A12877C-E26B-79E0-94A2-8A16C5502006}"/>
          </ac:picMkLst>
        </pc:picChg>
        <pc:picChg chg="add del mod modCrop">
          <ac:chgData name="Espinoza, Chad E." userId="085b9c44-4f9e-4a09-bbee-ff499b8653f8" providerId="ADAL" clId="{382DE576-7FC7-47BE-B960-B88D767974DB}" dt="2023-06-23T19:32:21.617" v="49" actId="478"/>
          <ac:picMkLst>
            <pc:docMk/>
            <pc:sldMk cId="1040846805" sldId="260"/>
            <ac:picMk id="12" creationId="{4010471C-69EB-F29D-2249-DA410A90A095}"/>
          </ac:picMkLst>
        </pc:picChg>
        <pc:picChg chg="add del mod">
          <ac:chgData name="Espinoza, Chad E." userId="085b9c44-4f9e-4a09-bbee-ff499b8653f8" providerId="ADAL" clId="{382DE576-7FC7-47BE-B960-B88D767974DB}" dt="2023-06-23T19:33:34.136" v="52" actId="478"/>
          <ac:picMkLst>
            <pc:docMk/>
            <pc:sldMk cId="1040846805" sldId="260"/>
            <ac:picMk id="13" creationId="{B42E61C2-AE91-BE9F-531D-F5ADD16D25D6}"/>
          </ac:picMkLst>
        </pc:picChg>
        <pc:picChg chg="mod">
          <ac:chgData name="Espinoza, Chad E." userId="085b9c44-4f9e-4a09-bbee-ff499b8653f8" providerId="ADAL" clId="{382DE576-7FC7-47BE-B960-B88D767974DB}" dt="2023-06-23T19:41:03.342" v="70" actId="1076"/>
          <ac:picMkLst>
            <pc:docMk/>
            <pc:sldMk cId="1040846805" sldId="260"/>
            <ac:picMk id="31" creationId="{832190A2-7DDE-AC67-0C37-3A018C81DDF8}"/>
          </ac:picMkLst>
        </pc:picChg>
        <pc:picChg chg="mod">
          <ac:chgData name="Espinoza, Chad E." userId="085b9c44-4f9e-4a09-bbee-ff499b8653f8" providerId="ADAL" clId="{382DE576-7FC7-47BE-B960-B88D767974DB}" dt="2023-06-23T19:41:11.133" v="71" actId="1076"/>
          <ac:picMkLst>
            <pc:docMk/>
            <pc:sldMk cId="1040846805" sldId="260"/>
            <ac:picMk id="34" creationId="{316E5622-35B6-682A-33F5-E4C9E48932E9}"/>
          </ac:picMkLst>
        </pc:picChg>
      </pc:sldChg>
      <pc:sldChg chg="addSp modSp mod">
        <pc:chgData name="Espinoza, Chad E." userId="085b9c44-4f9e-4a09-bbee-ff499b8653f8" providerId="ADAL" clId="{382DE576-7FC7-47BE-B960-B88D767974DB}" dt="2023-06-23T19:25:50.020" v="37" actId="1076"/>
        <pc:sldMkLst>
          <pc:docMk/>
          <pc:sldMk cId="1991381312" sldId="266"/>
        </pc:sldMkLst>
        <pc:spChg chg="mod">
          <ac:chgData name="Espinoza, Chad E." userId="085b9c44-4f9e-4a09-bbee-ff499b8653f8" providerId="ADAL" clId="{382DE576-7FC7-47BE-B960-B88D767974DB}" dt="2023-06-23T19:25:27.287" v="35" actId="164"/>
          <ac:spMkLst>
            <pc:docMk/>
            <pc:sldMk cId="1991381312" sldId="266"/>
            <ac:spMk id="11" creationId="{8E9F9336-C9AD-3020-FC29-5619CDAE5781}"/>
          </ac:spMkLst>
        </pc:spChg>
        <pc:grpChg chg="add mod">
          <ac:chgData name="Espinoza, Chad E." userId="085b9c44-4f9e-4a09-bbee-ff499b8653f8" providerId="ADAL" clId="{382DE576-7FC7-47BE-B960-B88D767974DB}" dt="2023-06-23T19:25:50.020" v="37" actId="1076"/>
          <ac:grpSpMkLst>
            <pc:docMk/>
            <pc:sldMk cId="1991381312" sldId="266"/>
            <ac:grpSpMk id="2" creationId="{939954B6-5E3F-F872-58BA-69DD0A2FEDBA}"/>
          </ac:grpSpMkLst>
        </pc:grpChg>
        <pc:picChg chg="mod">
          <ac:chgData name="Espinoza, Chad E." userId="085b9c44-4f9e-4a09-bbee-ff499b8653f8" providerId="ADAL" clId="{382DE576-7FC7-47BE-B960-B88D767974DB}" dt="2023-06-23T19:25:27.287" v="35" actId="164"/>
          <ac:picMkLst>
            <pc:docMk/>
            <pc:sldMk cId="1991381312" sldId="266"/>
            <ac:picMk id="13" creationId="{1EB35674-D783-4FBB-AC78-EF71190B0F28}"/>
          </ac:picMkLst>
        </pc:picChg>
      </pc:sldChg>
    </pc:docChg>
  </pc:docChgLst>
  <pc:docChgLst>
    <pc:chgData name="Ruelas, Maria" userId="S::maria.teresa.ruelas@disney.com::5ebd6cd6-8dbf-43fa-834a-3330ab6fd463" providerId="AD" clId="Web-{74B44879-72C9-4963-92F9-6B01DB1D2D6F}"/>
    <pc:docChg chg="modSld">
      <pc:chgData name="Ruelas, Maria" userId="S::maria.teresa.ruelas@disney.com::5ebd6cd6-8dbf-43fa-834a-3330ab6fd463" providerId="AD" clId="Web-{74B44879-72C9-4963-92F9-6B01DB1D2D6F}" dt="2023-06-13T23:09:03.424" v="0"/>
      <pc:docMkLst>
        <pc:docMk/>
      </pc:docMkLst>
      <pc:sldChg chg="mod modShow">
        <pc:chgData name="Ruelas, Maria" userId="S::maria.teresa.ruelas@disney.com::5ebd6cd6-8dbf-43fa-834a-3330ab6fd463" providerId="AD" clId="Web-{74B44879-72C9-4963-92F9-6B01DB1D2D6F}" dt="2023-06-13T23:09:03.424" v="0"/>
        <pc:sldMkLst>
          <pc:docMk/>
          <pc:sldMk cId="1593167696" sldId="271"/>
        </pc:sldMkLst>
      </pc:sldChg>
    </pc:docChg>
  </pc:docChgLst>
  <pc:docChgLst>
    <pc:chgData name="Gonzalez, Michael" userId="d893d6ad-9ddb-437e-b713-ca05217f0945" providerId="ADAL" clId="{B7583529-8E13-47E9-9AF0-723ADA2C7100}"/>
    <pc:docChg chg="undo custSel addSld delSld modSld sldOrd">
      <pc:chgData name="Gonzalez, Michael" userId="d893d6ad-9ddb-437e-b713-ca05217f0945" providerId="ADAL" clId="{B7583529-8E13-47E9-9AF0-723ADA2C7100}" dt="2023-06-23T18:52:09.222" v="1134" actId="5793"/>
      <pc:docMkLst>
        <pc:docMk/>
      </pc:docMkLst>
      <pc:sldChg chg="addSp delSp modSp mod">
        <pc:chgData name="Gonzalez, Michael" userId="d893d6ad-9ddb-437e-b713-ca05217f0945" providerId="ADAL" clId="{B7583529-8E13-47E9-9AF0-723ADA2C7100}" dt="2023-06-22T23:09:35.145" v="504" actId="207"/>
        <pc:sldMkLst>
          <pc:docMk/>
          <pc:sldMk cId="3097564906" sldId="258"/>
        </pc:sldMkLst>
        <pc:spChg chg="mod">
          <ac:chgData name="Gonzalez, Michael" userId="d893d6ad-9ddb-437e-b713-ca05217f0945" providerId="ADAL" clId="{B7583529-8E13-47E9-9AF0-723ADA2C7100}" dt="2023-06-22T22:49:09.609" v="130" actId="1076"/>
          <ac:spMkLst>
            <pc:docMk/>
            <pc:sldMk cId="3097564906" sldId="258"/>
            <ac:spMk id="5" creationId="{33F2C572-9B8F-C0BF-CDBC-773B6254C62B}"/>
          </ac:spMkLst>
        </pc:spChg>
        <pc:spChg chg="mod">
          <ac:chgData name="Gonzalez, Michael" userId="d893d6ad-9ddb-437e-b713-ca05217f0945" providerId="ADAL" clId="{B7583529-8E13-47E9-9AF0-723ADA2C7100}" dt="2023-06-22T23:09:35.145" v="504" actId="207"/>
          <ac:spMkLst>
            <pc:docMk/>
            <pc:sldMk cId="3097564906" sldId="258"/>
            <ac:spMk id="8" creationId="{2D7A2D05-B7E1-7F60-E559-93C427264AEC}"/>
          </ac:spMkLst>
        </pc:spChg>
        <pc:picChg chg="add del mod ord">
          <ac:chgData name="Gonzalez, Michael" userId="d893d6ad-9ddb-437e-b713-ca05217f0945" providerId="ADAL" clId="{B7583529-8E13-47E9-9AF0-723ADA2C7100}" dt="2023-06-22T22:49:14.678" v="132" actId="478"/>
          <ac:picMkLst>
            <pc:docMk/>
            <pc:sldMk cId="3097564906" sldId="258"/>
            <ac:picMk id="3" creationId="{1576FD48-DBB8-EF16-3146-CFC49C7E1B59}"/>
          </ac:picMkLst>
        </pc:picChg>
        <pc:picChg chg="add mod ord">
          <ac:chgData name="Gonzalez, Michael" userId="d893d6ad-9ddb-437e-b713-ca05217f0945" providerId="ADAL" clId="{B7583529-8E13-47E9-9AF0-723ADA2C7100}" dt="2023-06-22T23:09:27.773" v="503" actId="171"/>
          <ac:picMkLst>
            <pc:docMk/>
            <pc:sldMk cId="3097564906" sldId="258"/>
            <ac:picMk id="6" creationId="{6C6C6BF1-377B-036C-CC8C-2916BCAFB2CF}"/>
          </ac:picMkLst>
        </pc:picChg>
      </pc:sldChg>
      <pc:sldChg chg="addSp delSp modSp mod">
        <pc:chgData name="Gonzalez, Michael" userId="d893d6ad-9ddb-437e-b713-ca05217f0945" providerId="ADAL" clId="{B7583529-8E13-47E9-9AF0-723ADA2C7100}" dt="2023-06-22T23:07:40.719" v="493" actId="1038"/>
        <pc:sldMkLst>
          <pc:docMk/>
          <pc:sldMk cId="1040846805" sldId="260"/>
        </pc:sldMkLst>
        <pc:spChg chg="ord">
          <ac:chgData name="Gonzalez, Michael" userId="d893d6ad-9ddb-437e-b713-ca05217f0945" providerId="ADAL" clId="{B7583529-8E13-47E9-9AF0-723ADA2C7100}" dt="2023-06-22T23:07:24.172" v="489" actId="166"/>
          <ac:spMkLst>
            <pc:docMk/>
            <pc:sldMk cId="1040846805" sldId="260"/>
            <ac:spMk id="3" creationId="{2D17C04E-422E-C80C-4D50-EEA1E9A12EC5}"/>
          </ac:spMkLst>
        </pc:spChg>
        <pc:spChg chg="mod">
          <ac:chgData name="Gonzalez, Michael" userId="d893d6ad-9ddb-437e-b713-ca05217f0945" providerId="ADAL" clId="{B7583529-8E13-47E9-9AF0-723ADA2C7100}" dt="2023-06-22T23:07:17.249" v="488" actId="1037"/>
          <ac:spMkLst>
            <pc:docMk/>
            <pc:sldMk cId="1040846805" sldId="260"/>
            <ac:spMk id="16" creationId="{05086E57-D6BC-AA17-C221-CFD84F8EB7A5}"/>
          </ac:spMkLst>
        </pc:spChg>
        <pc:picChg chg="add del mod">
          <ac:chgData name="Gonzalez, Michael" userId="d893d6ad-9ddb-437e-b713-ca05217f0945" providerId="ADAL" clId="{B7583529-8E13-47E9-9AF0-723ADA2C7100}" dt="2023-06-22T23:03:03.683" v="451" actId="478"/>
          <ac:picMkLst>
            <pc:docMk/>
            <pc:sldMk cId="1040846805" sldId="260"/>
            <ac:picMk id="12" creationId="{415B499B-0EDC-9C36-F86A-AAABEDFAE189}"/>
          </ac:picMkLst>
        </pc:picChg>
        <pc:picChg chg="add del mod">
          <ac:chgData name="Gonzalez, Michael" userId="d893d6ad-9ddb-437e-b713-ca05217f0945" providerId="ADAL" clId="{B7583529-8E13-47E9-9AF0-723ADA2C7100}" dt="2023-06-22T23:05:51.944" v="474" actId="478"/>
          <ac:picMkLst>
            <pc:docMk/>
            <pc:sldMk cId="1040846805" sldId="260"/>
            <ac:picMk id="14" creationId="{45D5D768-7485-2A89-CB82-594EE7AE501D}"/>
          </ac:picMkLst>
        </pc:picChg>
        <pc:picChg chg="add mod">
          <ac:chgData name="Gonzalez, Michael" userId="d893d6ad-9ddb-437e-b713-ca05217f0945" providerId="ADAL" clId="{B7583529-8E13-47E9-9AF0-723ADA2C7100}" dt="2023-06-22T23:07:40.719" v="493" actId="1038"/>
          <ac:picMkLst>
            <pc:docMk/>
            <pc:sldMk cId="1040846805" sldId="260"/>
            <ac:picMk id="17" creationId="{68D3DEAF-9F88-A1AA-AA53-B9927539CDBF}"/>
          </ac:picMkLst>
        </pc:picChg>
      </pc:sldChg>
      <pc:sldChg chg="modSp mod">
        <pc:chgData name="Gonzalez, Michael" userId="d893d6ad-9ddb-437e-b713-ca05217f0945" providerId="ADAL" clId="{B7583529-8E13-47E9-9AF0-723ADA2C7100}" dt="2023-06-23T18:34:01.356" v="963" actId="1035"/>
        <pc:sldMkLst>
          <pc:docMk/>
          <pc:sldMk cId="1991381312" sldId="266"/>
        </pc:sldMkLst>
        <pc:spChg chg="mod">
          <ac:chgData name="Gonzalez, Michael" userId="d893d6ad-9ddb-437e-b713-ca05217f0945" providerId="ADAL" clId="{B7583529-8E13-47E9-9AF0-723ADA2C7100}" dt="2023-06-23T18:34:01.356" v="963" actId="1035"/>
          <ac:spMkLst>
            <pc:docMk/>
            <pc:sldMk cId="1991381312" sldId="266"/>
            <ac:spMk id="11" creationId="{8E9F9336-C9AD-3020-FC29-5619CDAE5781}"/>
          </ac:spMkLst>
        </pc:spChg>
        <pc:picChg chg="mod">
          <ac:chgData name="Gonzalez, Michael" userId="d893d6ad-9ddb-437e-b713-ca05217f0945" providerId="ADAL" clId="{B7583529-8E13-47E9-9AF0-723ADA2C7100}" dt="2023-06-23T18:33:51.016" v="955" actId="1038"/>
          <ac:picMkLst>
            <pc:docMk/>
            <pc:sldMk cId="1991381312" sldId="266"/>
            <ac:picMk id="13" creationId="{1EB35674-D783-4FBB-AC78-EF71190B0F28}"/>
          </ac:picMkLst>
        </pc:picChg>
      </pc:sldChg>
      <pc:sldChg chg="addSp delSp modSp mod">
        <pc:chgData name="Gonzalez, Michael" userId="d893d6ad-9ddb-437e-b713-ca05217f0945" providerId="ADAL" clId="{B7583529-8E13-47E9-9AF0-723ADA2C7100}" dt="2023-06-23T18:52:09.222" v="1134" actId="5793"/>
        <pc:sldMkLst>
          <pc:docMk/>
          <pc:sldMk cId="4175039310" sldId="267"/>
        </pc:sldMkLst>
        <pc:spChg chg="mod">
          <ac:chgData name="Gonzalez, Michael" userId="d893d6ad-9ddb-437e-b713-ca05217f0945" providerId="ADAL" clId="{B7583529-8E13-47E9-9AF0-723ADA2C7100}" dt="2023-06-22T22:49:04.936" v="119" actId="1076"/>
          <ac:spMkLst>
            <pc:docMk/>
            <pc:sldMk cId="4175039310" sldId="267"/>
            <ac:spMk id="4" creationId="{5B4B09C4-B04F-BAB4-7518-8E149F6031B2}"/>
          </ac:spMkLst>
        </pc:spChg>
        <pc:spChg chg="mod">
          <ac:chgData name="Gonzalez, Michael" userId="d893d6ad-9ddb-437e-b713-ca05217f0945" providerId="ADAL" clId="{B7583529-8E13-47E9-9AF0-723ADA2C7100}" dt="2023-06-22T23:09:07.571" v="501" actId="207"/>
          <ac:spMkLst>
            <pc:docMk/>
            <pc:sldMk cId="4175039310" sldId="267"/>
            <ac:spMk id="7" creationId="{3C5BEC9D-EE13-407B-315D-A756C21D9EF0}"/>
          </ac:spMkLst>
        </pc:spChg>
        <pc:spChg chg="mod">
          <ac:chgData name="Gonzalez, Michael" userId="d893d6ad-9ddb-437e-b713-ca05217f0945" providerId="ADAL" clId="{B7583529-8E13-47E9-9AF0-723ADA2C7100}" dt="2023-06-23T18:52:09.222" v="1134" actId="5793"/>
          <ac:spMkLst>
            <pc:docMk/>
            <pc:sldMk cId="4175039310" sldId="267"/>
            <ac:spMk id="13" creationId="{6C05D116-3E40-93A9-FE4B-097294E9033A}"/>
          </ac:spMkLst>
        </pc:spChg>
        <pc:picChg chg="add del mod ord">
          <ac:chgData name="Gonzalez, Michael" userId="d893d6ad-9ddb-437e-b713-ca05217f0945" providerId="ADAL" clId="{B7583529-8E13-47E9-9AF0-723ADA2C7100}" dt="2023-06-22T22:49:05.713" v="121"/>
          <ac:picMkLst>
            <pc:docMk/>
            <pc:sldMk cId="4175039310" sldId="267"/>
            <ac:picMk id="3" creationId="{C8F4F4E9-2985-36B3-5B25-E1931A85B6B7}"/>
          </ac:picMkLst>
        </pc:picChg>
        <pc:picChg chg="add mod ord">
          <ac:chgData name="Gonzalez, Michael" userId="d893d6ad-9ddb-437e-b713-ca05217f0945" providerId="ADAL" clId="{B7583529-8E13-47E9-9AF0-723ADA2C7100}" dt="2023-06-22T23:08:51.463" v="500" actId="171"/>
          <ac:picMkLst>
            <pc:docMk/>
            <pc:sldMk cId="4175039310" sldId="267"/>
            <ac:picMk id="5" creationId="{8DF0AFA7-755D-D8AD-26F2-6D4221AF6BF6}"/>
          </ac:picMkLst>
        </pc:picChg>
      </pc:sldChg>
      <pc:sldChg chg="addSp delSp modSp mod">
        <pc:chgData name="Gonzalez, Michael" userId="d893d6ad-9ddb-437e-b713-ca05217f0945" providerId="ADAL" clId="{B7583529-8E13-47E9-9AF0-723ADA2C7100}" dt="2023-06-22T23:10:41.390" v="512" actId="33524"/>
        <pc:sldMkLst>
          <pc:docMk/>
          <pc:sldMk cId="432705396" sldId="270"/>
        </pc:sldMkLst>
        <pc:spChg chg="mod">
          <ac:chgData name="Gonzalez, Michael" userId="d893d6ad-9ddb-437e-b713-ca05217f0945" providerId="ADAL" clId="{B7583529-8E13-47E9-9AF0-723ADA2C7100}" dt="2023-06-22T23:10:23.892" v="511" actId="5793"/>
          <ac:spMkLst>
            <pc:docMk/>
            <pc:sldMk cId="432705396" sldId="270"/>
            <ac:spMk id="3" creationId="{BD42056C-F002-4C83-93A4-DA5845A5D287}"/>
          </ac:spMkLst>
        </pc:spChg>
        <pc:spChg chg="ord">
          <ac:chgData name="Gonzalez, Michael" userId="d893d6ad-9ddb-437e-b713-ca05217f0945" providerId="ADAL" clId="{B7583529-8E13-47E9-9AF0-723ADA2C7100}" dt="2023-06-22T22:48:09.996" v="114" actId="166"/>
          <ac:spMkLst>
            <pc:docMk/>
            <pc:sldMk cId="432705396" sldId="270"/>
            <ac:spMk id="5" creationId="{0829D253-BDB3-5ADB-47C4-B80C6688FB5A}"/>
          </ac:spMkLst>
        </pc:spChg>
        <pc:spChg chg="mod">
          <ac:chgData name="Gonzalez, Michael" userId="d893d6ad-9ddb-437e-b713-ca05217f0945" providerId="ADAL" clId="{B7583529-8E13-47E9-9AF0-723ADA2C7100}" dt="2023-06-22T23:00:38.071" v="439" actId="33524"/>
          <ac:spMkLst>
            <pc:docMk/>
            <pc:sldMk cId="432705396" sldId="270"/>
            <ac:spMk id="6" creationId="{2CC0C87E-4F4C-70C7-BD2C-E39571BDD394}"/>
          </ac:spMkLst>
        </pc:spChg>
        <pc:spChg chg="ord">
          <ac:chgData name="Gonzalez, Michael" userId="d893d6ad-9ddb-437e-b713-ca05217f0945" providerId="ADAL" clId="{B7583529-8E13-47E9-9AF0-723ADA2C7100}" dt="2023-06-22T23:08:15.632" v="496" actId="166"/>
          <ac:spMkLst>
            <pc:docMk/>
            <pc:sldMk cId="432705396" sldId="270"/>
            <ac:spMk id="9" creationId="{EC5F506D-FCA8-EF82-F496-7D6BFAB16FD4}"/>
          </ac:spMkLst>
        </pc:spChg>
        <pc:spChg chg="mod">
          <ac:chgData name="Gonzalez, Michael" userId="d893d6ad-9ddb-437e-b713-ca05217f0945" providerId="ADAL" clId="{B7583529-8E13-47E9-9AF0-723ADA2C7100}" dt="2023-06-22T23:10:41.390" v="512" actId="33524"/>
          <ac:spMkLst>
            <pc:docMk/>
            <pc:sldMk cId="432705396" sldId="270"/>
            <ac:spMk id="11" creationId="{17A0D747-69D2-22FF-FBBA-455833116B3A}"/>
          </ac:spMkLst>
        </pc:spChg>
        <pc:picChg chg="add del mod ord">
          <ac:chgData name="Gonzalez, Michael" userId="d893d6ad-9ddb-437e-b713-ca05217f0945" providerId="ADAL" clId="{B7583529-8E13-47E9-9AF0-723ADA2C7100}" dt="2023-06-22T22:47:42.886" v="110"/>
          <ac:picMkLst>
            <pc:docMk/>
            <pc:sldMk cId="432705396" sldId="270"/>
            <ac:picMk id="4" creationId="{DE89C2E0-0E43-0FE2-FB78-2179DE9F54FD}"/>
          </ac:picMkLst>
        </pc:picChg>
        <pc:picChg chg="add del mod">
          <ac:chgData name="Gonzalez, Michael" userId="d893d6ad-9ddb-437e-b713-ca05217f0945" providerId="ADAL" clId="{B7583529-8E13-47E9-9AF0-723ADA2C7100}" dt="2023-06-22T23:07:58.310" v="495"/>
          <ac:picMkLst>
            <pc:docMk/>
            <pc:sldMk cId="432705396" sldId="270"/>
            <ac:picMk id="7" creationId="{04DDD6C4-EB70-F0F6-8306-149239DCBF88}"/>
          </ac:picMkLst>
        </pc:picChg>
        <pc:picChg chg="add mod ord">
          <ac:chgData name="Gonzalez, Michael" userId="d893d6ad-9ddb-437e-b713-ca05217f0945" providerId="ADAL" clId="{B7583529-8E13-47E9-9AF0-723ADA2C7100}" dt="2023-06-22T23:08:28.886" v="498" actId="171"/>
          <ac:picMkLst>
            <pc:docMk/>
            <pc:sldMk cId="432705396" sldId="270"/>
            <ac:picMk id="8" creationId="{D79B3166-082B-745B-7C2D-AA37F33AB95A}"/>
          </ac:picMkLst>
        </pc:picChg>
      </pc:sldChg>
      <pc:sldChg chg="addSp delSp modSp add del mod ord">
        <pc:chgData name="Gonzalez, Michael" userId="d893d6ad-9ddb-437e-b713-ca05217f0945" providerId="ADAL" clId="{B7583529-8E13-47E9-9AF0-723ADA2C7100}" dt="2023-06-22T22:43:07.472" v="67" actId="2696"/>
        <pc:sldMkLst>
          <pc:docMk/>
          <pc:sldMk cId="159355289" sldId="272"/>
        </pc:sldMkLst>
        <pc:spChg chg="add del">
          <ac:chgData name="Gonzalez, Michael" userId="d893d6ad-9ddb-437e-b713-ca05217f0945" providerId="ADAL" clId="{B7583529-8E13-47E9-9AF0-723ADA2C7100}" dt="2023-06-22T22:32:03.372" v="15" actId="478"/>
          <ac:spMkLst>
            <pc:docMk/>
            <pc:sldMk cId="159355289" sldId="272"/>
            <ac:spMk id="2" creationId="{C1F35E9E-DC58-4C81-2596-84ABDDDF6D3A}"/>
          </ac:spMkLst>
        </pc:spChg>
        <pc:spChg chg="mod">
          <ac:chgData name="Gonzalez, Michael" userId="d893d6ad-9ddb-437e-b713-ca05217f0945" providerId="ADAL" clId="{B7583529-8E13-47E9-9AF0-723ADA2C7100}" dt="2023-06-22T22:42:21.088" v="49" actId="1076"/>
          <ac:spMkLst>
            <pc:docMk/>
            <pc:sldMk cId="159355289" sldId="272"/>
            <ac:spMk id="11" creationId="{8E9F9336-C9AD-3020-FC29-5619CDAE5781}"/>
          </ac:spMkLst>
        </pc:spChg>
        <pc:spChg chg="add mod">
          <ac:chgData name="Gonzalez, Michael" userId="d893d6ad-9ddb-437e-b713-ca05217f0945" providerId="ADAL" clId="{B7583529-8E13-47E9-9AF0-723ADA2C7100}" dt="2023-06-22T22:42:58.600" v="65" actId="20577"/>
          <ac:spMkLst>
            <pc:docMk/>
            <pc:sldMk cId="159355289" sldId="272"/>
            <ac:spMk id="12" creationId="{C397648D-EADF-09C8-8DD2-5B68CC47CF84}"/>
          </ac:spMkLst>
        </pc:spChg>
        <pc:picChg chg="del">
          <ac:chgData name="Gonzalez, Michael" userId="d893d6ad-9ddb-437e-b713-ca05217f0945" providerId="ADAL" clId="{B7583529-8E13-47E9-9AF0-723ADA2C7100}" dt="2023-06-22T22:32:05.367" v="16" actId="478"/>
          <ac:picMkLst>
            <pc:docMk/>
            <pc:sldMk cId="159355289" sldId="272"/>
            <ac:picMk id="3" creationId="{18395484-E8A6-99F8-0304-3AE253C70F2A}"/>
          </ac:picMkLst>
        </pc:picChg>
        <pc:picChg chg="add del mod ord modCrop">
          <ac:chgData name="Gonzalez, Michael" userId="d893d6ad-9ddb-437e-b713-ca05217f0945" providerId="ADAL" clId="{B7583529-8E13-47E9-9AF0-723ADA2C7100}" dt="2023-06-22T22:43:02.865" v="66" actId="478"/>
          <ac:picMkLst>
            <pc:docMk/>
            <pc:sldMk cId="159355289" sldId="272"/>
            <ac:picMk id="5" creationId="{337DDF37-D456-DC23-FDBE-8DA40C8FA2C7}"/>
          </ac:picMkLst>
        </pc:picChg>
        <pc:picChg chg="add del mod">
          <ac:chgData name="Gonzalez, Michael" userId="d893d6ad-9ddb-437e-b713-ca05217f0945" providerId="ADAL" clId="{B7583529-8E13-47E9-9AF0-723ADA2C7100}" dt="2023-06-22T22:40:37.128" v="34" actId="478"/>
          <ac:picMkLst>
            <pc:docMk/>
            <pc:sldMk cId="159355289" sldId="272"/>
            <ac:picMk id="7" creationId="{E034820A-E948-741C-0BB6-737214133E8E}"/>
          </ac:picMkLst>
        </pc:picChg>
        <pc:picChg chg="del">
          <ac:chgData name="Gonzalez, Michael" userId="d893d6ad-9ddb-437e-b713-ca05217f0945" providerId="ADAL" clId="{B7583529-8E13-47E9-9AF0-723ADA2C7100}" dt="2023-06-22T22:32:36.204" v="21" actId="478"/>
          <ac:picMkLst>
            <pc:docMk/>
            <pc:sldMk cId="159355289" sldId="272"/>
            <ac:picMk id="9" creationId="{EFF416B1-D526-3703-FC6B-B8BD336D3F6C}"/>
          </ac:picMkLst>
        </pc:picChg>
        <pc:picChg chg="add del mod">
          <ac:chgData name="Gonzalez, Michael" userId="d893d6ad-9ddb-437e-b713-ca05217f0945" providerId="ADAL" clId="{B7583529-8E13-47E9-9AF0-723ADA2C7100}" dt="2023-06-22T22:41:50.620" v="48" actId="478"/>
          <ac:picMkLst>
            <pc:docMk/>
            <pc:sldMk cId="159355289" sldId="272"/>
            <ac:picMk id="10" creationId="{01B0F9F0-3782-B56B-A693-85D74FF0DBE8}"/>
          </ac:picMkLst>
        </pc:picChg>
        <pc:picChg chg="mod">
          <ac:chgData name="Gonzalez, Michael" userId="d893d6ad-9ddb-437e-b713-ca05217f0945" providerId="ADAL" clId="{B7583529-8E13-47E9-9AF0-723ADA2C7100}" dt="2023-06-22T22:33:00.697" v="22" actId="1076"/>
          <ac:picMkLst>
            <pc:docMk/>
            <pc:sldMk cId="159355289" sldId="272"/>
            <ac:picMk id="13" creationId="{1EB35674-D783-4FBB-AC78-EF71190B0F28}"/>
          </ac:picMkLst>
        </pc:picChg>
      </pc:sldChg>
    </pc:docChg>
  </pc:docChgLst>
  <pc:docChgLst>
    <pc:chgData name="Ruelas, Maria" userId="5ebd6cd6-8dbf-43fa-834a-3330ab6fd463" providerId="ADAL" clId="{6C033D8F-07E1-4E5F-9BDA-F1D03756930C}"/>
    <pc:docChg chg="undo custSel addSld modSld">
      <pc:chgData name="Ruelas, Maria" userId="5ebd6cd6-8dbf-43fa-834a-3330ab6fd463" providerId="ADAL" clId="{6C033D8F-07E1-4E5F-9BDA-F1D03756930C}" dt="2023-06-13T23:05:57.903" v="264"/>
      <pc:docMkLst>
        <pc:docMk/>
      </pc:docMkLst>
      <pc:sldChg chg="modSp mod">
        <pc:chgData name="Ruelas, Maria" userId="5ebd6cd6-8dbf-43fa-834a-3330ab6fd463" providerId="ADAL" clId="{6C033D8F-07E1-4E5F-9BDA-F1D03756930C}" dt="2023-06-13T22:58:25.074" v="126" actId="207"/>
        <pc:sldMkLst>
          <pc:docMk/>
          <pc:sldMk cId="3097564906" sldId="258"/>
        </pc:sldMkLst>
        <pc:spChg chg="mod">
          <ac:chgData name="Ruelas, Maria" userId="5ebd6cd6-8dbf-43fa-834a-3330ab6fd463" providerId="ADAL" clId="{6C033D8F-07E1-4E5F-9BDA-F1D03756930C}" dt="2023-06-13T22:58:25.074" v="126" actId="207"/>
          <ac:spMkLst>
            <pc:docMk/>
            <pc:sldMk cId="3097564906" sldId="258"/>
            <ac:spMk id="4" creationId="{2F8F1F6A-AAAB-AA1F-B2B6-84D0B4DB5DED}"/>
          </ac:spMkLst>
        </pc:spChg>
        <pc:spChg chg="mod">
          <ac:chgData name="Ruelas, Maria" userId="5ebd6cd6-8dbf-43fa-834a-3330ab6fd463" providerId="ADAL" clId="{6C033D8F-07E1-4E5F-9BDA-F1D03756930C}" dt="2023-06-13T16:14:12.492" v="23" actId="20577"/>
          <ac:spMkLst>
            <pc:docMk/>
            <pc:sldMk cId="3097564906" sldId="258"/>
            <ac:spMk id="20" creationId="{8F5A625E-5A39-CEDA-752D-3E5B94144471}"/>
          </ac:spMkLst>
        </pc:spChg>
        <pc:graphicFrameChg chg="mod">
          <ac:chgData name="Ruelas, Maria" userId="5ebd6cd6-8dbf-43fa-834a-3330ab6fd463" providerId="ADAL" clId="{6C033D8F-07E1-4E5F-9BDA-F1D03756930C}" dt="2023-06-13T16:23:45.218" v="61" actId="692"/>
          <ac:graphicFrameMkLst>
            <pc:docMk/>
            <pc:sldMk cId="3097564906" sldId="258"/>
            <ac:graphicFrameMk id="10" creationId="{2FE94E35-F881-8E84-AD79-E64B083ED1AA}"/>
          </ac:graphicFrameMkLst>
        </pc:graphicFrameChg>
      </pc:sldChg>
      <pc:sldChg chg="addSp modSp mod">
        <pc:chgData name="Ruelas, Maria" userId="5ebd6cd6-8dbf-43fa-834a-3330ab6fd463" providerId="ADAL" clId="{6C033D8F-07E1-4E5F-9BDA-F1D03756930C}" dt="2023-06-13T23:03:52.241" v="259" actId="207"/>
        <pc:sldMkLst>
          <pc:docMk/>
          <pc:sldMk cId="1040846805" sldId="260"/>
        </pc:sldMkLst>
        <pc:spChg chg="mod ord">
          <ac:chgData name="Ruelas, Maria" userId="5ebd6cd6-8dbf-43fa-834a-3330ab6fd463" providerId="ADAL" clId="{6C033D8F-07E1-4E5F-9BDA-F1D03756930C}" dt="2023-06-13T16:16:35.276" v="30" actId="207"/>
          <ac:spMkLst>
            <pc:docMk/>
            <pc:sldMk cId="1040846805" sldId="260"/>
            <ac:spMk id="3" creationId="{2D17C04E-422E-C80C-4D50-EEA1E9A12EC5}"/>
          </ac:spMkLst>
        </pc:spChg>
        <pc:spChg chg="add mod">
          <ac:chgData name="Ruelas, Maria" userId="5ebd6cd6-8dbf-43fa-834a-3330ab6fd463" providerId="ADAL" clId="{6C033D8F-07E1-4E5F-9BDA-F1D03756930C}" dt="2023-06-13T22:48:51.284" v="96" actId="14100"/>
          <ac:spMkLst>
            <pc:docMk/>
            <pc:sldMk cId="1040846805" sldId="260"/>
            <ac:spMk id="8" creationId="{94032332-15E5-D4D5-2B35-4E42C29BE241}"/>
          </ac:spMkLst>
        </pc:spChg>
        <pc:spChg chg="add mod">
          <ac:chgData name="Ruelas, Maria" userId="5ebd6cd6-8dbf-43fa-834a-3330ab6fd463" providerId="ADAL" clId="{6C033D8F-07E1-4E5F-9BDA-F1D03756930C}" dt="2023-06-13T23:02:51.347" v="188" actId="1035"/>
          <ac:spMkLst>
            <pc:docMk/>
            <pc:sldMk cId="1040846805" sldId="260"/>
            <ac:spMk id="9" creationId="{4F3517E9-4343-5F5B-9258-A55BFBFE028A}"/>
          </ac:spMkLst>
        </pc:spChg>
        <pc:spChg chg="add mod">
          <ac:chgData name="Ruelas, Maria" userId="5ebd6cd6-8dbf-43fa-834a-3330ab6fd463" providerId="ADAL" clId="{6C033D8F-07E1-4E5F-9BDA-F1D03756930C}" dt="2023-06-13T23:03:52.241" v="259" actId="207"/>
          <ac:spMkLst>
            <pc:docMk/>
            <pc:sldMk cId="1040846805" sldId="260"/>
            <ac:spMk id="10" creationId="{BD63970A-660F-A9C2-8DE8-C9DCABFC6FF4}"/>
          </ac:spMkLst>
        </pc:spChg>
        <pc:spChg chg="mod">
          <ac:chgData name="Ruelas, Maria" userId="5ebd6cd6-8dbf-43fa-834a-3330ab6fd463" providerId="ADAL" clId="{6C033D8F-07E1-4E5F-9BDA-F1D03756930C}" dt="2023-06-13T23:03:14.158" v="218" actId="1076"/>
          <ac:spMkLst>
            <pc:docMk/>
            <pc:sldMk cId="1040846805" sldId="260"/>
            <ac:spMk id="16" creationId="{05086E57-D6BC-AA17-C221-CFD84F8EB7A5}"/>
          </ac:spMkLst>
        </pc:spChg>
        <pc:spChg chg="mod">
          <ac:chgData name="Ruelas, Maria" userId="5ebd6cd6-8dbf-43fa-834a-3330ab6fd463" providerId="ADAL" clId="{6C033D8F-07E1-4E5F-9BDA-F1D03756930C}" dt="2023-06-13T22:51:49.034" v="108" actId="207"/>
          <ac:spMkLst>
            <pc:docMk/>
            <pc:sldMk cId="1040846805" sldId="260"/>
            <ac:spMk id="18" creationId="{4C78602A-5CF9-86F1-8648-DBB6C42AC62F}"/>
          </ac:spMkLst>
        </pc:spChg>
        <pc:spChg chg="mod">
          <ac:chgData name="Ruelas, Maria" userId="5ebd6cd6-8dbf-43fa-834a-3330ab6fd463" providerId="ADAL" clId="{6C033D8F-07E1-4E5F-9BDA-F1D03756930C}" dt="2023-06-13T22:50:59.137" v="107" actId="207"/>
          <ac:spMkLst>
            <pc:docMk/>
            <pc:sldMk cId="1040846805" sldId="260"/>
            <ac:spMk id="21" creationId="{1ABBD1AB-F4D5-EB44-CBEA-3EE7EDB32263}"/>
          </ac:spMkLst>
        </pc:spChg>
        <pc:spChg chg="mod">
          <ac:chgData name="Ruelas, Maria" userId="5ebd6cd6-8dbf-43fa-834a-3330ab6fd463" providerId="ADAL" clId="{6C033D8F-07E1-4E5F-9BDA-F1D03756930C}" dt="2023-06-13T22:50:37.700" v="106" actId="207"/>
          <ac:spMkLst>
            <pc:docMk/>
            <pc:sldMk cId="1040846805" sldId="260"/>
            <ac:spMk id="22" creationId="{FC7D4105-BC0B-594A-CAB6-41BFA916EC15}"/>
          </ac:spMkLst>
        </pc:spChg>
        <pc:spChg chg="mod">
          <ac:chgData name="Ruelas, Maria" userId="5ebd6cd6-8dbf-43fa-834a-3330ab6fd463" providerId="ADAL" clId="{6C033D8F-07E1-4E5F-9BDA-F1D03756930C}" dt="2023-06-13T23:02:56.870" v="200" actId="1036"/>
          <ac:spMkLst>
            <pc:docMk/>
            <pc:sldMk cId="1040846805" sldId="260"/>
            <ac:spMk id="25" creationId="{131FA6F8-FC6B-E4AE-2E2F-F079702AFB2C}"/>
          </ac:spMkLst>
        </pc:spChg>
      </pc:sldChg>
      <pc:sldChg chg="modSp mod">
        <pc:chgData name="Ruelas, Maria" userId="5ebd6cd6-8dbf-43fa-834a-3330ab6fd463" providerId="ADAL" clId="{6C033D8F-07E1-4E5F-9BDA-F1D03756930C}" dt="2023-06-13T23:00:32.279" v="156" actId="20577"/>
        <pc:sldMkLst>
          <pc:docMk/>
          <pc:sldMk cId="1580269991" sldId="261"/>
        </pc:sldMkLst>
        <pc:spChg chg="mod">
          <ac:chgData name="Ruelas, Maria" userId="5ebd6cd6-8dbf-43fa-834a-3330ab6fd463" providerId="ADAL" clId="{6C033D8F-07E1-4E5F-9BDA-F1D03756930C}" dt="2023-06-13T23:00:32.279" v="156" actId="20577"/>
          <ac:spMkLst>
            <pc:docMk/>
            <pc:sldMk cId="1580269991" sldId="261"/>
            <ac:spMk id="4" creationId="{2F8F1F6A-AAAB-AA1F-B2B6-84D0B4DB5DED}"/>
          </ac:spMkLst>
        </pc:spChg>
        <pc:spChg chg="mod">
          <ac:chgData name="Ruelas, Maria" userId="5ebd6cd6-8dbf-43fa-834a-3330ab6fd463" providerId="ADAL" clId="{6C033D8F-07E1-4E5F-9BDA-F1D03756930C}" dt="2023-06-13T16:13:50.336" v="7" actId="20577"/>
          <ac:spMkLst>
            <pc:docMk/>
            <pc:sldMk cId="1580269991" sldId="261"/>
            <ac:spMk id="20" creationId="{8F5A625E-5A39-CEDA-752D-3E5B94144471}"/>
          </ac:spMkLst>
        </pc:spChg>
        <pc:graphicFrameChg chg="mod">
          <ac:chgData name="Ruelas, Maria" userId="5ebd6cd6-8dbf-43fa-834a-3330ab6fd463" providerId="ADAL" clId="{6C033D8F-07E1-4E5F-9BDA-F1D03756930C}" dt="2023-06-13T16:24:10.025" v="64" actId="692"/>
          <ac:graphicFrameMkLst>
            <pc:docMk/>
            <pc:sldMk cId="1580269991" sldId="261"/>
            <ac:graphicFrameMk id="7" creationId="{015F7882-F678-DDE7-8950-3F9B55CC718F}"/>
          </ac:graphicFrameMkLst>
        </pc:graphicFrameChg>
      </pc:sldChg>
      <pc:sldChg chg="modSp mod">
        <pc:chgData name="Ruelas, Maria" userId="5ebd6cd6-8dbf-43fa-834a-3330ab6fd463" providerId="ADAL" clId="{6C033D8F-07E1-4E5F-9BDA-F1D03756930C}" dt="2023-06-13T22:52:25.649" v="110" actId="1076"/>
        <pc:sldMkLst>
          <pc:docMk/>
          <pc:sldMk cId="1991381312" sldId="266"/>
        </pc:sldMkLst>
        <pc:picChg chg="mod">
          <ac:chgData name="Ruelas, Maria" userId="5ebd6cd6-8dbf-43fa-834a-3330ab6fd463" providerId="ADAL" clId="{6C033D8F-07E1-4E5F-9BDA-F1D03756930C}" dt="2023-06-13T22:52:25.649" v="110" actId="1076"/>
          <ac:picMkLst>
            <pc:docMk/>
            <pc:sldMk cId="1991381312" sldId="266"/>
            <ac:picMk id="3" creationId="{18395484-E8A6-99F8-0304-3AE253C70F2A}"/>
          </ac:picMkLst>
        </pc:picChg>
      </pc:sldChg>
      <pc:sldChg chg="modSp mod">
        <pc:chgData name="Ruelas, Maria" userId="5ebd6cd6-8dbf-43fa-834a-3330ab6fd463" providerId="ADAL" clId="{6C033D8F-07E1-4E5F-9BDA-F1D03756930C}" dt="2023-06-13T23:00:08.191" v="149"/>
        <pc:sldMkLst>
          <pc:docMk/>
          <pc:sldMk cId="4175039310" sldId="267"/>
        </pc:sldMkLst>
        <pc:spChg chg="mod">
          <ac:chgData name="Ruelas, Maria" userId="5ebd6cd6-8dbf-43fa-834a-3330ab6fd463" providerId="ADAL" clId="{6C033D8F-07E1-4E5F-9BDA-F1D03756930C}" dt="2023-06-13T23:00:08.191" v="149"/>
          <ac:spMkLst>
            <pc:docMk/>
            <pc:sldMk cId="4175039310" sldId="267"/>
            <ac:spMk id="2" creationId="{B98FBD06-4AD6-D4DE-4DC6-AECACA8A56C2}"/>
          </ac:spMkLst>
        </pc:spChg>
        <pc:spChg chg="mod">
          <ac:chgData name="Ruelas, Maria" userId="5ebd6cd6-8dbf-43fa-834a-3330ab6fd463" providerId="ADAL" clId="{6C033D8F-07E1-4E5F-9BDA-F1D03756930C}" dt="2023-06-13T16:14:01.550" v="16" actId="20577"/>
          <ac:spMkLst>
            <pc:docMk/>
            <pc:sldMk cId="4175039310" sldId="267"/>
            <ac:spMk id="9" creationId="{94232D1E-C731-1D8F-F311-C0A427FB4073}"/>
          </ac:spMkLst>
        </pc:spChg>
        <pc:spChg chg="mod">
          <ac:chgData name="Ruelas, Maria" userId="5ebd6cd6-8dbf-43fa-834a-3330ab6fd463" providerId="ADAL" clId="{6C033D8F-07E1-4E5F-9BDA-F1D03756930C}" dt="2023-06-13T22:47:46.094" v="90" actId="20577"/>
          <ac:spMkLst>
            <pc:docMk/>
            <pc:sldMk cId="4175039310" sldId="267"/>
            <ac:spMk id="13" creationId="{6C05D116-3E40-93A9-FE4B-097294E9033A}"/>
          </ac:spMkLst>
        </pc:spChg>
        <pc:graphicFrameChg chg="mod">
          <ac:chgData name="Ruelas, Maria" userId="5ebd6cd6-8dbf-43fa-834a-3330ab6fd463" providerId="ADAL" clId="{6C033D8F-07E1-4E5F-9BDA-F1D03756930C}" dt="2023-06-13T16:24:43.671" v="78" actId="1037"/>
          <ac:graphicFrameMkLst>
            <pc:docMk/>
            <pc:sldMk cId="4175039310" sldId="267"/>
            <ac:graphicFrameMk id="6" creationId="{5E0B958F-A38F-99A6-2A75-FD66E76A0F06}"/>
          </ac:graphicFrameMkLst>
        </pc:graphicFrameChg>
      </pc:sldChg>
      <pc:sldChg chg="modSp mod setBg">
        <pc:chgData name="Ruelas, Maria" userId="5ebd6cd6-8dbf-43fa-834a-3330ab6fd463" providerId="ADAL" clId="{6C033D8F-07E1-4E5F-9BDA-F1D03756930C}" dt="2023-06-13T22:56:41.933" v="122" actId="207"/>
        <pc:sldMkLst>
          <pc:docMk/>
          <pc:sldMk cId="432705396" sldId="270"/>
        </pc:sldMkLst>
        <pc:spChg chg="mod">
          <ac:chgData name="Ruelas, Maria" userId="5ebd6cd6-8dbf-43fa-834a-3330ab6fd463" providerId="ADAL" clId="{6C033D8F-07E1-4E5F-9BDA-F1D03756930C}" dt="2023-06-13T22:54:49.202" v="117" actId="207"/>
          <ac:spMkLst>
            <pc:docMk/>
            <pc:sldMk cId="432705396" sldId="270"/>
            <ac:spMk id="2" creationId="{07E2C480-CD36-4F78-6F18-847C2C2C3F4F}"/>
          </ac:spMkLst>
        </pc:spChg>
        <pc:spChg chg="mod">
          <ac:chgData name="Ruelas, Maria" userId="5ebd6cd6-8dbf-43fa-834a-3330ab6fd463" providerId="ADAL" clId="{6C033D8F-07E1-4E5F-9BDA-F1D03756930C}" dt="2023-06-13T22:56:41.933" v="122" actId="207"/>
          <ac:spMkLst>
            <pc:docMk/>
            <pc:sldMk cId="432705396" sldId="270"/>
            <ac:spMk id="5" creationId="{0829D253-BDB3-5ADB-47C4-B80C6688FB5A}"/>
          </ac:spMkLst>
        </pc:spChg>
        <pc:spChg chg="mod">
          <ac:chgData name="Ruelas, Maria" userId="5ebd6cd6-8dbf-43fa-834a-3330ab6fd463" providerId="ADAL" clId="{6C033D8F-07E1-4E5F-9BDA-F1D03756930C}" dt="2023-06-13T16:16:55.103" v="33" actId="207"/>
          <ac:spMkLst>
            <pc:docMk/>
            <pc:sldMk cId="432705396" sldId="270"/>
            <ac:spMk id="9" creationId="{EC5F506D-FCA8-EF82-F496-7D6BFAB16FD4}"/>
          </ac:spMkLst>
        </pc:spChg>
      </pc:sldChg>
      <pc:sldChg chg="addSp delSp new mod">
        <pc:chgData name="Ruelas, Maria" userId="5ebd6cd6-8dbf-43fa-834a-3330ab6fd463" providerId="ADAL" clId="{6C033D8F-07E1-4E5F-9BDA-F1D03756930C}" dt="2023-06-13T23:05:57.903" v="264"/>
        <pc:sldMkLst>
          <pc:docMk/>
          <pc:sldMk cId="1593167696" sldId="271"/>
        </pc:sldMkLst>
        <pc:spChg chg="del">
          <ac:chgData name="Ruelas, Maria" userId="5ebd6cd6-8dbf-43fa-834a-3330ab6fd463" providerId="ADAL" clId="{6C033D8F-07E1-4E5F-9BDA-F1D03756930C}" dt="2023-06-13T23:05:53.182" v="263" actId="478"/>
          <ac:spMkLst>
            <pc:docMk/>
            <pc:sldMk cId="1593167696" sldId="271"/>
            <ac:spMk id="2" creationId="{8D8BA6C5-D19A-991E-3E6A-B0A99FA31B44}"/>
          </ac:spMkLst>
        </pc:spChg>
        <pc:spChg chg="del">
          <ac:chgData name="Ruelas, Maria" userId="5ebd6cd6-8dbf-43fa-834a-3330ab6fd463" providerId="ADAL" clId="{6C033D8F-07E1-4E5F-9BDA-F1D03756930C}" dt="2023-06-13T23:05:50.901" v="261" actId="478"/>
          <ac:spMkLst>
            <pc:docMk/>
            <pc:sldMk cId="1593167696" sldId="271"/>
            <ac:spMk id="3" creationId="{CFC588D3-161F-943F-BAA7-9B252A9A934B}"/>
          </ac:spMkLst>
        </pc:spChg>
        <pc:spChg chg="del">
          <ac:chgData name="Ruelas, Maria" userId="5ebd6cd6-8dbf-43fa-834a-3330ab6fd463" providerId="ADAL" clId="{6C033D8F-07E1-4E5F-9BDA-F1D03756930C}" dt="2023-06-13T23:05:52.184" v="262" actId="478"/>
          <ac:spMkLst>
            <pc:docMk/>
            <pc:sldMk cId="1593167696" sldId="271"/>
            <ac:spMk id="4" creationId="{10B97521-5A45-EAEF-4AFF-65FD17FA10C2}"/>
          </ac:spMkLst>
        </pc:spChg>
        <pc:picChg chg="add">
          <ac:chgData name="Ruelas, Maria" userId="5ebd6cd6-8dbf-43fa-834a-3330ab6fd463" providerId="ADAL" clId="{6C033D8F-07E1-4E5F-9BDA-F1D03756930C}" dt="2023-06-13T23:05:57.903" v="264"/>
          <ac:picMkLst>
            <pc:docMk/>
            <pc:sldMk cId="1593167696" sldId="271"/>
            <ac:picMk id="6" creationId="{240D396B-BBFC-F658-E8B5-37FEC8E273BB}"/>
          </ac:picMkLst>
        </pc:picChg>
      </pc:sldChg>
    </pc:docChg>
  </pc:docChgLst>
  <pc:docChgLst>
    <pc:chgData name="Ruelas, Maria" userId="S::maria.teresa.ruelas@disney.com::5ebd6cd6-8dbf-43fa-834a-3330ab6fd463" providerId="AD" clId="Web-{728A3A55-CFF9-43E5-940C-09DC557FC9F8}"/>
    <pc:docChg chg="delSld modSld">
      <pc:chgData name="Ruelas, Maria" userId="S::maria.teresa.ruelas@disney.com::5ebd6cd6-8dbf-43fa-834a-3330ab6fd463" providerId="AD" clId="Web-{728A3A55-CFF9-43E5-940C-09DC557FC9F8}" dt="2023-06-22T22:17:12.734" v="13"/>
      <pc:docMkLst>
        <pc:docMk/>
      </pc:docMkLst>
      <pc:sldChg chg="del">
        <pc:chgData name="Ruelas, Maria" userId="S::maria.teresa.ruelas@disney.com::5ebd6cd6-8dbf-43fa-834a-3330ab6fd463" providerId="AD" clId="Web-{728A3A55-CFF9-43E5-940C-09DC557FC9F8}" dt="2023-06-22T22:17:12.734" v="13"/>
        <pc:sldMkLst>
          <pc:docMk/>
          <pc:sldMk cId="1580269991" sldId="261"/>
        </pc:sldMkLst>
      </pc:sldChg>
      <pc:sldChg chg="modSp">
        <pc:chgData name="Ruelas, Maria" userId="S::maria.teresa.ruelas@disney.com::5ebd6cd6-8dbf-43fa-834a-3330ab6fd463" providerId="AD" clId="Web-{728A3A55-CFF9-43E5-940C-09DC557FC9F8}" dt="2023-06-22T22:16:44.218" v="12" actId="20577"/>
        <pc:sldMkLst>
          <pc:docMk/>
          <pc:sldMk cId="4175039310" sldId="267"/>
        </pc:sldMkLst>
        <pc:spChg chg="mod">
          <ac:chgData name="Ruelas, Maria" userId="S::maria.teresa.ruelas@disney.com::5ebd6cd6-8dbf-43fa-834a-3330ab6fd463" providerId="AD" clId="Web-{728A3A55-CFF9-43E5-940C-09DC557FC9F8}" dt="2023-06-22T22:16:44.218" v="12" actId="20577"/>
          <ac:spMkLst>
            <pc:docMk/>
            <pc:sldMk cId="4175039310" sldId="267"/>
            <ac:spMk id="13" creationId="{6C05D116-3E40-93A9-FE4B-097294E9033A}"/>
          </ac:spMkLst>
        </pc:spChg>
      </pc:sldChg>
    </pc:docChg>
  </pc:docChgLst>
  <pc:docChgLst>
    <pc:chgData name="Ruelas, Maria" userId="S::maria.teresa.ruelas@disney.com::5ebd6cd6-8dbf-43fa-834a-3330ab6fd463" providerId="AD" clId="Web-{F19EDA8B-D5CA-48B0-9927-6DE2D101E86D}"/>
    <pc:docChg chg="modSld">
      <pc:chgData name="Ruelas, Maria" userId="S::maria.teresa.ruelas@disney.com::5ebd6cd6-8dbf-43fa-834a-3330ab6fd463" providerId="AD" clId="Web-{F19EDA8B-D5CA-48B0-9927-6DE2D101E86D}" dt="2023-06-15T19:10:54.460" v="160" actId="1076"/>
      <pc:docMkLst>
        <pc:docMk/>
      </pc:docMkLst>
      <pc:sldChg chg="modSp">
        <pc:chgData name="Ruelas, Maria" userId="S::maria.teresa.ruelas@disney.com::5ebd6cd6-8dbf-43fa-834a-3330ab6fd463" providerId="AD" clId="Web-{F19EDA8B-D5CA-48B0-9927-6DE2D101E86D}" dt="2023-06-15T19:10:54.460" v="160" actId="1076"/>
        <pc:sldMkLst>
          <pc:docMk/>
          <pc:sldMk cId="432705396" sldId="270"/>
        </pc:sldMkLst>
        <pc:spChg chg="mod">
          <ac:chgData name="Ruelas, Maria" userId="S::maria.teresa.ruelas@disney.com::5ebd6cd6-8dbf-43fa-834a-3330ab6fd463" providerId="AD" clId="Web-{F19EDA8B-D5CA-48B0-9927-6DE2D101E86D}" dt="2023-06-15T19:10:37.255" v="158" actId="20577"/>
          <ac:spMkLst>
            <pc:docMk/>
            <pc:sldMk cId="432705396" sldId="270"/>
            <ac:spMk id="3" creationId="{BD42056C-F002-4C83-93A4-DA5845A5D287}"/>
          </ac:spMkLst>
        </pc:spChg>
        <pc:spChg chg="mod">
          <ac:chgData name="Ruelas, Maria" userId="S::maria.teresa.ruelas@disney.com::5ebd6cd6-8dbf-43fa-834a-3330ab6fd463" providerId="AD" clId="Web-{F19EDA8B-D5CA-48B0-9927-6DE2D101E86D}" dt="2023-06-15T18:11:58.854" v="145" actId="20577"/>
          <ac:spMkLst>
            <pc:docMk/>
            <pc:sldMk cId="432705396" sldId="270"/>
            <ac:spMk id="6" creationId="{2CC0C87E-4F4C-70C7-BD2C-E39571BDD394}"/>
          </ac:spMkLst>
        </pc:spChg>
        <pc:spChg chg="mod">
          <ac:chgData name="Ruelas, Maria" userId="S::maria.teresa.ruelas@disney.com::5ebd6cd6-8dbf-43fa-834a-3330ab6fd463" providerId="AD" clId="Web-{F19EDA8B-D5CA-48B0-9927-6DE2D101E86D}" dt="2023-06-15T19:10:54.460" v="160" actId="1076"/>
          <ac:spMkLst>
            <pc:docMk/>
            <pc:sldMk cId="432705396" sldId="270"/>
            <ac:spMk id="11" creationId="{17A0D747-69D2-22FF-FBBA-455833116B3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ru49\Downloads\2023_Canoe_Race_Data\2023_Canoe_Races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[2023_Canoe_Races_data.xlsx]Overall Time Trails Chart!PivotTable1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2023 Disney Cast Member</a:t>
            </a:r>
            <a:r>
              <a:rPr lang="en-US" baseline="0"/>
              <a:t> </a:t>
            </a:r>
            <a:r>
              <a:rPr lang="en-US"/>
              <a:t>Canoe Races </a:t>
            </a:r>
          </a:p>
          <a:p>
            <a:pPr>
              <a:defRPr/>
            </a:pPr>
            <a:r>
              <a:rPr lang="en-US"/>
              <a:t>Overall Time Trails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'Overall Time Trails Chart'!$B$3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390073"/>
              </a:solidFill>
              <a:round/>
            </a:ln>
            <a:effectLst/>
          </c:spPr>
          <c:marker>
            <c:symbol val="none"/>
          </c:marker>
          <c:cat>
            <c:strRef>
              <c:f>'Overall Time Trails Chart'!$A$4:$A$88</c:f>
              <c:strCache>
                <c:ptCount val="84"/>
                <c:pt idx="0">
                  <c:v>2D Cuties</c:v>
                </c:pt>
                <c:pt idx="1">
                  <c:v>3rd Shift Raccoons</c:v>
                </c:pt>
                <c:pt idx="2">
                  <c:v>3rd Shift Trash Pandas</c:v>
                </c:pt>
                <c:pt idx="3">
                  <c:v>AnimatOARS</c:v>
                </c:pt>
                <c:pt idx="4">
                  <c:v>A-Row-Ha</c:v>
                </c:pt>
                <c:pt idx="5">
                  <c:v>Batuu Barrel Runners</c:v>
                </c:pt>
                <c:pt idx="6">
                  <c:v>Batuuan Canuuans</c:v>
                </c:pt>
                <c:pt idx="7">
                  <c:v>Be Oar Guest</c:v>
                </c:pt>
                <c:pt idx="8">
                  <c:v>Bea rly-A-Wa ke</c:v>
                </c:pt>
                <c:pt idx="9">
                  <c:v>Bearly-A-Wake</c:v>
                </c:pt>
                <c:pt idx="10">
                  <c:v>Canoe Take A Picture</c:v>
                </c:pt>
                <c:pt idx="11">
                  <c:v>Canoetopia</c:v>
                </c:pt>
                <c:pt idx="12">
                  <c:v>Casted Away</c:v>
                </c:pt>
                <c:pt idx="13">
                  <c:v>Ch BOB</c:v>
                </c:pt>
                <c:pt idx="14">
                  <c:v>Change OARder?! We're ROWver Budget!</c:v>
                </c:pt>
                <c:pt idx="15">
                  <c:v>Choo Choo Trams</c:v>
                </c:pt>
                <c:pt idx="16">
                  <c:v>Clean Sweep</c:v>
                </c:pt>
                <c:pt idx="17">
                  <c:v>Cocina Cruisers</c:v>
                </c:pt>
                <c:pt idx="18">
                  <c:v>Consortium C.C.</c:v>
                </c:pt>
                <c:pt idx="19">
                  <c:v>DC Gods of Oar</c:v>
                </c:pt>
                <c:pt idx="20">
                  <c:v>DC Gorilla Oarfare</c:v>
                </c:pt>
                <c:pt idx="21">
                  <c:v>Disney Triathlon Team</c:v>
                </c:pt>
                <c:pt idx="22">
                  <c:v>Do You Have This in a Medium?</c:v>
                </c:pt>
                <c:pt idx="23">
                  <c:v>Dog Paddle</c:v>
                </c:pt>
                <c:pt idx="24">
                  <c:v>Duck Dodgers</c:v>
                </c:pt>
                <c:pt idx="25">
                  <c:v>Fernando's Fleet</c:v>
                </c:pt>
                <c:pt idx="26">
                  <c:v>Flying Paddles</c:v>
                </c:pt>
                <c:pt idx="27">
                  <c:v>Gather-Oars</c:v>
                </c:pt>
                <c:pt idx="28">
                  <c:v>Grand Rapids</c:v>
                </c:pt>
                <c:pt idx="29">
                  <c:v>Grave Dig Oars</c:v>
                </c:pt>
                <c:pt idx="30">
                  <c:v>Great Pacific Garbage Boat</c:v>
                </c:pt>
                <c:pt idx="31">
                  <c:v>Guest cOARrespondence</c:v>
                </c:pt>
                <c:pt idx="32">
                  <c:v>Guest Rowlations</c:v>
                </c:pt>
                <c:pt idx="33">
                  <c:v>Hulugans</c:v>
                </c:pt>
                <c:pt idx="34">
                  <c:v>Incredibles</c:v>
                </c:pt>
                <c:pt idx="35">
                  <c:v>Jedi Paddle-wans</c:v>
                </c:pt>
                <c:pt idx="36">
                  <c:v>Last Resort</c:v>
                </c:pt>
                <c:pt idx="37">
                  <c:v>Les Unaccompanieds</c:v>
                </c:pt>
                <c:pt idx="38">
                  <c:v>MalnE Yaks</c:v>
                </c:pt>
                <c:pt idx="39">
                  <c:v>Mickey and the Rowster Racers</c:v>
                </c:pt>
                <c:pt idx="40">
                  <c:v>Misfit Magic Makers</c:v>
                </c:pt>
                <c:pt idx="41">
                  <c:v>NORTHMEN</c:v>
                </c:pt>
                <c:pt idx="42">
                  <c:v>Nouveau Navy</c:v>
                </c:pt>
                <c:pt idx="43">
                  <c:v>Oar omega roar</c:v>
                </c:pt>
                <c:pt idx="44">
                  <c:v>Oar Unfortunate Souls</c:v>
                </c:pt>
                <c:pt idx="45">
                  <c:v>Obi Wan Canoe-Bi's</c:v>
                </c:pt>
                <c:pt idx="46">
                  <c:v>Overflow</c:v>
                </c:pt>
                <c:pt idx="47">
                  <c:v>Paddilacs</c:v>
                </c:pt>
                <c:pt idx="48">
                  <c:v>Paddlewans</c:v>
                </c:pt>
                <c:pt idx="49">
                  <c:v>Plaidstics</c:v>
                </c:pt>
                <c:pt idx="50">
                  <c:v>Ponchos are Final Sale</c:v>
                </c:pt>
                <c:pt idx="51">
                  <c:v>Racing Rancors</c:v>
                </c:pt>
                <c:pt idx="52">
                  <c:v>RescuOARS</c:v>
                </c:pt>
                <c:pt idx="53">
                  <c:v>Revenge of the Fetts</c:v>
                </c:pt>
                <c:pt idx="54">
                  <c:v>River Guardians</c:v>
                </c:pt>
                <c:pt idx="55">
                  <c:v>Rivers of FAMerica</c:v>
                </c:pt>
                <c:pt idx="56">
                  <c:v>Rows &amp; Column</c:v>
                </c:pt>
                <c:pt idx="57">
                  <c:v>Row-sort Enhancers</c:v>
                </c:pt>
                <c:pt idx="58">
                  <c:v>Rum Runners</c:v>
                </c:pt>
                <c:pt idx="59">
                  <c:v>S Oars</c:v>
                </c:pt>
                <c:pt idx="60">
                  <c:v>Smoke On The Water</c:v>
                </c:pt>
                <c:pt idx="61">
                  <c:v>Sorry Bro, Gotta Row</c:v>
                </c:pt>
                <c:pt idx="62">
                  <c:v>Sugar Rush Rowers</c:v>
                </c:pt>
                <c:pt idx="63">
                  <c:v>Sunk Costs</c:v>
                </c:pt>
                <c:pt idx="64">
                  <c:v>Team Don't Be Jelly!!!</c:v>
                </c:pt>
                <c:pt idx="65">
                  <c:v>The Blips</c:v>
                </c:pt>
                <c:pt idx="66">
                  <c:v>The Ducklings</c:v>
                </c:pt>
                <c:pt idx="67">
                  <c:v>The Enchanted Rows</c:v>
                </c:pt>
                <c:pt idx="68">
                  <c:v>The Irrawaddy 3 Shotties</c:v>
                </c:pt>
                <c:pt idx="69">
                  <c:v>The Legal Paddlers</c:v>
                </c:pt>
                <c:pt idx="70">
                  <c:v>The Mouseketeer's</c:v>
                </c:pt>
                <c:pt idx="71">
                  <c:v>The Rowing Stones</c:v>
                </c:pt>
                <c:pt idx="72">
                  <c:v>The Rowling Stones</c:v>
                </c:pt>
                <c:pt idx="73">
                  <c:v>the standing 50</c:v>
                </c:pt>
                <c:pt idx="74">
                  <c:v>Time and Payrow</c:v>
                </c:pt>
                <c:pt idx="75">
                  <c:v>Toasted Blueberries</c:v>
                </c:pt>
                <c:pt idx="76">
                  <c:v>Under Paddlochs &amp; Keys</c:v>
                </c:pt>
                <c:pt idx="77">
                  <c:v>VacationEars</c:v>
                </c:pt>
                <c:pt idx="78">
                  <c:v>Very Important Paddlers</c:v>
                </c:pt>
                <c:pt idx="79">
                  <c:v>Wayfinder Warriors</c:v>
                </c:pt>
                <c:pt idx="80">
                  <c:v>Who Canoe We'd Get This Far</c:v>
                </c:pt>
                <c:pt idx="81">
                  <c:v>WOC This way</c:v>
                </c:pt>
                <c:pt idx="82">
                  <c:v>Yeti OAR Not</c:v>
                </c:pt>
                <c:pt idx="83">
                  <c:v>You're Welcome</c:v>
                </c:pt>
              </c:strCache>
            </c:strRef>
          </c:cat>
          <c:val>
            <c:numRef>
              <c:f>'Overall Time Trails Chart'!$B$4:$B$88</c:f>
              <c:numCache>
                <c:formatCode>[h]:mm:ss;@</c:formatCode>
                <c:ptCount val="84"/>
                <c:pt idx="0">
                  <c:v>3.7384259259259263E-3</c:v>
                </c:pt>
                <c:pt idx="1">
                  <c:v>3.2291666666666666E-3</c:v>
                </c:pt>
                <c:pt idx="2">
                  <c:v>1.2947423696844994E-5</c:v>
                </c:pt>
                <c:pt idx="3">
                  <c:v>4.2824074074074075E-3</c:v>
                </c:pt>
                <c:pt idx="4">
                  <c:v>1.4055935999657064E-5</c:v>
                </c:pt>
                <c:pt idx="5">
                  <c:v>3.2291666666666666E-3</c:v>
                </c:pt>
                <c:pt idx="6">
                  <c:v>3.9930555555555561E-3</c:v>
                </c:pt>
                <c:pt idx="7">
                  <c:v>0</c:v>
                </c:pt>
                <c:pt idx="8">
                  <c:v>0</c:v>
                </c:pt>
                <c:pt idx="9">
                  <c:v>4.2361111111111106E-3</c:v>
                </c:pt>
                <c:pt idx="10">
                  <c:v>1.28223058127572E-5</c:v>
                </c:pt>
                <c:pt idx="11">
                  <c:v>0</c:v>
                </c:pt>
                <c:pt idx="12">
                  <c:v>5.0115740740740737E-3</c:v>
                </c:pt>
                <c:pt idx="13">
                  <c:v>9.7050754458161859E-6</c:v>
                </c:pt>
                <c:pt idx="14">
                  <c:v>3.8773148148148143E-3</c:v>
                </c:pt>
                <c:pt idx="15">
                  <c:v>0</c:v>
                </c:pt>
                <c:pt idx="16">
                  <c:v>3.3680555555555551E-3</c:v>
                </c:pt>
                <c:pt idx="17">
                  <c:v>4.409722222222222E-3</c:v>
                </c:pt>
                <c:pt idx="18">
                  <c:v>4.1898148148148146E-3</c:v>
                </c:pt>
                <c:pt idx="19">
                  <c:v>7.9101562499999962E-6</c:v>
                </c:pt>
                <c:pt idx="20">
                  <c:v>2.6041666666666665E-3</c:v>
                </c:pt>
                <c:pt idx="21">
                  <c:v>1.4110725308641979E-5</c:v>
                </c:pt>
                <c:pt idx="22">
                  <c:v>1.8235194830246914E-5</c:v>
                </c:pt>
                <c:pt idx="23">
                  <c:v>1.2419088648834021E-5</c:v>
                </c:pt>
                <c:pt idx="24">
                  <c:v>3.1134259259259257E-3</c:v>
                </c:pt>
                <c:pt idx="25">
                  <c:v>5.5902777777777782E-3</c:v>
                </c:pt>
                <c:pt idx="26">
                  <c:v>1.2790021647805211E-5</c:v>
                </c:pt>
                <c:pt idx="27">
                  <c:v>1.6798214591906718E-5</c:v>
                </c:pt>
                <c:pt idx="28">
                  <c:v>1.3248296039094649E-5</c:v>
                </c:pt>
                <c:pt idx="29">
                  <c:v>1.2857269161522634E-5</c:v>
                </c:pt>
                <c:pt idx="30">
                  <c:v>3.4375E-3</c:v>
                </c:pt>
                <c:pt idx="31">
                  <c:v>1.384227109053498E-5</c:v>
                </c:pt>
                <c:pt idx="32">
                  <c:v>3.8078703703703707E-3</c:v>
                </c:pt>
                <c:pt idx="33">
                  <c:v>1.3618425282921813E-5</c:v>
                </c:pt>
                <c:pt idx="34">
                  <c:v>2.0043643904320991E-5</c:v>
                </c:pt>
                <c:pt idx="35">
                  <c:v>1.7538339120370369E-5</c:v>
                </c:pt>
                <c:pt idx="36">
                  <c:v>0</c:v>
                </c:pt>
                <c:pt idx="37">
                  <c:v>1.5117562585733883E-5</c:v>
                </c:pt>
                <c:pt idx="38">
                  <c:v>3.0671296296296297E-3</c:v>
                </c:pt>
                <c:pt idx="39">
                  <c:v>1.2509109224965703E-5</c:v>
                </c:pt>
                <c:pt idx="40">
                  <c:v>4.0393518518518521E-3</c:v>
                </c:pt>
                <c:pt idx="41">
                  <c:v>9.437157064471878E-6</c:v>
                </c:pt>
                <c:pt idx="42">
                  <c:v>1.6081265003429357E-5</c:v>
                </c:pt>
                <c:pt idx="43">
                  <c:v>1.7505787037037036E-5</c:v>
                </c:pt>
                <c:pt idx="44">
                  <c:v>1.8285429526748972E-5</c:v>
                </c:pt>
                <c:pt idx="45">
                  <c:v>3.6574074074074074E-3</c:v>
                </c:pt>
                <c:pt idx="46">
                  <c:v>2.2407353823731138E-5</c:v>
                </c:pt>
                <c:pt idx="47">
                  <c:v>1.3752786351165982E-5</c:v>
                </c:pt>
                <c:pt idx="48">
                  <c:v>1.1177554869684501E-5</c:v>
                </c:pt>
                <c:pt idx="49">
                  <c:v>1.0460873199588475E-5</c:v>
                </c:pt>
                <c:pt idx="50">
                  <c:v>1.66698816872428E-5</c:v>
                </c:pt>
                <c:pt idx="51">
                  <c:v>1.2922373328189302E-5</c:v>
                </c:pt>
                <c:pt idx="52">
                  <c:v>1.432077331961591E-5</c:v>
                </c:pt>
                <c:pt idx="53">
                  <c:v>1.2177158350480108E-5</c:v>
                </c:pt>
                <c:pt idx="54">
                  <c:v>3.414351851851852E-3</c:v>
                </c:pt>
                <c:pt idx="55">
                  <c:v>1.6009328918038407E-5</c:v>
                </c:pt>
                <c:pt idx="56">
                  <c:v>1.7042824074074076E-5</c:v>
                </c:pt>
                <c:pt idx="57">
                  <c:v>3.5532407407407405E-3</c:v>
                </c:pt>
                <c:pt idx="58">
                  <c:v>1.0597511574074073E-5</c:v>
                </c:pt>
                <c:pt idx="59">
                  <c:v>4.2245370370370371E-3</c:v>
                </c:pt>
                <c:pt idx="60">
                  <c:v>3.1944444444444442E-3</c:v>
                </c:pt>
                <c:pt idx="61">
                  <c:v>5.3240740740740748E-3</c:v>
                </c:pt>
                <c:pt idx="62">
                  <c:v>0</c:v>
                </c:pt>
                <c:pt idx="63">
                  <c:v>3.2523148148148151E-3</c:v>
                </c:pt>
                <c:pt idx="64">
                  <c:v>3.6111111111111114E-3</c:v>
                </c:pt>
                <c:pt idx="65">
                  <c:v>5.0000000000000001E-3</c:v>
                </c:pt>
                <c:pt idx="66">
                  <c:v>3.6226851851851854E-3</c:v>
                </c:pt>
                <c:pt idx="67">
                  <c:v>1.5293183084705075E-5</c:v>
                </c:pt>
                <c:pt idx="68">
                  <c:v>4.1666666666666666E-3</c:v>
                </c:pt>
                <c:pt idx="69">
                  <c:v>3.7500000000000003E-3</c:v>
                </c:pt>
                <c:pt idx="70">
                  <c:v>3.1111486196844992E-5</c:v>
                </c:pt>
                <c:pt idx="71">
                  <c:v>4.386574074074074E-3</c:v>
                </c:pt>
                <c:pt idx="72">
                  <c:v>1.9539287551440331E-5</c:v>
                </c:pt>
                <c:pt idx="73">
                  <c:v>3.5416666666666665E-3</c:v>
                </c:pt>
                <c:pt idx="74">
                  <c:v>4.1203703703703706E-3</c:v>
                </c:pt>
                <c:pt idx="75">
                  <c:v>1.4809992283950616E-5</c:v>
                </c:pt>
                <c:pt idx="76">
                  <c:v>1.3249635631001372E-5</c:v>
                </c:pt>
                <c:pt idx="77">
                  <c:v>3.9236111111111112E-3</c:v>
                </c:pt>
                <c:pt idx="78">
                  <c:v>1.5167663323045269E-5</c:v>
                </c:pt>
                <c:pt idx="79">
                  <c:v>2.5436974879972567E-5</c:v>
                </c:pt>
                <c:pt idx="80">
                  <c:v>1.3368055555555559E-5</c:v>
                </c:pt>
                <c:pt idx="81">
                  <c:v>1.9089988425925926E-5</c:v>
                </c:pt>
                <c:pt idx="82">
                  <c:v>4.5023148148148149E-3</c:v>
                </c:pt>
                <c:pt idx="83">
                  <c:v>2.8935185185185188E-3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9F-43C7-A482-20A2E0DE8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7038696"/>
        <c:axId val="497036232"/>
      </c:lineChart>
      <c:catAx>
        <c:axId val="497038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Teams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036232"/>
        <c:crosses val="autoZero"/>
        <c:auto val="1"/>
        <c:lblAlgn val="ctr"/>
        <c:lblOffset val="100"/>
        <c:noMultiLvlLbl val="0"/>
      </c:catAx>
      <c:valAx>
        <c:axId val="497036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Time  (Minutes : 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038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0">
      <a:solidFill>
        <a:srgbClr val="D8DDEE"/>
      </a:solidFill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7239-9A6F-4EF0-9E99-A42AF4004B7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32D4B-2603-4FED-98E8-E023A03D4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0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32D4B-2603-4FED-98E8-E023A03D4E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6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32D4B-2603-4FED-98E8-E023A03D4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32D4B-2603-4FED-98E8-E023A03D4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32D4B-2603-4FED-98E8-E023A03D4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7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32D4B-2603-4FED-98E8-E023A03D4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32D4B-2603-4FED-98E8-E023A03D4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2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32D4B-2603-4FED-98E8-E023A03D4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8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32D4B-2603-4FED-98E8-E023A03D4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8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AB06-8C77-20F8-9AA4-0A3C7F498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938BA-D718-F5AE-E3B6-03A2C8A4F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6D5CD-0E0A-8B5F-1A54-9B810972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9325-15B9-4B90-ABC4-C48AA05FAAA5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EC41-1605-5396-AD17-576B29BD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E0A-2D9F-DE9B-BC05-0C24B3CE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1D-97AB-4F03-9F34-EE7AC3F4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5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50BC-C7B7-2F00-7C56-9295467E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398BC-0DBD-8F26-4FC2-936E300B0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3FD9-5543-5DFB-A980-9222B293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2687-889C-4447-B849-17B3161EF6CF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458CC-8DB5-3955-61B4-2B922760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BF10-02DD-1DD8-F43F-C2D81695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1D-97AB-4F03-9F34-EE7AC3F4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F5FB3-8CCC-C3E1-8456-CF7CCBD0F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2318B-00E7-372E-5634-4D03D7EA4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7332-5407-E5EE-613D-85C84EF8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A14-DC89-467A-8627-9C6C05AC2DE1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3C70-0A8E-368E-A7C4-04B9C4E8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7440D-DD77-C6D6-0E38-BD0A7129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1D-97AB-4F03-9F34-EE7AC3F4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B83D-DEC2-0EFE-05A9-0B799239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17E7-D6BA-9605-106B-8418B7F4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80275-6B7E-E6BE-417F-0F4B9464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A079-23D2-4A71-A779-CB6D44E37AF9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E90E-19CC-72DE-41D1-7B3E76C3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88D1-E301-7B6B-3D97-13047C73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1D-97AB-4F03-9F34-EE7AC3F4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AB0C-F02C-1DF1-69CD-666D87B7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2CEEF-BBE6-376A-9150-FDAB0A9B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B5374-3D08-6CA2-5F63-FCEBA233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E7C7-4DBA-499A-9B36-4F87FC1FA161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1F280-D1CF-8F59-9444-387CF585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FBF3-8A92-24F1-FB79-622AC87A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1D-97AB-4F03-9F34-EE7AC3F4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1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C0D6-1229-F539-D675-EB6D776F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BB4D-4614-5649-FD50-D96081424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745EC-9FBE-3CE8-9DF0-0A7C8E270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FBF16-26E4-84DB-5E3C-9F6EE742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3901-9ACF-45C0-B522-43AB55CA6C28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7CD35-D612-6DA8-9327-43F159BE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67C4B-6619-DD0E-F524-89EECEBB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1D-97AB-4F03-9F34-EE7AC3F4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5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3E3D-3447-F128-2A7B-3D14766A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0FCBA-4FAA-F4F9-504F-F8DE151FB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9DF08-C8D6-531B-22E2-4AB1515CC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FAAA6-CE2E-0AEA-F3A1-08F948478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3056F-72AF-293C-924A-C2CD5C201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01459-DC9C-521C-2F43-C62F861D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6803-56B1-434A-AB0C-0DAFCEF8C28E}" type="datetime1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88A4B-6F66-D1C6-7C74-64F14459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3038C-A290-D54E-B7F7-7C601904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1D-97AB-4F03-9F34-EE7AC3F4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B5C0-1895-CEA0-147B-0C89EA9F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2E4CD-8851-3178-7454-08C2BC4D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418-A354-46B0-932F-091235F94BAF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D8DEF-73A3-D142-BDAC-B6E55FEA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1D8FB-44AB-C9C1-7529-85EACEB9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1D-97AB-4F03-9F34-EE7AC3F4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7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15562-A849-2D27-BE33-9A07DCC0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B006-C373-4B2A-820C-01085B12C8E3}" type="datetime1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B40EE-D306-159D-8201-8A163A1D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E31A7-312B-4855-065E-9EFBA137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1D-97AB-4F03-9F34-EE7AC3F4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9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3677-7B89-CD21-76A0-ABF7AAD1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E4D7-C451-43AF-E0E3-8EEB71F5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B7F66-C446-BF79-D170-41217C86E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EEC94-FEC4-3313-6EFB-54768655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8670-FED9-4328-8F52-7643F6E20F89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6476D-3151-711A-D6CB-F2E45DE7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CE5CF-9B1B-78D7-D877-55A9B489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1D-97AB-4F03-9F34-EE7AC3F4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2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CDB2-D77D-57DB-4BDB-AB795775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1F860-014C-FF6F-5A49-93CBC6E9E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7B379-A611-1264-7CD3-2B8FCBB87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78197-9DCA-F758-205F-FC6A6F09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071-C9C2-47E8-B443-F7E4F5AD3BD6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6ABA0-2550-FC6B-51EB-7D36C0C9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42DBA-7C70-1FCC-FF7B-3871D5A3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1D-97AB-4F03-9F34-EE7AC3F4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B7C61-C646-8AF4-55DD-52A9FF26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63D9F-FF32-7F71-E341-E3A83206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4E4C-A0CB-1DF3-CAF4-A0D49BAD2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1770-43C9-4D67-A21A-168BA7AF0039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B5461-C1F5-3374-EC9C-F10513334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0309-14D5-E1DE-F47A-1049083DF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891D-97AB-4F03-9F34-EE7AC3F4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2BA627-ECB1-9814-F83B-52248107A3F3}"/>
              </a:ext>
            </a:extLst>
          </p:cNvPr>
          <p:cNvSpPr/>
          <p:nvPr/>
        </p:nvSpPr>
        <p:spPr>
          <a:xfrm>
            <a:off x="0" y="-48605"/>
            <a:ext cx="12192000" cy="6906605"/>
          </a:xfrm>
          <a:prstGeom prst="rect">
            <a:avLst/>
          </a:prstGeom>
          <a:solidFill>
            <a:srgbClr val="3900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9954B6-5E3F-F872-58BA-69DD0A2FEDBA}"/>
              </a:ext>
            </a:extLst>
          </p:cNvPr>
          <p:cNvGrpSpPr/>
          <p:nvPr/>
        </p:nvGrpSpPr>
        <p:grpSpPr>
          <a:xfrm>
            <a:off x="257261" y="6077584"/>
            <a:ext cx="6208205" cy="713708"/>
            <a:chOff x="38216" y="6156554"/>
            <a:chExt cx="6208205" cy="71370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9F9336-C9AD-3020-FC29-5619CDAE5781}"/>
                </a:ext>
              </a:extLst>
            </p:cNvPr>
            <p:cNvSpPr txBox="1"/>
            <p:nvPr/>
          </p:nvSpPr>
          <p:spPr>
            <a:xfrm>
              <a:off x="707485" y="6253764"/>
              <a:ext cx="5538936" cy="61649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DLR Guest Communications Recap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EB35674-D783-4FBB-AC78-EF71190B0F28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6" y="6156554"/>
              <a:ext cx="612648" cy="6164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6" name="Picture 5" descr="Mickey Mouse in a canoe.">
            <a:extLst>
              <a:ext uri="{FF2B5EF4-FFF2-40B4-BE49-F238E27FC236}">
                <a16:creationId xmlns:a16="http://schemas.microsoft.com/office/drawing/2014/main" id="{F811BA65-66C5-DA89-D1A2-61A01EC36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02" y="1015450"/>
            <a:ext cx="6122795" cy="241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96068F-34A6-E067-4E8C-5EE19A2A2E1D}"/>
              </a:ext>
            </a:extLst>
          </p:cNvPr>
          <p:cNvSpPr txBox="1"/>
          <p:nvPr/>
        </p:nvSpPr>
        <p:spPr>
          <a:xfrm>
            <a:off x="2958903" y="3897004"/>
            <a:ext cx="6274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D8DDEE"/>
                </a:solidFill>
              </a:rPr>
              <a:t>Competition Analysis</a:t>
            </a:r>
          </a:p>
        </p:txBody>
      </p:sp>
    </p:spTree>
    <p:extLst>
      <p:ext uri="{BB962C8B-B14F-4D97-AF65-F5344CB8AC3E}">
        <p14:creationId xmlns:p14="http://schemas.microsoft.com/office/powerpoint/2010/main" val="199138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0D1AB7-1920-B50D-EC5D-9C26738BC531}"/>
              </a:ext>
            </a:extLst>
          </p:cNvPr>
          <p:cNvSpPr/>
          <p:nvPr/>
        </p:nvSpPr>
        <p:spPr>
          <a:xfrm>
            <a:off x="0" y="932688"/>
            <a:ext cx="12192000" cy="5925312"/>
          </a:xfrm>
          <a:prstGeom prst="rect">
            <a:avLst/>
          </a:prstGeom>
          <a:solidFill>
            <a:srgbClr val="390073"/>
          </a:solidFill>
          <a:ln>
            <a:solidFill>
              <a:srgbClr val="3900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8F1F6A-AAAB-AA1F-B2B6-84D0B4DB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688"/>
          </a:xfrm>
          <a:solidFill>
            <a:srgbClr val="390073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D8DDEE"/>
                </a:solidFill>
                <a:latin typeface="Curiosity-TWDC DemiBold" panose="02020704000000000000" pitchFamily="18" charset="0"/>
              </a:rPr>
              <a:t>2023 Canoe Races: Overall Summary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429952F-32BD-3905-2E47-B6804AE23132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235687" y="1179544"/>
            <a:ext cx="5015243" cy="4969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1" dirty="0">
                <a:solidFill>
                  <a:srgbClr val="D8DDEE"/>
                </a:solidFill>
              </a:rPr>
              <a:t>Event Summary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dirty="0">
                <a:solidFill>
                  <a:srgbClr val="D8DDEE"/>
                </a:solidFill>
              </a:rPr>
              <a:t>Teams race to compete into four divisions within 8 weeks. The teams race each other, until becoming the overall winner.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500" dirty="0"/>
          </a:p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1" dirty="0">
                <a:solidFill>
                  <a:srgbClr val="D8DDEE"/>
                </a:solidFill>
              </a:rPr>
              <a:t>Race Divisions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dirty="0">
                <a:solidFill>
                  <a:srgbClr val="D8DDEE"/>
                </a:solidFill>
              </a:rPr>
              <a:t>Missouri Division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dirty="0">
                <a:solidFill>
                  <a:srgbClr val="D8DDEE"/>
                </a:solidFill>
              </a:rPr>
              <a:t>Rio Grande Division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dirty="0">
                <a:solidFill>
                  <a:srgbClr val="D8DDEE"/>
                </a:solidFill>
              </a:rPr>
              <a:t>Columbia Division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dirty="0">
                <a:solidFill>
                  <a:srgbClr val="D8DDEE"/>
                </a:solidFill>
              </a:rPr>
              <a:t>Mississippi Division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500" dirty="0">
              <a:solidFill>
                <a:srgbClr val="D8DDEE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1" dirty="0">
                <a:solidFill>
                  <a:srgbClr val="D8DDEE"/>
                </a:solidFill>
              </a:rPr>
              <a:t>Race Events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dirty="0">
                <a:solidFill>
                  <a:srgbClr val="D8DDEE"/>
                </a:solidFill>
              </a:rPr>
              <a:t>June 19</a:t>
            </a:r>
            <a:r>
              <a:rPr lang="en-US" sz="2000" baseline="30000" dirty="0">
                <a:solidFill>
                  <a:srgbClr val="D8DDEE"/>
                </a:solidFill>
              </a:rPr>
              <a:t>th</a:t>
            </a:r>
            <a:r>
              <a:rPr lang="en-US" sz="2000" dirty="0">
                <a:solidFill>
                  <a:srgbClr val="D8DDEE"/>
                </a:solidFill>
              </a:rPr>
              <a:t>, 2023 – August 10</a:t>
            </a:r>
            <a:r>
              <a:rPr lang="en-US" sz="2000" baseline="30000" dirty="0">
                <a:solidFill>
                  <a:srgbClr val="D8DDEE"/>
                </a:solidFill>
              </a:rPr>
              <a:t>th</a:t>
            </a:r>
            <a:r>
              <a:rPr lang="en-US" sz="2000" dirty="0">
                <a:solidFill>
                  <a:srgbClr val="D8DDEE"/>
                </a:solidFill>
              </a:rPr>
              <a:t>, 2023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500" dirty="0">
              <a:solidFill>
                <a:srgbClr val="D8DDEE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1" dirty="0">
                <a:solidFill>
                  <a:srgbClr val="D8DDEE"/>
                </a:solidFill>
              </a:rPr>
              <a:t>Race Teams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dirty="0">
                <a:solidFill>
                  <a:srgbClr val="D8DDEE"/>
                </a:solidFill>
              </a:rPr>
              <a:t>143  Teams</a:t>
            </a:r>
          </a:p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endParaRPr lang="en-US" sz="2000" b="1" dirty="0"/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1600" dirty="0"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dirty="0">
              <a:cs typeface="Calibri" panose="020F0502020204030204"/>
            </a:endParaRP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1600" dirty="0">
              <a:latin typeface="Calibri"/>
              <a:cs typeface="Calibri"/>
            </a:endParaRP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1600" dirty="0">
              <a:latin typeface="Calibri"/>
              <a:cs typeface="Calibri"/>
            </a:endParaRPr>
          </a:p>
          <a:p>
            <a:endParaRPr lang="en-US" sz="1600" dirty="0"/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8F5A625E-5A39-CEDA-752D-3E5B9414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6430782"/>
            <a:ext cx="1051559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DLR Guest Communications Recap on 2023 Disneyland Resort Cast Member Canoe Races.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C6BF1-377B-036C-CC8C-2916BCAFB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822189" y="6517190"/>
            <a:ext cx="324355" cy="324355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2D7A2D05-B7E1-7F60-E559-93C427264AEC}"/>
              </a:ext>
            </a:extLst>
          </p:cNvPr>
          <p:cNvSpPr txBox="1">
            <a:spLocks/>
          </p:cNvSpPr>
          <p:nvPr/>
        </p:nvSpPr>
        <p:spPr>
          <a:xfrm>
            <a:off x="9375306" y="64175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BC891D-97AB-4F03-9F34-EE7AC3F4056F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overall Trials">
            <a:extLst>
              <a:ext uri="{FF2B5EF4-FFF2-40B4-BE49-F238E27FC236}">
                <a16:creationId xmlns:a16="http://schemas.microsoft.com/office/drawing/2014/main" id="{8A4CAF15-D58F-3085-3250-ED9D52C182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053175"/>
              </p:ext>
            </p:extLst>
          </p:nvPr>
        </p:nvGraphicFramePr>
        <p:xfrm>
          <a:off x="5363999" y="1179544"/>
          <a:ext cx="6592314" cy="4969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9756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0D1AB7-1920-B50D-EC5D-9C26738BC531}"/>
              </a:ext>
            </a:extLst>
          </p:cNvPr>
          <p:cNvSpPr/>
          <p:nvPr/>
        </p:nvSpPr>
        <p:spPr>
          <a:xfrm>
            <a:off x="0" y="932688"/>
            <a:ext cx="12192000" cy="5925312"/>
          </a:xfrm>
          <a:prstGeom prst="rect">
            <a:avLst/>
          </a:prstGeom>
          <a:solidFill>
            <a:srgbClr val="390073"/>
          </a:solidFill>
          <a:ln>
            <a:solidFill>
              <a:srgbClr val="3900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8F1F6A-AAAB-AA1F-B2B6-84D0B4DB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688"/>
          </a:xfrm>
          <a:solidFill>
            <a:srgbClr val="390073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D8DDEE"/>
                </a:solidFill>
                <a:latin typeface="Curiosity-TWDC DemiBold" panose="02020704000000000000" pitchFamily="18" charset="0"/>
              </a:rPr>
              <a:t>2023 Canoe Races: Missouri Division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429952F-32BD-3905-2E47-B6804AE23132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235687" y="945882"/>
            <a:ext cx="5860313" cy="52028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1" dirty="0">
                <a:solidFill>
                  <a:srgbClr val="D8DDEE"/>
                </a:solidFill>
              </a:rPr>
              <a:t>Teams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dirty="0">
                <a:solidFill>
                  <a:srgbClr val="D8DDEE"/>
                </a:solidFill>
              </a:rPr>
              <a:t>17 teams started in this division, by the semi finals only 6 teams made it. </a:t>
            </a:r>
            <a:endParaRPr lang="en-US" sz="500" dirty="0"/>
          </a:p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1" dirty="0">
                <a:solidFill>
                  <a:srgbClr val="D8DDEE"/>
                </a:solidFill>
              </a:rPr>
              <a:t>Race Times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b="1" dirty="0">
                <a:solidFill>
                  <a:srgbClr val="D8DDEE"/>
                </a:solidFill>
              </a:rPr>
              <a:t>Race Week: </a:t>
            </a:r>
            <a:r>
              <a:rPr lang="en-US" sz="2000" dirty="0">
                <a:solidFill>
                  <a:srgbClr val="D8DDEE"/>
                </a:solidFill>
              </a:rPr>
              <a:t>DC Gorilla </a:t>
            </a:r>
            <a:r>
              <a:rPr lang="en-US" sz="2000" dirty="0" err="1">
                <a:solidFill>
                  <a:srgbClr val="D8DDEE"/>
                </a:solidFill>
              </a:rPr>
              <a:t>Oarfare</a:t>
            </a:r>
            <a:r>
              <a:rPr lang="en-US" sz="2000" dirty="0">
                <a:solidFill>
                  <a:srgbClr val="D8DDEE"/>
                </a:solidFill>
              </a:rPr>
              <a:t> -  03:45.90, Smoke On The Water – 04:03.30 &amp; DC Gods of Oar – 04:09.00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b="1" dirty="0">
                <a:solidFill>
                  <a:srgbClr val="D8DDEE"/>
                </a:solidFill>
              </a:rPr>
              <a:t>Quarter Finals: </a:t>
            </a:r>
            <a:r>
              <a:rPr lang="en-US" sz="2000" dirty="0">
                <a:solidFill>
                  <a:srgbClr val="D8DDEE"/>
                </a:solidFill>
              </a:rPr>
              <a:t>DC Gorilla </a:t>
            </a:r>
            <a:r>
              <a:rPr lang="en-US" sz="2000" dirty="0" err="1">
                <a:solidFill>
                  <a:srgbClr val="D8DDEE"/>
                </a:solidFill>
              </a:rPr>
              <a:t>Oarfare</a:t>
            </a:r>
            <a:r>
              <a:rPr lang="en-US" sz="2000" dirty="0">
                <a:solidFill>
                  <a:srgbClr val="D8DDEE"/>
                </a:solidFill>
              </a:rPr>
              <a:t> – 03:59.60, Smoke On The Water – 04:07.20 &amp; You're Welcome – 04:07.30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b="1" dirty="0">
                <a:solidFill>
                  <a:srgbClr val="D8DDEE"/>
                </a:solidFill>
              </a:rPr>
              <a:t>Semi Finals:</a:t>
            </a:r>
            <a:r>
              <a:rPr lang="en-US" sz="2000" dirty="0">
                <a:solidFill>
                  <a:srgbClr val="D8DDEE"/>
                </a:solidFill>
              </a:rPr>
              <a:t> DC Gorilla </a:t>
            </a:r>
            <a:r>
              <a:rPr lang="en-US" sz="2000" dirty="0" err="1">
                <a:solidFill>
                  <a:srgbClr val="D8DDEE"/>
                </a:solidFill>
              </a:rPr>
              <a:t>Oarfare</a:t>
            </a:r>
            <a:r>
              <a:rPr lang="en-US" sz="2000" dirty="0">
                <a:solidFill>
                  <a:srgbClr val="D8DDEE"/>
                </a:solidFill>
              </a:rPr>
              <a:t> – 03:53.60, Smoke On The Water – 03:58.30 &amp; DC Gods of Oar – 04:02.90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500" dirty="0">
              <a:solidFill>
                <a:srgbClr val="D8DDEE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1" dirty="0">
                <a:solidFill>
                  <a:srgbClr val="D8DDEE"/>
                </a:solidFill>
              </a:rPr>
              <a:t>Division Winner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dirty="0">
                <a:solidFill>
                  <a:srgbClr val="D8DDEE"/>
                </a:solidFill>
              </a:rPr>
              <a:t>DC Gorilla </a:t>
            </a:r>
            <a:r>
              <a:rPr lang="en-US" sz="2000" dirty="0" err="1">
                <a:solidFill>
                  <a:srgbClr val="D8DDEE"/>
                </a:solidFill>
              </a:rPr>
              <a:t>Oarfare</a:t>
            </a:r>
            <a:r>
              <a:rPr lang="en-US" sz="2000" dirty="0">
                <a:solidFill>
                  <a:srgbClr val="D8DDEE"/>
                </a:solidFill>
              </a:rPr>
              <a:t> – 03:58.20</a:t>
            </a:r>
            <a:endParaRPr lang="en-US" sz="500" dirty="0">
              <a:solidFill>
                <a:srgbClr val="D8DDEE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endParaRPr lang="en-US" sz="2000" b="1" dirty="0"/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1600" dirty="0"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dirty="0">
              <a:cs typeface="Calibri" panose="020F0502020204030204"/>
            </a:endParaRP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1600" dirty="0">
              <a:latin typeface="Calibri"/>
              <a:cs typeface="Calibri"/>
            </a:endParaRP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1600" dirty="0">
              <a:latin typeface="Calibri"/>
              <a:cs typeface="Calibri"/>
            </a:endParaRPr>
          </a:p>
          <a:p>
            <a:endParaRPr lang="en-US" sz="1600" dirty="0"/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8F5A625E-5A39-CEDA-752D-3E5B9414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6622506"/>
            <a:ext cx="1051559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DLR Guest Communications Recap on 2023 Disneyland Resort Cast Member Canoe Races.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C6BF1-377B-036C-CC8C-2916BCAFB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822189" y="6517190"/>
            <a:ext cx="324355" cy="324355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2D7A2D05-B7E1-7F60-E559-93C427264AEC}"/>
              </a:ext>
            </a:extLst>
          </p:cNvPr>
          <p:cNvSpPr txBox="1">
            <a:spLocks/>
          </p:cNvSpPr>
          <p:nvPr/>
        </p:nvSpPr>
        <p:spPr>
          <a:xfrm>
            <a:off x="9375306" y="64175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BC891D-97AB-4F03-9F34-EE7AC3F4056F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artoon of a dog with a paddle&#10;&#10;Description automatically generated">
            <a:extLst>
              <a:ext uri="{FF2B5EF4-FFF2-40B4-BE49-F238E27FC236}">
                <a16:creationId xmlns:a16="http://schemas.microsoft.com/office/drawing/2014/main" id="{C87C1F44-A44A-4F84-3FC5-2F723625D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63" y="964155"/>
            <a:ext cx="3496466" cy="52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1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0D1AB7-1920-B50D-EC5D-9C26738BC531}"/>
              </a:ext>
            </a:extLst>
          </p:cNvPr>
          <p:cNvSpPr/>
          <p:nvPr/>
        </p:nvSpPr>
        <p:spPr>
          <a:xfrm>
            <a:off x="0" y="932688"/>
            <a:ext cx="12192000" cy="5925312"/>
          </a:xfrm>
          <a:prstGeom prst="rect">
            <a:avLst/>
          </a:prstGeom>
          <a:solidFill>
            <a:srgbClr val="390073"/>
          </a:solidFill>
          <a:ln>
            <a:solidFill>
              <a:srgbClr val="3900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8F1F6A-AAAB-AA1F-B2B6-84D0B4DB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688"/>
          </a:xfrm>
          <a:solidFill>
            <a:srgbClr val="390073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D8DDEE"/>
                </a:solidFill>
                <a:latin typeface="Curiosity-TWDC DemiBold" panose="02020704000000000000" pitchFamily="18" charset="0"/>
              </a:rPr>
              <a:t>2023 Canoe Races: Rio Grande Division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429952F-32BD-3905-2E47-B6804AE23132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265185" y="825583"/>
            <a:ext cx="5371118" cy="5408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1" dirty="0">
                <a:solidFill>
                  <a:srgbClr val="D8DDEE"/>
                </a:solidFill>
              </a:rPr>
              <a:t>Teams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dirty="0">
                <a:solidFill>
                  <a:srgbClr val="D8DDEE"/>
                </a:solidFill>
              </a:rPr>
              <a:t>19 teams started in this division, by the semi finals only 6 teams made it. </a:t>
            </a:r>
            <a:endParaRPr lang="en-US" sz="500" dirty="0"/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500" dirty="0"/>
          </a:p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1" dirty="0">
                <a:solidFill>
                  <a:srgbClr val="D8DDEE"/>
                </a:solidFill>
              </a:rPr>
              <a:t>Race Times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b="1" dirty="0">
                <a:solidFill>
                  <a:srgbClr val="D8DDEE"/>
                </a:solidFill>
              </a:rPr>
              <a:t>Race Week: </a:t>
            </a:r>
            <a:r>
              <a:rPr lang="en-US" sz="2000" dirty="0">
                <a:solidFill>
                  <a:srgbClr val="D8DDEE"/>
                </a:solidFill>
              </a:rPr>
              <a:t>TRI &amp; Keep Up – 04:37.60, </a:t>
            </a:r>
            <a:r>
              <a:rPr lang="en-US" sz="2000" dirty="0" err="1">
                <a:solidFill>
                  <a:srgbClr val="D8DDEE"/>
                </a:solidFill>
              </a:rPr>
              <a:t>Plaidstics</a:t>
            </a:r>
            <a:r>
              <a:rPr lang="en-US" sz="2000" dirty="0">
                <a:solidFill>
                  <a:srgbClr val="D8DDEE"/>
                </a:solidFill>
              </a:rPr>
              <a:t> – 04:38.50 &amp; the standing 50 – 04:40.10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b="1" dirty="0">
                <a:solidFill>
                  <a:srgbClr val="D8DDEE"/>
                </a:solidFill>
              </a:rPr>
              <a:t>Quarter Finals: </a:t>
            </a:r>
            <a:r>
              <a:rPr lang="en-US" sz="2000" dirty="0">
                <a:solidFill>
                  <a:srgbClr val="D8DDEE"/>
                </a:solidFill>
              </a:rPr>
              <a:t>3rd Shift Raccoons – 04:21.60, </a:t>
            </a:r>
            <a:r>
              <a:rPr lang="en-US" sz="2000" dirty="0" err="1">
                <a:solidFill>
                  <a:srgbClr val="D8DDEE"/>
                </a:solidFill>
              </a:rPr>
              <a:t>Plaidstics</a:t>
            </a:r>
            <a:r>
              <a:rPr lang="en-US" sz="2000" dirty="0">
                <a:solidFill>
                  <a:srgbClr val="D8DDEE"/>
                </a:solidFill>
              </a:rPr>
              <a:t> – 04:30.80 &amp; Racing </a:t>
            </a:r>
            <a:r>
              <a:rPr lang="en-US" sz="2000" dirty="0" err="1">
                <a:solidFill>
                  <a:srgbClr val="D8DDEE"/>
                </a:solidFill>
              </a:rPr>
              <a:t>Rancors</a:t>
            </a:r>
            <a:r>
              <a:rPr lang="en-US" sz="2000" dirty="0">
                <a:solidFill>
                  <a:srgbClr val="D8DDEE"/>
                </a:solidFill>
              </a:rPr>
              <a:t> – 04:33.90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b="1" dirty="0">
                <a:solidFill>
                  <a:srgbClr val="D8DDEE"/>
                </a:solidFill>
              </a:rPr>
              <a:t>Semi Finals:</a:t>
            </a:r>
            <a:r>
              <a:rPr lang="en-US" sz="2000" dirty="0">
                <a:solidFill>
                  <a:srgbClr val="D8DDEE"/>
                </a:solidFill>
              </a:rPr>
              <a:t> Racing </a:t>
            </a:r>
            <a:r>
              <a:rPr lang="en-US" sz="2000" dirty="0" err="1">
                <a:solidFill>
                  <a:srgbClr val="D8DDEE"/>
                </a:solidFill>
              </a:rPr>
              <a:t>Rancors</a:t>
            </a:r>
            <a:r>
              <a:rPr lang="en-US" sz="2000" dirty="0">
                <a:solidFill>
                  <a:srgbClr val="D8DDEE"/>
                </a:solidFill>
              </a:rPr>
              <a:t> – 04:22.00, Row-sort Enhancers – 04:22.40 &amp; </a:t>
            </a:r>
            <a:r>
              <a:rPr lang="en-US" sz="2000" dirty="0" err="1">
                <a:solidFill>
                  <a:srgbClr val="D8DDEE"/>
                </a:solidFill>
              </a:rPr>
              <a:t>Paddilacs</a:t>
            </a:r>
            <a:r>
              <a:rPr lang="en-US" sz="2000" dirty="0">
                <a:solidFill>
                  <a:srgbClr val="D8DDEE"/>
                </a:solidFill>
              </a:rPr>
              <a:t> – 04:23.40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500" dirty="0">
              <a:solidFill>
                <a:srgbClr val="D8DDEE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1" dirty="0">
                <a:solidFill>
                  <a:srgbClr val="D8DDEE"/>
                </a:solidFill>
              </a:rPr>
              <a:t>Division Winner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dirty="0">
                <a:solidFill>
                  <a:srgbClr val="D8DDEE"/>
                </a:solidFill>
              </a:rPr>
              <a:t>Racing </a:t>
            </a:r>
            <a:r>
              <a:rPr lang="en-US" sz="2000" dirty="0" err="1">
                <a:solidFill>
                  <a:srgbClr val="D8DDEE"/>
                </a:solidFill>
              </a:rPr>
              <a:t>Rancors</a:t>
            </a:r>
            <a:r>
              <a:rPr lang="en-US" sz="2000" dirty="0">
                <a:solidFill>
                  <a:srgbClr val="D8DDEE"/>
                </a:solidFill>
              </a:rPr>
              <a:t> – 04:25.30</a:t>
            </a:r>
            <a:endParaRPr lang="en-US" sz="500" dirty="0">
              <a:solidFill>
                <a:srgbClr val="D8DDEE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endParaRPr lang="en-US" sz="2000" b="1" dirty="0"/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1600" dirty="0"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dirty="0">
              <a:cs typeface="Calibri" panose="020F0502020204030204"/>
            </a:endParaRP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1600" dirty="0">
              <a:latin typeface="Calibri"/>
              <a:cs typeface="Calibri"/>
            </a:endParaRP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1600" dirty="0">
              <a:latin typeface="Calibri"/>
              <a:cs typeface="Calibri"/>
            </a:endParaRPr>
          </a:p>
          <a:p>
            <a:endParaRPr lang="en-US" sz="1600" dirty="0"/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8F5A625E-5A39-CEDA-752D-3E5B9414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6607758"/>
            <a:ext cx="1051559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DLR Guest Communications Recap on 2023 Disneyland Resort Cast Member Canoe Races.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C6BF1-377B-036C-CC8C-2916BCAFB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822189" y="6517190"/>
            <a:ext cx="324355" cy="324355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2D7A2D05-B7E1-7F60-E559-93C427264AEC}"/>
              </a:ext>
            </a:extLst>
          </p:cNvPr>
          <p:cNvSpPr txBox="1">
            <a:spLocks/>
          </p:cNvSpPr>
          <p:nvPr/>
        </p:nvSpPr>
        <p:spPr>
          <a:xfrm>
            <a:off x="9375306" y="64175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BC891D-97AB-4F03-9F34-EE7AC3F4056F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artoon of a duck holding a stick&#10;&#10;Description automatically generated">
            <a:extLst>
              <a:ext uri="{FF2B5EF4-FFF2-40B4-BE49-F238E27FC236}">
                <a16:creationId xmlns:a16="http://schemas.microsoft.com/office/drawing/2014/main" id="{CC08507C-7B50-A927-83AA-C5DCB4324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775" y="932688"/>
            <a:ext cx="3409153" cy="50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7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0D1AB7-1920-B50D-EC5D-9C26738BC531}"/>
              </a:ext>
            </a:extLst>
          </p:cNvPr>
          <p:cNvSpPr/>
          <p:nvPr/>
        </p:nvSpPr>
        <p:spPr>
          <a:xfrm>
            <a:off x="0" y="932688"/>
            <a:ext cx="12192000" cy="5925312"/>
          </a:xfrm>
          <a:prstGeom prst="rect">
            <a:avLst/>
          </a:prstGeom>
          <a:solidFill>
            <a:srgbClr val="390073"/>
          </a:solidFill>
          <a:ln>
            <a:solidFill>
              <a:srgbClr val="3900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8F1F6A-AAAB-AA1F-B2B6-84D0B4DB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688"/>
          </a:xfrm>
          <a:solidFill>
            <a:srgbClr val="390073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D8DDEE"/>
                </a:solidFill>
                <a:latin typeface="Curiosity-TWDC DemiBold" panose="02020704000000000000" pitchFamily="18" charset="0"/>
              </a:rPr>
              <a:t>2023 Canoe Races: Columbia Division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429952F-32BD-3905-2E47-B6804AE23132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235687" y="796413"/>
            <a:ext cx="5860313" cy="53522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1" dirty="0">
                <a:solidFill>
                  <a:srgbClr val="D8DDEE"/>
                </a:solidFill>
              </a:rPr>
              <a:t>Teams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dirty="0">
                <a:solidFill>
                  <a:srgbClr val="D8DDEE"/>
                </a:solidFill>
              </a:rPr>
              <a:t>20 teams started in this division, by the semi finals only 6 teams made it. </a:t>
            </a:r>
            <a:endParaRPr lang="en-US" sz="500" dirty="0"/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500" dirty="0"/>
          </a:p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1" dirty="0">
                <a:solidFill>
                  <a:srgbClr val="D8DDEE"/>
                </a:solidFill>
              </a:rPr>
              <a:t>Race Times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b="1" dirty="0">
                <a:solidFill>
                  <a:srgbClr val="D8DDEE"/>
                </a:solidFill>
              </a:rPr>
              <a:t>Race Week: </a:t>
            </a:r>
            <a:r>
              <a:rPr lang="en-US" sz="2000" dirty="0">
                <a:solidFill>
                  <a:srgbClr val="D8DDEE"/>
                </a:solidFill>
              </a:rPr>
              <a:t>Great Pacific Garbage Boat – 04:57.10, Nouveau Navy – 04:58.50 &amp; Toasted Blueberries – 04:58.70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b="1" dirty="0">
                <a:solidFill>
                  <a:srgbClr val="D8DDEE"/>
                </a:solidFill>
              </a:rPr>
              <a:t>Quarter Finals:</a:t>
            </a:r>
            <a:r>
              <a:rPr lang="en-US" sz="2000" dirty="0">
                <a:solidFill>
                  <a:srgbClr val="D8DDEE"/>
                </a:solidFill>
              </a:rPr>
              <a:t> Great Pacific Garbage Boat – 04:36.60, Change </a:t>
            </a:r>
            <a:r>
              <a:rPr lang="en-US" sz="2000" dirty="0" err="1">
                <a:solidFill>
                  <a:srgbClr val="D8DDEE"/>
                </a:solidFill>
              </a:rPr>
              <a:t>OARder</a:t>
            </a:r>
            <a:r>
              <a:rPr lang="en-US" sz="2000" dirty="0">
                <a:solidFill>
                  <a:srgbClr val="D8DDEE"/>
                </a:solidFill>
              </a:rPr>
              <a:t>?! We're </a:t>
            </a:r>
            <a:r>
              <a:rPr lang="en-US" sz="2000" dirty="0" err="1">
                <a:solidFill>
                  <a:srgbClr val="D8DDEE"/>
                </a:solidFill>
              </a:rPr>
              <a:t>ROWver</a:t>
            </a:r>
            <a:r>
              <a:rPr lang="en-US" sz="2000" dirty="0">
                <a:solidFill>
                  <a:srgbClr val="D8DDEE"/>
                </a:solidFill>
              </a:rPr>
              <a:t> Budget! – 04:40.70 &amp; A-Row-Ha – 04:41.00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b="1" dirty="0">
                <a:solidFill>
                  <a:srgbClr val="D8DDEE"/>
                </a:solidFill>
              </a:rPr>
              <a:t>Semi Finals:</a:t>
            </a:r>
            <a:r>
              <a:rPr lang="en-US" sz="2000" dirty="0">
                <a:solidFill>
                  <a:srgbClr val="D8DDEE"/>
                </a:solidFill>
              </a:rPr>
              <a:t> Great Pacific Garbage Boat – 04:20.00, Change </a:t>
            </a:r>
            <a:r>
              <a:rPr lang="en-US" sz="2000" dirty="0" err="1">
                <a:solidFill>
                  <a:srgbClr val="D8DDEE"/>
                </a:solidFill>
              </a:rPr>
              <a:t>OARder</a:t>
            </a:r>
            <a:r>
              <a:rPr lang="en-US" sz="2000" dirty="0">
                <a:solidFill>
                  <a:srgbClr val="D8DDEE"/>
                </a:solidFill>
              </a:rPr>
              <a:t>?! We're </a:t>
            </a:r>
            <a:r>
              <a:rPr lang="en-US" sz="2000" dirty="0" err="1">
                <a:solidFill>
                  <a:srgbClr val="D8DDEE"/>
                </a:solidFill>
              </a:rPr>
              <a:t>ROWver</a:t>
            </a:r>
            <a:r>
              <a:rPr lang="en-US" sz="2000" dirty="0">
                <a:solidFill>
                  <a:srgbClr val="D8DDEE"/>
                </a:solidFill>
              </a:rPr>
              <a:t> Budget! – 04:26.90 &amp; Rivers of </a:t>
            </a:r>
            <a:r>
              <a:rPr lang="en-US" sz="2000" dirty="0" err="1">
                <a:solidFill>
                  <a:srgbClr val="D8DDEE"/>
                </a:solidFill>
              </a:rPr>
              <a:t>FAMerica</a:t>
            </a:r>
            <a:r>
              <a:rPr lang="en-US" sz="2000" dirty="0">
                <a:solidFill>
                  <a:srgbClr val="D8DDEE"/>
                </a:solidFill>
              </a:rPr>
              <a:t> – 04:27.20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500" dirty="0">
              <a:solidFill>
                <a:srgbClr val="D8DDEE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1" dirty="0">
                <a:solidFill>
                  <a:srgbClr val="D8DDEE"/>
                </a:solidFill>
              </a:rPr>
              <a:t>Division Winner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dirty="0">
                <a:solidFill>
                  <a:srgbClr val="D8DDEE"/>
                </a:solidFill>
              </a:rPr>
              <a:t>Rivers of </a:t>
            </a:r>
            <a:r>
              <a:rPr lang="en-US" sz="2000" dirty="0" err="1">
                <a:solidFill>
                  <a:srgbClr val="D8DDEE"/>
                </a:solidFill>
              </a:rPr>
              <a:t>FAMerica</a:t>
            </a:r>
            <a:r>
              <a:rPr lang="en-US" sz="2000" dirty="0">
                <a:solidFill>
                  <a:srgbClr val="D8DDEE"/>
                </a:solidFill>
              </a:rPr>
              <a:t> – 04:18.80</a:t>
            </a:r>
            <a:endParaRPr lang="en-US" sz="1600" dirty="0"/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8F5A625E-5A39-CEDA-752D-3E5B9414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6607758"/>
            <a:ext cx="1051559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DLR Guest Communications Recap on 2023 Disneyland Resort Cast Member Canoe Races.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C6BF1-377B-036C-CC8C-2916BCAFB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822189" y="6517190"/>
            <a:ext cx="324355" cy="324355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2D7A2D05-B7E1-7F60-E559-93C427264AEC}"/>
              </a:ext>
            </a:extLst>
          </p:cNvPr>
          <p:cNvSpPr txBox="1">
            <a:spLocks/>
          </p:cNvSpPr>
          <p:nvPr/>
        </p:nvSpPr>
        <p:spPr>
          <a:xfrm>
            <a:off x="9375306" y="64175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BC891D-97AB-4F03-9F34-EE7AC3F4056F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artoon chipmunks holding a spoon&#10;&#10;Description automatically generated">
            <a:extLst>
              <a:ext uri="{FF2B5EF4-FFF2-40B4-BE49-F238E27FC236}">
                <a16:creationId xmlns:a16="http://schemas.microsoft.com/office/drawing/2014/main" id="{AB64B0A1-9DD4-448D-FC2E-9F6F7A0F0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669" y="796413"/>
            <a:ext cx="3593220" cy="53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3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0D1AB7-1920-B50D-EC5D-9C26738BC531}"/>
              </a:ext>
            </a:extLst>
          </p:cNvPr>
          <p:cNvSpPr/>
          <p:nvPr/>
        </p:nvSpPr>
        <p:spPr>
          <a:xfrm>
            <a:off x="0" y="932688"/>
            <a:ext cx="12192000" cy="5925312"/>
          </a:xfrm>
          <a:prstGeom prst="rect">
            <a:avLst/>
          </a:prstGeom>
          <a:solidFill>
            <a:srgbClr val="390073"/>
          </a:solidFill>
          <a:ln>
            <a:solidFill>
              <a:srgbClr val="3900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8F1F6A-AAAB-AA1F-B2B6-84D0B4DB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688"/>
          </a:xfrm>
          <a:solidFill>
            <a:srgbClr val="390073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D8DDEE"/>
                </a:solidFill>
                <a:latin typeface="Curiosity-TWDC DemiBold" panose="02020704000000000000" pitchFamily="18" charset="0"/>
              </a:rPr>
              <a:t>2023 Canoe Races: Mississippi Division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429952F-32BD-3905-2E47-B6804AE23132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235687" y="932687"/>
            <a:ext cx="5860313" cy="52160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1" dirty="0">
                <a:solidFill>
                  <a:srgbClr val="D8DDEE"/>
                </a:solidFill>
              </a:rPr>
              <a:t>Teams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dirty="0">
                <a:solidFill>
                  <a:srgbClr val="D8DDEE"/>
                </a:solidFill>
              </a:rPr>
              <a:t>20 teams started in this division, by the semi finals only 6 teams made it. </a:t>
            </a:r>
            <a:endParaRPr lang="en-US" sz="500" dirty="0"/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500" dirty="0"/>
          </a:p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1" dirty="0">
                <a:solidFill>
                  <a:srgbClr val="D8DDEE"/>
                </a:solidFill>
              </a:rPr>
              <a:t>Race Times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b="1" dirty="0">
                <a:solidFill>
                  <a:srgbClr val="D8DDEE"/>
                </a:solidFill>
              </a:rPr>
              <a:t>Race Week: </a:t>
            </a:r>
            <a:r>
              <a:rPr lang="en-US" sz="2000" dirty="0">
                <a:solidFill>
                  <a:srgbClr val="D8DDEE"/>
                </a:solidFill>
              </a:rPr>
              <a:t>Misfit Magic Makers – 05:25.60, Rows &amp; Columns – 05:27.30 &amp; The Rowling Stones – 05:29.60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b="1" dirty="0">
                <a:solidFill>
                  <a:srgbClr val="D8DDEE"/>
                </a:solidFill>
              </a:rPr>
              <a:t>Quarter Finals: </a:t>
            </a:r>
            <a:r>
              <a:rPr lang="en-US" sz="2000" dirty="0">
                <a:solidFill>
                  <a:srgbClr val="D8DDEE"/>
                </a:solidFill>
              </a:rPr>
              <a:t>3rd Shift Trash Pandas – 05:07.40, </a:t>
            </a:r>
            <a:r>
              <a:rPr lang="en-US" sz="2000" dirty="0" err="1">
                <a:solidFill>
                  <a:srgbClr val="D8DDEE"/>
                </a:solidFill>
              </a:rPr>
              <a:t>AnimatOARS</a:t>
            </a:r>
            <a:r>
              <a:rPr lang="en-US" sz="2000" dirty="0">
                <a:solidFill>
                  <a:srgbClr val="D8DDEE"/>
                </a:solidFill>
              </a:rPr>
              <a:t> – 05:20.00 &amp; Guest </a:t>
            </a:r>
            <a:r>
              <a:rPr lang="en-US" sz="2000" dirty="0" err="1">
                <a:solidFill>
                  <a:srgbClr val="D8DDEE"/>
                </a:solidFill>
              </a:rPr>
              <a:t>Rowlations</a:t>
            </a:r>
            <a:r>
              <a:rPr lang="en-US" sz="2000" dirty="0">
                <a:solidFill>
                  <a:srgbClr val="D8DDEE"/>
                </a:solidFill>
              </a:rPr>
              <a:t> – 05:26.30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b="1" dirty="0">
                <a:solidFill>
                  <a:srgbClr val="D8DDEE"/>
                </a:solidFill>
              </a:rPr>
              <a:t>Semi Finals:</a:t>
            </a:r>
            <a:r>
              <a:rPr lang="en-US" sz="2000" dirty="0">
                <a:solidFill>
                  <a:srgbClr val="D8DDEE"/>
                </a:solidFill>
              </a:rPr>
              <a:t> 3rd Shift Trash Pandas – 05:00.80, </a:t>
            </a:r>
            <a:r>
              <a:rPr lang="en-US" sz="2000" dirty="0" err="1">
                <a:solidFill>
                  <a:srgbClr val="D8DDEE"/>
                </a:solidFill>
              </a:rPr>
              <a:t>Batuuan</a:t>
            </a:r>
            <a:r>
              <a:rPr lang="en-US" sz="2000" dirty="0">
                <a:solidFill>
                  <a:srgbClr val="D8DDEE"/>
                </a:solidFill>
              </a:rPr>
              <a:t> </a:t>
            </a:r>
            <a:r>
              <a:rPr lang="en-US" sz="2000" dirty="0" err="1">
                <a:solidFill>
                  <a:srgbClr val="D8DDEE"/>
                </a:solidFill>
              </a:rPr>
              <a:t>Canuuans</a:t>
            </a:r>
            <a:r>
              <a:rPr lang="en-US" sz="2000" dirty="0">
                <a:solidFill>
                  <a:srgbClr val="D8DDEE"/>
                </a:solidFill>
              </a:rPr>
              <a:t> – 05:20.00 &amp; Guest </a:t>
            </a:r>
            <a:r>
              <a:rPr lang="en-US" sz="2000" dirty="0" err="1">
                <a:solidFill>
                  <a:srgbClr val="D8DDEE"/>
                </a:solidFill>
              </a:rPr>
              <a:t>Rowlations</a:t>
            </a:r>
            <a:r>
              <a:rPr lang="en-US" sz="2000" dirty="0">
                <a:solidFill>
                  <a:srgbClr val="D8DDEE"/>
                </a:solidFill>
              </a:rPr>
              <a:t> – 05:23.10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500" dirty="0">
              <a:solidFill>
                <a:srgbClr val="D8DDEE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1" dirty="0">
                <a:solidFill>
                  <a:srgbClr val="D8DDEE"/>
                </a:solidFill>
              </a:rPr>
              <a:t>Division Winner</a:t>
            </a: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r>
              <a:rPr lang="en-US" sz="2000" dirty="0">
                <a:solidFill>
                  <a:srgbClr val="D8DDEE"/>
                </a:solidFill>
              </a:rPr>
              <a:t>3rd Shift Trash Pandas – 04:40.80</a:t>
            </a:r>
            <a:endParaRPr lang="en-US" sz="500" dirty="0">
              <a:solidFill>
                <a:srgbClr val="D8DDEE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ts val="500"/>
              </a:spcBef>
              <a:buNone/>
            </a:pPr>
            <a:endParaRPr lang="en-US" sz="2000" b="1" dirty="0"/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1600" dirty="0"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dirty="0">
              <a:cs typeface="Calibri" panose="020F0502020204030204"/>
            </a:endParaRP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1600" dirty="0">
              <a:latin typeface="Calibri"/>
              <a:cs typeface="Calibri"/>
            </a:endParaRPr>
          </a:p>
          <a:p>
            <a:pPr fontAlgn="base">
              <a:lnSpc>
                <a:spcPct val="100000"/>
              </a:lnSpc>
              <a:spcBef>
                <a:spcPts val="500"/>
              </a:spcBef>
            </a:pPr>
            <a:endParaRPr lang="en-US" sz="1600" dirty="0">
              <a:latin typeface="Calibri"/>
              <a:cs typeface="Calibri"/>
            </a:endParaRPr>
          </a:p>
          <a:p>
            <a:endParaRPr lang="en-US" sz="1600" dirty="0"/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8F5A625E-5A39-CEDA-752D-3E5B9414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6430782"/>
            <a:ext cx="1051559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DLR Guest Communications Recap on 2023 Disneyland Resort Cast Member Canoe Races.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C6BF1-377B-036C-CC8C-2916BCAFB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822189" y="6517190"/>
            <a:ext cx="324355" cy="324355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2D7A2D05-B7E1-7F60-E559-93C427264AEC}"/>
              </a:ext>
            </a:extLst>
          </p:cNvPr>
          <p:cNvSpPr txBox="1">
            <a:spLocks/>
          </p:cNvSpPr>
          <p:nvPr/>
        </p:nvSpPr>
        <p:spPr>
          <a:xfrm>
            <a:off x="9375306" y="64175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BC891D-97AB-4F03-9F34-EE7AC3F4056F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artoon of a dog&#10;&#10;Description automatically generated">
            <a:extLst>
              <a:ext uri="{FF2B5EF4-FFF2-40B4-BE49-F238E27FC236}">
                <a16:creationId xmlns:a16="http://schemas.microsoft.com/office/drawing/2014/main" id="{CA8B1D9D-B04B-93F1-87E8-8A47B3BD8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775" y="932687"/>
            <a:ext cx="3550258" cy="52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6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0D1AB7-1920-B50D-EC5D-9C26738BC531}"/>
              </a:ext>
            </a:extLst>
          </p:cNvPr>
          <p:cNvSpPr/>
          <p:nvPr/>
        </p:nvSpPr>
        <p:spPr>
          <a:xfrm>
            <a:off x="0" y="932688"/>
            <a:ext cx="12192000" cy="5925312"/>
          </a:xfrm>
          <a:prstGeom prst="rect">
            <a:avLst/>
          </a:prstGeom>
          <a:solidFill>
            <a:srgbClr val="390073"/>
          </a:solidFill>
          <a:ln>
            <a:solidFill>
              <a:srgbClr val="3900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8F1F6A-AAAB-AA1F-B2B6-84D0B4DB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688"/>
          </a:xfrm>
          <a:solidFill>
            <a:srgbClr val="390073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D8DDEE"/>
                </a:solidFill>
                <a:latin typeface="Curiosity-TWDC DemiBold" panose="02020704000000000000" pitchFamily="18" charset="0"/>
              </a:rPr>
              <a:t>2023 Canoe Races: Winner Result</a:t>
            </a: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8F5A625E-5A39-CEDA-752D-3E5B9414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6430782"/>
            <a:ext cx="1051559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DLR Guest Communications Recap on 2023 Disneyland Resort Cast Member Canoe Races.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C6BF1-377B-036C-CC8C-2916BCAFB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822189" y="6517190"/>
            <a:ext cx="324355" cy="324355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2D7A2D05-B7E1-7F60-E559-93C427264AEC}"/>
              </a:ext>
            </a:extLst>
          </p:cNvPr>
          <p:cNvSpPr txBox="1">
            <a:spLocks/>
          </p:cNvSpPr>
          <p:nvPr/>
        </p:nvSpPr>
        <p:spPr>
          <a:xfrm>
            <a:off x="9375306" y="64175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BC891D-97AB-4F03-9F34-EE7AC3F4056F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group of people holding a trophy&#10;&#10;Description automatically generated">
            <a:extLst>
              <a:ext uri="{FF2B5EF4-FFF2-40B4-BE49-F238E27FC236}">
                <a16:creationId xmlns:a16="http://schemas.microsoft.com/office/drawing/2014/main" id="{B4BF4C72-DC81-0D01-C5FF-FC57B8335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63" y="932688"/>
            <a:ext cx="6998243" cy="462397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5BEC3D-1690-810D-9584-57ABF25A7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55526" y="5811589"/>
            <a:ext cx="8080948" cy="4980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D8DDEE"/>
                </a:solidFill>
              </a:rPr>
              <a:t>DC Gorilla </a:t>
            </a:r>
            <a:r>
              <a:rPr lang="en-US" sz="2800" dirty="0" err="1">
                <a:solidFill>
                  <a:srgbClr val="D8DDEE"/>
                </a:solidFill>
              </a:rPr>
              <a:t>Oarfare</a:t>
            </a:r>
            <a:r>
              <a:rPr lang="en-US" sz="2800" dirty="0">
                <a:solidFill>
                  <a:srgbClr val="D8DDEE"/>
                </a:solidFill>
              </a:rPr>
              <a:t> are the 2023 Canoe Races Champions</a:t>
            </a:r>
          </a:p>
        </p:txBody>
      </p:sp>
    </p:spTree>
    <p:extLst>
      <p:ext uri="{BB962C8B-B14F-4D97-AF65-F5344CB8AC3E}">
        <p14:creationId xmlns:p14="http://schemas.microsoft.com/office/powerpoint/2010/main" val="285629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591AE0-DFF3-17E9-4201-7EED13BA7D9E}"/>
              </a:ext>
            </a:extLst>
          </p:cNvPr>
          <p:cNvSpPr/>
          <p:nvPr/>
        </p:nvSpPr>
        <p:spPr>
          <a:xfrm>
            <a:off x="0" y="0"/>
            <a:ext cx="12192000" cy="6898027"/>
          </a:xfrm>
          <a:prstGeom prst="rect">
            <a:avLst/>
          </a:prstGeom>
          <a:solidFill>
            <a:srgbClr val="3900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E9AF0-6A9D-A825-71C9-C036C9FB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31" y="1268127"/>
            <a:ext cx="3572355" cy="809625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98CCC-2A6C-CA12-7EFE-BA2840E51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159" y="2228850"/>
            <a:ext cx="5121289" cy="3811588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</a:rPr>
              <a:t>Please contact the Guest Communications Reporting Team with any questions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7419-E088-B409-A3B1-D57877234DAF}"/>
              </a:ext>
            </a:extLst>
          </p:cNvPr>
          <p:cNvSpPr txBox="1"/>
          <p:nvPr/>
        </p:nvSpPr>
        <p:spPr>
          <a:xfrm>
            <a:off x="915600" y="4002201"/>
            <a:ext cx="5538936" cy="616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#DLR-DL Guest Comm Reporting Team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6082E-1314-E6B7-2798-3DD279377C8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1" y="3916744"/>
            <a:ext cx="612648" cy="616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1A12877C-E26B-79E0-94A2-8A16C5502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878" y="1225641"/>
            <a:ext cx="6282791" cy="35340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D3DEAF-9F88-A1AA-AA53-B9927539C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822189" y="6553286"/>
            <a:ext cx="324355" cy="3243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7C04E-422E-C80C-4D50-EEA1E9A1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306" y="6447177"/>
            <a:ext cx="2743200" cy="365125"/>
          </a:xfrm>
        </p:spPr>
        <p:txBody>
          <a:bodyPr/>
          <a:lstStyle/>
          <a:p>
            <a:fld id="{33BC891D-97AB-4F03-9F34-EE7AC3F4056F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2CF2CF-D4B9-85DE-690D-F391C9300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5938" y="3625830"/>
            <a:ext cx="6027967" cy="3046391"/>
          </a:xfrm>
          <a:prstGeom prst="rect">
            <a:avLst/>
          </a:prstGeom>
        </p:spPr>
      </p:pic>
      <p:pic>
        <p:nvPicPr>
          <p:cNvPr id="13" name="Picture 12" descr="A group of people in a canoe&#10;&#10;Description automatically generated">
            <a:extLst>
              <a:ext uri="{FF2B5EF4-FFF2-40B4-BE49-F238E27FC236}">
                <a16:creationId xmlns:a16="http://schemas.microsoft.com/office/drawing/2014/main" id="{7AA62018-D952-1942-265A-F19AEA0A53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937" y="180125"/>
            <a:ext cx="6027967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4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b9b350-0b8c-4c7e-9657-1442b5bc9a8b" xsi:nil="true"/>
    <lcf76f155ced4ddcb4097134ff3c332f xmlns="78f693a1-a668-4a09-a661-931be841b2c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CA66C535F0A2418BA699D2088247E5" ma:contentTypeVersion="16" ma:contentTypeDescription="Create a new document." ma:contentTypeScope="" ma:versionID="b4b4c9066f4bc38f6a0a62b730ad11f5">
  <xsd:schema xmlns:xsd="http://www.w3.org/2001/XMLSchema" xmlns:xs="http://www.w3.org/2001/XMLSchema" xmlns:p="http://schemas.microsoft.com/office/2006/metadata/properties" xmlns:ns2="78f693a1-a668-4a09-a661-931be841b2c1" xmlns:ns3="1cb9b350-0b8c-4c7e-9657-1442b5bc9a8b" targetNamespace="http://schemas.microsoft.com/office/2006/metadata/properties" ma:root="true" ma:fieldsID="e60dffe8186e79c27e092d8261aa3cbc" ns2:_="" ns3:_="">
    <xsd:import namespace="78f693a1-a668-4a09-a661-931be841b2c1"/>
    <xsd:import namespace="1cb9b350-0b8c-4c7e-9657-1442b5bc9a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3:TaxCatchAll" minOccurs="0"/>
                <xsd:element ref="ns2:MediaServiceDateTaken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693a1-a668-4a09-a661-931be841b2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25c46f5-07aa-4fd7-9d87-3e3f7311e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b9b350-0b8c-4c7e-9657-1442b5bc9a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159f4ddd-20ad-4d08-9f4b-028c607c9301}" ma:internalName="TaxCatchAll" ma:showField="CatchAllData" ma:web="1cb9b350-0b8c-4c7e-9657-1442b5bc9a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4909A9-68CB-4B7D-899B-38DEF64B82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91E29C-C88C-4C1E-B2E7-FEFF41CFC489}">
  <ds:schemaRefs>
    <ds:schemaRef ds:uri="1cb9b350-0b8c-4c7e-9657-1442b5bc9a8b"/>
    <ds:schemaRef ds:uri="78f693a1-a668-4a09-a661-931be841b2c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1762F76-BB1E-45B9-981C-50C07BD62C94}">
  <ds:schemaRefs>
    <ds:schemaRef ds:uri="1cb9b350-0b8c-4c7e-9657-1442b5bc9a8b"/>
    <ds:schemaRef ds:uri="78f693a1-a668-4a09-a661-931be841b2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579</Words>
  <Application>Microsoft Office PowerPoint</Application>
  <PresentationFormat>Widescreen</PresentationFormat>
  <Paragraphs>110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Curiosity-TWDC DemiBold</vt:lpstr>
      <vt:lpstr>Office Theme</vt:lpstr>
      <vt:lpstr>PowerPoint Presentation</vt:lpstr>
      <vt:lpstr>2023 Canoe Races: Overall Summary</vt:lpstr>
      <vt:lpstr>2023 Canoe Races: Missouri Division</vt:lpstr>
      <vt:lpstr>2023 Canoe Races: Rio Grande Division</vt:lpstr>
      <vt:lpstr>2023 Canoe Races: Columbia Division</vt:lpstr>
      <vt:lpstr>2023 Canoe Races: Mississippi Division</vt:lpstr>
      <vt:lpstr>2023 Canoe Races: Winner Result</vt:lpstr>
      <vt:lpstr>Questions?</vt:lpstr>
    </vt:vector>
  </TitlesOfParts>
  <Company>The Walt Disney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Disneyland After Dark: Princess Nite 2023</dc:title>
  <dc:creator>Ruelas, Maria</dc:creator>
  <cp:lastModifiedBy>Michael Gonzalez</cp:lastModifiedBy>
  <cp:revision>40</cp:revision>
  <dcterms:created xsi:type="dcterms:W3CDTF">2023-03-10T19:53:35Z</dcterms:created>
  <dcterms:modified xsi:type="dcterms:W3CDTF">2023-11-07T03:25:53Z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0x0101004FCA66C535F0A2418BA699D2088247E5</vt:lpwstr>
  </property>
  <property fmtid="{D5CDD505-2E9C-101B-9397-08002B2CF9AE}" pid="3" name="MediaServiceImageTags">
    <vt:lpwstr/>
  </property>
</Properties>
</file>