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</p:sldIdLst>
  <p:sldSz cx="9144000" cy="5143500" type="screen16x9"/>
  <p:notesSz cx="6858000" cy="9144000"/>
  <p:embeddedFontLst>
    <p:embeddedFont>
      <p:font typeface="Source Sans Pro" panose="020B0604020202020204" charset="0"/>
      <p:regular r:id="rId18"/>
      <p:bold r:id="rId19"/>
      <p:italic r:id="rId20"/>
      <p:boldItalic r:id="rId21"/>
    </p:embeddedFont>
    <p:embeddedFont>
      <p:font typeface="Raleway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0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00400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445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dfe44503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dfe445038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577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dfe44503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dfe445038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149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dfe44503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dfe44503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871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dfe445038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dfe445038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832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dfe44503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dfe44503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98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dfe44503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dfe44503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01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dfe44503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dfe44503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99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dfe44503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dfe44503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795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dfe44503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dfe44503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761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dfe44503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dfe44503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135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dfe44503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dfe44503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348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dfe44503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dfe44503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96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0" y="264475"/>
            <a:ext cx="9143999" cy="8431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600" dirty="0" smtClean="0"/>
              <a:t>Exploratory Data Analysis Final Term Project</a:t>
            </a:r>
            <a:endParaRPr sz="2600"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505906" y="1725196"/>
            <a:ext cx="8183700" cy="2022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/>
                </a:solidFill>
                <a:latin typeface="+mj-lt"/>
              </a:rPr>
              <a:t>DSC530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>
              <a:solidFill>
                <a:schemeClr val="bg2"/>
              </a:solidFill>
              <a:latin typeface="+mj-lt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bg2"/>
                </a:solidFill>
                <a:latin typeface="+mj-lt"/>
              </a:rPr>
              <a:t>Summer 2019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bg2"/>
              </a:solidFill>
              <a:latin typeface="+mj-lt"/>
            </a:endParaRPr>
          </a:p>
          <a:p>
            <a:pPr marL="0" indent="0" algn="ctr"/>
            <a:r>
              <a:rPr lang="en-US" dirty="0">
                <a:solidFill>
                  <a:schemeClr val="bg2"/>
                </a:solidFill>
              </a:rPr>
              <a:t>Michael Gonzalez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Mass Function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5844100" y="1670950"/>
            <a:ext cx="2988000" cy="28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bg2"/>
                </a:solidFill>
              </a:rPr>
              <a:t>Lower </a:t>
            </a:r>
            <a:r>
              <a:rPr lang="en" dirty="0">
                <a:solidFill>
                  <a:schemeClr val="bg2"/>
                </a:solidFill>
              </a:rPr>
              <a:t>Status Population </a:t>
            </a:r>
            <a:r>
              <a:rPr lang="en" dirty="0" smtClean="0">
                <a:solidFill>
                  <a:schemeClr val="bg2"/>
                </a:solidFill>
              </a:rPr>
              <a:t>data was split at the </a:t>
            </a:r>
            <a:r>
              <a:rPr lang="en" dirty="0">
                <a:solidFill>
                  <a:schemeClr val="bg2"/>
                </a:solidFill>
              </a:rPr>
              <a:t>10</a:t>
            </a:r>
            <a:r>
              <a:rPr lang="en" dirty="0" smtClean="0">
                <a:solidFill>
                  <a:schemeClr val="bg2"/>
                </a:solidFill>
              </a:rPr>
              <a:t>% mark.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84250"/>
            <a:ext cx="52959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Distribution Function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6659700" y="2034223"/>
            <a:ext cx="2172600" cy="1533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CDF of </a:t>
            </a:r>
            <a:r>
              <a:rPr lang="en" dirty="0">
                <a:solidFill>
                  <a:schemeClr val="bg2"/>
                </a:solidFill>
              </a:rPr>
              <a:t>s</a:t>
            </a:r>
            <a:r>
              <a:rPr lang="en" dirty="0" smtClean="0">
                <a:solidFill>
                  <a:schemeClr val="bg2"/>
                </a:solidFill>
              </a:rPr>
              <a:t>tudents to  teacher ratio plot.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48" y="1197215"/>
            <a:ext cx="5792886" cy="36086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Distribution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5844099" y="2250325"/>
            <a:ext cx="3196869" cy="1201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bg2"/>
                </a:solidFill>
              </a:rPr>
              <a:t>Normal Distribution plot of the rooms per house data.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84" y="1254136"/>
            <a:ext cx="5084548" cy="34511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Scatter </a:t>
            </a:r>
            <a:r>
              <a:rPr lang="en" dirty="0" smtClean="0"/>
              <a:t>Plot Examples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26" y="1279704"/>
            <a:ext cx="4000500" cy="2609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901" y="1279704"/>
            <a:ext cx="4201463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Testing The Data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244511"/>
            <a:ext cx="914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49" y="1059799"/>
            <a:ext cx="7789653" cy="391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8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Statistical Question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>
              <a:spcBef>
                <a:spcPts val="1600"/>
              </a:spcBef>
              <a:buNone/>
            </a:pPr>
            <a:r>
              <a:rPr lang="en-US" sz="2400" dirty="0">
                <a:solidFill>
                  <a:schemeClr val="bg2"/>
                </a:solidFill>
              </a:rPr>
              <a:t>Can you predict the home values of the Boston area?</a:t>
            </a:r>
            <a:endParaRPr dirty="0">
              <a:solidFill>
                <a:schemeClr val="bg2"/>
              </a:solidFill>
            </a:endParaRP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Variable </a:t>
            </a:r>
            <a:r>
              <a:rPr lang="en" dirty="0"/>
              <a:t>Selection</a:t>
            </a: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Median value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Lower status pop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Rooms per house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err="1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Puil</a:t>
            </a:r>
            <a:r>
              <a:rPr lang="en-US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 teach ratio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smtClean="0">
                <a:solidFill>
                  <a:schemeClr val="bg2">
                    <a:lumMod val="95000"/>
                    <a:lumOff val="5000"/>
                  </a:schemeClr>
                </a:solidFill>
              </a:rPr>
              <a:t>PCT industrialized</a:t>
            </a:r>
            <a:endParaRPr dirty="0">
              <a:solidFill>
                <a:schemeClr val="bg2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637" y="1152475"/>
            <a:ext cx="4776208" cy="26958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Correlation Analysis   </a:t>
            </a:r>
            <a:endParaRPr lang="en-US" dirty="0"/>
          </a:p>
        </p:txBody>
      </p:sp>
      <p:pic>
        <p:nvPicPr>
          <p:cNvPr id="4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9434" y="1178232"/>
            <a:ext cx="5385970" cy="3702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432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Value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149" y="1056535"/>
            <a:ext cx="5276985" cy="38688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Status Population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6324" y="1158578"/>
            <a:ext cx="5350160" cy="37749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Rooms Per House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542" y="1081304"/>
            <a:ext cx="5449128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Pupils to Teacher </a:t>
            </a:r>
            <a:r>
              <a:rPr lang="en" dirty="0"/>
              <a:t>Ratio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335" y="1107062"/>
            <a:ext cx="5581651" cy="37441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Percent Industrialized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526" y="1107062"/>
            <a:ext cx="5469981" cy="37869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101</Words>
  <Application>Microsoft Office PowerPoint</Application>
  <PresentationFormat>On-screen Show (16:9)</PresentationFormat>
  <Paragraphs>30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Source Sans Pro</vt:lpstr>
      <vt:lpstr>Arial</vt:lpstr>
      <vt:lpstr>Raleway</vt:lpstr>
      <vt:lpstr>Plum</vt:lpstr>
      <vt:lpstr>Exploratory Data Analysis Final Term Project</vt:lpstr>
      <vt:lpstr>Statistical Question</vt:lpstr>
      <vt:lpstr>Variable Selection</vt:lpstr>
      <vt:lpstr>Correlation Analysis   </vt:lpstr>
      <vt:lpstr>Median Value</vt:lpstr>
      <vt:lpstr>Lower Status Population</vt:lpstr>
      <vt:lpstr>Rooms Per House</vt:lpstr>
      <vt:lpstr>Pupils to Teacher Ratio</vt:lpstr>
      <vt:lpstr>Percent Industrialized</vt:lpstr>
      <vt:lpstr>Probability Mass Function</vt:lpstr>
      <vt:lpstr>Cumulative Distribution Function</vt:lpstr>
      <vt:lpstr>Analytical Distribution</vt:lpstr>
      <vt:lpstr>Scatter Plot Examples</vt:lpstr>
      <vt:lpstr>Testing The Data</vt:lpstr>
      <vt:lpstr>Regression Model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you predict the home values of the Boston area?</dc:title>
  <cp:lastModifiedBy>Gonzalez, Michael P.</cp:lastModifiedBy>
  <cp:revision>17</cp:revision>
  <dcterms:modified xsi:type="dcterms:W3CDTF">2019-07-23T21:35:05Z</dcterms:modified>
</cp:coreProperties>
</file>