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102"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3/12/2022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7502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0072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8632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5251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0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3/12/2022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96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283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1837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4366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4415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3/12/2022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1989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3/12/2022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0441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702DC-15B9-473C-8701-AF04E0E301A7}"/>
              </a:ext>
            </a:extLst>
          </p:cNvPr>
          <p:cNvSpPr>
            <a:spLocks noGrp="1"/>
          </p:cNvSpPr>
          <p:nvPr>
            <p:ph type="ctrTitle"/>
          </p:nvPr>
        </p:nvSpPr>
        <p:spPr>
          <a:xfrm>
            <a:off x="1517904" y="1517904"/>
            <a:ext cx="9144000" cy="2798064"/>
          </a:xfrm>
        </p:spPr>
        <p:txBody>
          <a:bodyPr anchor="ctr">
            <a:normAutofit/>
          </a:bodyPr>
          <a:lstStyle/>
          <a:p>
            <a:r>
              <a:rPr lang="en-US"/>
              <a:t>Selecting Image Features for Machine Learning Tasks</a:t>
            </a:r>
          </a:p>
        </p:txBody>
      </p:sp>
      <p:sp>
        <p:nvSpPr>
          <p:cNvPr id="3" name="Subtitle 2">
            <a:extLst>
              <a:ext uri="{FF2B5EF4-FFF2-40B4-BE49-F238E27FC236}">
                <a16:creationId xmlns:a16="http://schemas.microsoft.com/office/drawing/2014/main" id="{AD17E188-4931-4510-A4E4-554D07BDAB84}"/>
              </a:ext>
            </a:extLst>
          </p:cNvPr>
          <p:cNvSpPr>
            <a:spLocks noGrp="1"/>
          </p:cNvSpPr>
          <p:nvPr>
            <p:ph type="subTitle" idx="1"/>
          </p:nvPr>
        </p:nvSpPr>
        <p:spPr>
          <a:xfrm>
            <a:off x="1517904" y="4479368"/>
            <a:ext cx="9144000" cy="1215137"/>
          </a:xfrm>
        </p:spPr>
        <p:txBody>
          <a:bodyPr>
            <a:normAutofit/>
          </a:bodyPr>
          <a:lstStyle/>
          <a:p>
            <a:r>
              <a:rPr lang="en-US" dirty="0"/>
              <a:t>Michael P Gonzalez</a:t>
            </a:r>
          </a:p>
        </p:txBody>
      </p:sp>
    </p:spTree>
    <p:extLst>
      <p:ext uri="{BB962C8B-B14F-4D97-AF65-F5344CB8AC3E}">
        <p14:creationId xmlns:p14="http://schemas.microsoft.com/office/powerpoint/2010/main" val="7739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FA2AE-0B4E-4FF7-A6BA-641146016D24}"/>
              </a:ext>
            </a:extLst>
          </p:cNvPr>
          <p:cNvSpPr>
            <a:spLocks noGrp="1"/>
          </p:cNvSpPr>
          <p:nvPr>
            <p:ph type="title"/>
          </p:nvPr>
        </p:nvSpPr>
        <p:spPr>
          <a:xfrm>
            <a:off x="762000" y="971396"/>
            <a:ext cx="10668000" cy="1345115"/>
          </a:xfrm>
        </p:spPr>
        <p:txBody>
          <a:bodyPr>
            <a:normAutofit/>
          </a:bodyPr>
          <a:lstStyle/>
          <a:p>
            <a:pPr algn="ctr"/>
            <a:r>
              <a:rPr lang="en-US" dirty="0"/>
              <a:t>Table of Contents</a:t>
            </a:r>
          </a:p>
        </p:txBody>
      </p:sp>
      <p:pic>
        <p:nvPicPr>
          <p:cNvPr id="7" name="Picture 6" descr="Image of Diagram of Machine Learning Areas">
            <a:extLst>
              <a:ext uri="{FF2B5EF4-FFF2-40B4-BE49-F238E27FC236}">
                <a16:creationId xmlns:a16="http://schemas.microsoft.com/office/drawing/2014/main" id="{09837DB3-A6CB-4D91-8FBB-80DAD43BB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534" y="2001829"/>
            <a:ext cx="5462599" cy="3646284"/>
          </a:xfrm>
          <a:prstGeom prst="rect">
            <a:avLst/>
          </a:prstGeom>
        </p:spPr>
      </p:pic>
      <p:sp>
        <p:nvSpPr>
          <p:cNvPr id="3" name="Content Placeholder 2">
            <a:extLst>
              <a:ext uri="{FF2B5EF4-FFF2-40B4-BE49-F238E27FC236}">
                <a16:creationId xmlns:a16="http://schemas.microsoft.com/office/drawing/2014/main" id="{7894B960-2B33-441F-92ED-73AD236E62EF}"/>
              </a:ext>
            </a:extLst>
          </p:cNvPr>
          <p:cNvSpPr>
            <a:spLocks noGrp="1"/>
          </p:cNvSpPr>
          <p:nvPr>
            <p:ph idx="1"/>
          </p:nvPr>
        </p:nvSpPr>
        <p:spPr>
          <a:xfrm>
            <a:off x="7355540" y="2001830"/>
            <a:ext cx="3306363" cy="3567698"/>
          </a:xfrm>
        </p:spPr>
        <p:txBody>
          <a:bodyPr>
            <a:normAutofit/>
          </a:bodyPr>
          <a:lstStyle/>
          <a:p>
            <a:r>
              <a:rPr lang="en-US" sz="3600" dirty="0"/>
              <a:t>Summary </a:t>
            </a:r>
          </a:p>
          <a:p>
            <a:r>
              <a:rPr lang="en-US" sz="3600" dirty="0"/>
              <a:t>Findings</a:t>
            </a:r>
          </a:p>
          <a:p>
            <a:r>
              <a:rPr lang="en-US" sz="3600" dirty="0"/>
              <a:t>Challenges</a:t>
            </a:r>
          </a:p>
          <a:p>
            <a:r>
              <a:rPr lang="en-US" sz="3600" dirty="0"/>
              <a:t>Conclusion</a:t>
            </a:r>
          </a:p>
        </p:txBody>
      </p:sp>
    </p:spTree>
    <p:extLst>
      <p:ext uri="{BB962C8B-B14F-4D97-AF65-F5344CB8AC3E}">
        <p14:creationId xmlns:p14="http://schemas.microsoft.com/office/powerpoint/2010/main" val="183340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60B463-41E9-4323-AE6D-30E67F2C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A358F-F8B2-4FD2-99F3-7CA833585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2CCE2735-7843-4DC6-81F5-6366AB3E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6CB21-0BAB-4958-BE2E-5A07F439DBC4}"/>
              </a:ext>
            </a:extLst>
          </p:cNvPr>
          <p:cNvSpPr>
            <a:spLocks noGrp="1"/>
          </p:cNvSpPr>
          <p:nvPr>
            <p:ph type="title"/>
          </p:nvPr>
        </p:nvSpPr>
        <p:spPr>
          <a:xfrm>
            <a:off x="1071372" y="1303008"/>
            <a:ext cx="10049256" cy="1072843"/>
          </a:xfrm>
        </p:spPr>
        <p:txBody>
          <a:bodyPr>
            <a:normAutofit/>
          </a:bodyPr>
          <a:lstStyle/>
          <a:p>
            <a:pPr algn="ctr"/>
            <a:r>
              <a:rPr lang="en-US" dirty="0"/>
              <a:t>Summary</a:t>
            </a:r>
          </a:p>
        </p:txBody>
      </p:sp>
      <p:sp>
        <p:nvSpPr>
          <p:cNvPr id="3" name="Content Placeholder 2">
            <a:extLst>
              <a:ext uri="{FF2B5EF4-FFF2-40B4-BE49-F238E27FC236}">
                <a16:creationId xmlns:a16="http://schemas.microsoft.com/office/drawing/2014/main" id="{F23BF804-7B93-47B7-AED1-DD5252B52900}"/>
              </a:ext>
            </a:extLst>
          </p:cNvPr>
          <p:cNvSpPr>
            <a:spLocks noGrp="1"/>
          </p:cNvSpPr>
          <p:nvPr>
            <p:ph idx="1"/>
          </p:nvPr>
        </p:nvSpPr>
        <p:spPr>
          <a:xfrm>
            <a:off x="1830323" y="2574245"/>
            <a:ext cx="8531353" cy="2980747"/>
          </a:xfrm>
        </p:spPr>
        <p:txBody>
          <a:bodyPr>
            <a:noAutofit/>
          </a:bodyPr>
          <a:lstStyle/>
          <a:p>
            <a:pPr marL="0" indent="0">
              <a:lnSpc>
                <a:spcPct val="95000"/>
              </a:lnSpc>
              <a:buNone/>
            </a:pPr>
            <a:r>
              <a:rPr lang="en-US" sz="1600" dirty="0"/>
              <a:t>This project is based on creating features from images to be used in machine learning tasks. This is one of many use cases for displaying machine learning tasks. This project will have three parts to it. These three parts are needed, when you want to create features from images. I have an example image of an airplane that is 256 pixels by 256 pixels. </a:t>
            </a:r>
          </a:p>
          <a:p>
            <a:pPr marL="0" indent="0">
              <a:lnSpc>
                <a:spcPct val="95000"/>
              </a:lnSpc>
              <a:buNone/>
            </a:pPr>
            <a:r>
              <a:rPr lang="en-US" sz="1600" dirty="0"/>
              <a:t>I will use this image to demonstrate the first two parts of this process. I will demonstrate each part and give a brief description on why it is useful to create features from images. The first part is called creating features for machine learning. The second part is called encoding mean color as a feature. </a:t>
            </a:r>
          </a:p>
          <a:p>
            <a:pPr marL="0" indent="0">
              <a:lnSpc>
                <a:spcPct val="95000"/>
              </a:lnSpc>
              <a:buNone/>
            </a:pPr>
            <a:r>
              <a:rPr lang="en-US" sz="1600" dirty="0"/>
              <a:t>The third part is called encoding color histograms as features. I used the python environment within </a:t>
            </a:r>
            <a:r>
              <a:rPr lang="en-US" sz="1600" dirty="0" err="1"/>
              <a:t>Jupyter</a:t>
            </a:r>
            <a:r>
              <a:rPr lang="en-US" sz="1600" dirty="0"/>
              <a:t> Notebook to perform the machine learning tasks. I also used the OpenCV-Python, </a:t>
            </a:r>
            <a:r>
              <a:rPr lang="en-US" sz="1600" dirty="0" err="1"/>
              <a:t>Numpy</a:t>
            </a:r>
            <a:r>
              <a:rPr lang="en-US" sz="1600" dirty="0"/>
              <a:t>, and Matplotlib packages for this project.</a:t>
            </a:r>
          </a:p>
        </p:txBody>
      </p:sp>
    </p:spTree>
    <p:extLst>
      <p:ext uri="{BB962C8B-B14F-4D97-AF65-F5344CB8AC3E}">
        <p14:creationId xmlns:p14="http://schemas.microsoft.com/office/powerpoint/2010/main" val="401594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160B463-41E9-4323-AE6D-30E67F2C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188A358F-F8B2-4FD2-99F3-7CA833585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2CCE2735-7843-4DC6-81F5-6366AB3E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D0E44-3E0D-4425-8618-3ED2602749D1}"/>
              </a:ext>
            </a:extLst>
          </p:cNvPr>
          <p:cNvSpPr>
            <a:spLocks noGrp="1"/>
          </p:cNvSpPr>
          <p:nvPr>
            <p:ph type="title"/>
          </p:nvPr>
        </p:nvSpPr>
        <p:spPr>
          <a:xfrm>
            <a:off x="1071372" y="1283193"/>
            <a:ext cx="10049256" cy="1072843"/>
          </a:xfrm>
        </p:spPr>
        <p:txBody>
          <a:bodyPr>
            <a:normAutofit/>
          </a:bodyPr>
          <a:lstStyle/>
          <a:p>
            <a:pPr algn="ctr"/>
            <a:r>
              <a:rPr lang="en-US" dirty="0"/>
              <a:t>Findings</a:t>
            </a:r>
          </a:p>
        </p:txBody>
      </p:sp>
      <p:sp>
        <p:nvSpPr>
          <p:cNvPr id="3" name="Content Placeholder 2">
            <a:extLst>
              <a:ext uri="{FF2B5EF4-FFF2-40B4-BE49-F238E27FC236}">
                <a16:creationId xmlns:a16="http://schemas.microsoft.com/office/drawing/2014/main" id="{D9EEE8DE-1E1C-4539-B42F-FE96C021DC01}"/>
              </a:ext>
            </a:extLst>
          </p:cNvPr>
          <p:cNvSpPr>
            <a:spLocks noGrp="1"/>
          </p:cNvSpPr>
          <p:nvPr>
            <p:ph idx="1"/>
          </p:nvPr>
        </p:nvSpPr>
        <p:spPr>
          <a:xfrm>
            <a:off x="1628008" y="2573953"/>
            <a:ext cx="5160025" cy="2708682"/>
          </a:xfrm>
        </p:spPr>
        <p:txBody>
          <a:bodyPr>
            <a:normAutofit fontScale="62500" lnSpcReduction="20000"/>
          </a:bodyPr>
          <a:lstStyle/>
          <a:p>
            <a:pPr marL="0" indent="0">
              <a:buNone/>
            </a:pPr>
            <a:r>
              <a:rPr lang="en-US" dirty="0"/>
              <a:t>I was tasked to create features from images that will be used in machine learning tasks. I broke down this project to three sections. </a:t>
            </a:r>
          </a:p>
          <a:p>
            <a:pPr marL="0" indent="0">
              <a:buNone/>
            </a:pPr>
            <a:r>
              <a:rPr lang="en-US" dirty="0"/>
              <a:t>For the first section, I had to convert an image into an observation for machine learning. The second section, I needed to find the mean color values that was related to the newly created features. </a:t>
            </a:r>
          </a:p>
          <a:p>
            <a:pPr marL="0" indent="0">
              <a:buNone/>
            </a:pPr>
            <a:r>
              <a:rPr lang="en-US" dirty="0"/>
              <a:t>For the third section, I created a list of features that were related to the color values in an image. I used those values to create a color histogram.</a:t>
            </a:r>
          </a:p>
        </p:txBody>
      </p:sp>
      <p:pic>
        <p:nvPicPr>
          <p:cNvPr id="11" name="Picture 10" descr="Color image features snapshot">
            <a:extLst>
              <a:ext uri="{FF2B5EF4-FFF2-40B4-BE49-F238E27FC236}">
                <a16:creationId xmlns:a16="http://schemas.microsoft.com/office/drawing/2014/main" id="{AB46EE54-379C-45B2-A5D9-7A3D1819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719" y="2573953"/>
            <a:ext cx="2934369" cy="2888214"/>
          </a:xfrm>
          <a:prstGeom prst="rect">
            <a:avLst/>
          </a:prstGeom>
        </p:spPr>
      </p:pic>
      <p:sp>
        <p:nvSpPr>
          <p:cNvPr id="13" name="TextBox 12">
            <a:extLst>
              <a:ext uri="{FF2B5EF4-FFF2-40B4-BE49-F238E27FC236}">
                <a16:creationId xmlns:a16="http://schemas.microsoft.com/office/drawing/2014/main" id="{34BCE9C6-550D-4664-97D7-18BD92DBF115}"/>
              </a:ext>
            </a:extLst>
          </p:cNvPr>
          <p:cNvSpPr txBox="1"/>
          <p:nvPr/>
        </p:nvSpPr>
        <p:spPr>
          <a:xfrm>
            <a:off x="7323719" y="5313332"/>
            <a:ext cx="3556039" cy="338554"/>
          </a:xfrm>
          <a:prstGeom prst="rect">
            <a:avLst/>
          </a:prstGeom>
          <a:noFill/>
        </p:spPr>
        <p:txBody>
          <a:bodyPr wrap="square" rtlCol="0">
            <a:spAutoFit/>
          </a:bodyPr>
          <a:lstStyle/>
          <a:p>
            <a:r>
              <a:rPr lang="en-US" sz="1600" dirty="0"/>
              <a:t>Color image features snapshot</a:t>
            </a:r>
          </a:p>
        </p:txBody>
      </p:sp>
    </p:spTree>
    <p:extLst>
      <p:ext uri="{BB962C8B-B14F-4D97-AF65-F5344CB8AC3E}">
        <p14:creationId xmlns:p14="http://schemas.microsoft.com/office/powerpoint/2010/main" val="334405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160B463-41E9-4323-AE6D-30E67F2C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188A358F-F8B2-4FD2-99F3-7CA833585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2CCE2735-7843-4DC6-81F5-6366AB3E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A226C-91C4-4DB7-B556-AD80DE22AF03}"/>
              </a:ext>
            </a:extLst>
          </p:cNvPr>
          <p:cNvSpPr>
            <a:spLocks noGrp="1"/>
          </p:cNvSpPr>
          <p:nvPr>
            <p:ph type="title"/>
          </p:nvPr>
        </p:nvSpPr>
        <p:spPr>
          <a:xfrm>
            <a:off x="1071372" y="1284283"/>
            <a:ext cx="10049256" cy="1072843"/>
          </a:xfrm>
        </p:spPr>
        <p:txBody>
          <a:bodyPr>
            <a:normAutofit/>
          </a:bodyPr>
          <a:lstStyle/>
          <a:p>
            <a:pPr algn="ctr"/>
            <a:r>
              <a:rPr lang="en-US" b="1" dirty="0"/>
              <a:t>Challenges</a:t>
            </a:r>
            <a:endParaRPr lang="en-US" dirty="0"/>
          </a:p>
        </p:txBody>
      </p:sp>
      <p:sp>
        <p:nvSpPr>
          <p:cNvPr id="3" name="Content Placeholder 2">
            <a:extLst>
              <a:ext uri="{FF2B5EF4-FFF2-40B4-BE49-F238E27FC236}">
                <a16:creationId xmlns:a16="http://schemas.microsoft.com/office/drawing/2014/main" id="{2E950FBA-CF4C-4B9E-AAF1-A9B56A05918E}"/>
              </a:ext>
            </a:extLst>
          </p:cNvPr>
          <p:cNvSpPr>
            <a:spLocks noGrp="1"/>
          </p:cNvSpPr>
          <p:nvPr>
            <p:ph idx="1"/>
          </p:nvPr>
        </p:nvSpPr>
        <p:spPr>
          <a:xfrm>
            <a:off x="1478630" y="2606048"/>
            <a:ext cx="4171644" cy="2937754"/>
          </a:xfrm>
        </p:spPr>
        <p:txBody>
          <a:bodyPr>
            <a:normAutofit/>
          </a:bodyPr>
          <a:lstStyle/>
          <a:p>
            <a:pPr marL="0" indent="0">
              <a:buNone/>
            </a:pPr>
            <a:r>
              <a:rPr lang="en-US" sz="1600" dirty="0"/>
              <a:t>I had one challenge that I did not foresee when I was working on this project. The challenge for me was to find the correct version of OpenCV-python package. I had a difficult time finding the correct version that would work with my python environment and Anaconda. After researching, I found that others had similar issues and I was able to find a solution.</a:t>
            </a:r>
          </a:p>
        </p:txBody>
      </p:sp>
      <p:pic>
        <p:nvPicPr>
          <p:cNvPr id="5" name="Picture 4" descr="Image of Color Value Histogram">
            <a:extLst>
              <a:ext uri="{FF2B5EF4-FFF2-40B4-BE49-F238E27FC236}">
                <a16:creationId xmlns:a16="http://schemas.microsoft.com/office/drawing/2014/main" id="{5E96F1C1-48E9-44EC-B8EF-D1FDC012B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035" y="2526106"/>
            <a:ext cx="4801997" cy="2749279"/>
          </a:xfrm>
          <a:prstGeom prst="rect">
            <a:avLst/>
          </a:prstGeom>
        </p:spPr>
      </p:pic>
      <p:sp>
        <p:nvSpPr>
          <p:cNvPr id="6" name="TextBox 5" descr="Color Value Histogram text&#10;">
            <a:extLst>
              <a:ext uri="{FF2B5EF4-FFF2-40B4-BE49-F238E27FC236}">
                <a16:creationId xmlns:a16="http://schemas.microsoft.com/office/drawing/2014/main" id="{D7757420-7A1F-48D1-88C8-BCCA77FE2F38}"/>
              </a:ext>
            </a:extLst>
          </p:cNvPr>
          <p:cNvSpPr txBox="1"/>
          <p:nvPr/>
        </p:nvSpPr>
        <p:spPr>
          <a:xfrm>
            <a:off x="7721434" y="5334907"/>
            <a:ext cx="3610708" cy="338554"/>
          </a:xfrm>
          <a:prstGeom prst="rect">
            <a:avLst/>
          </a:prstGeom>
          <a:noFill/>
        </p:spPr>
        <p:txBody>
          <a:bodyPr wrap="square" rtlCol="0">
            <a:spAutoFit/>
          </a:bodyPr>
          <a:lstStyle/>
          <a:p>
            <a:r>
              <a:rPr lang="en-US" sz="1600" dirty="0"/>
              <a:t>Color Value Histogram</a:t>
            </a:r>
          </a:p>
        </p:txBody>
      </p:sp>
    </p:spTree>
    <p:extLst>
      <p:ext uri="{BB962C8B-B14F-4D97-AF65-F5344CB8AC3E}">
        <p14:creationId xmlns:p14="http://schemas.microsoft.com/office/powerpoint/2010/main" val="423061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F48D4-7D15-4ABB-8F42-310B0B7D3AA5}"/>
              </a:ext>
            </a:extLst>
          </p:cNvPr>
          <p:cNvSpPr>
            <a:spLocks noGrp="1"/>
          </p:cNvSpPr>
          <p:nvPr>
            <p:ph type="title"/>
          </p:nvPr>
        </p:nvSpPr>
        <p:spPr>
          <a:xfrm>
            <a:off x="762000" y="995664"/>
            <a:ext cx="10667999" cy="1344168"/>
          </a:xfrm>
        </p:spPr>
        <p:txBody>
          <a:bodyPr>
            <a:normAutofit/>
          </a:bodyPr>
          <a:lstStyle/>
          <a:p>
            <a:pPr algn="ctr"/>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54DF0E6A-E775-43C2-9977-049E1266F9FB}"/>
              </a:ext>
            </a:extLst>
          </p:cNvPr>
          <p:cNvSpPr>
            <a:spLocks noGrp="1"/>
          </p:cNvSpPr>
          <p:nvPr>
            <p:ph idx="1"/>
          </p:nvPr>
        </p:nvSpPr>
        <p:spPr>
          <a:xfrm>
            <a:off x="1439703" y="2613612"/>
            <a:ext cx="3896307" cy="2272804"/>
          </a:xfrm>
        </p:spPr>
        <p:txBody>
          <a:bodyPr>
            <a:normAutofit/>
          </a:bodyPr>
          <a:lstStyle/>
          <a:p>
            <a:pPr marL="0" indent="0">
              <a:buNone/>
            </a:pPr>
            <a:r>
              <a:rPr lang="en-US" sz="1600" dirty="0"/>
              <a:t>I did not know that there was a way to create and use features from an image. This is a useful method when it comes to machine learning tasks that includes features from images. I could see more complex problems utilizing this with other methods. It is an interesting start to produce machine learning solutions.</a:t>
            </a:r>
          </a:p>
        </p:txBody>
      </p:sp>
      <p:pic>
        <p:nvPicPr>
          <p:cNvPr id="5" name="Picture 4" descr="Image of Diagram of Machine Learning Areas">
            <a:extLst>
              <a:ext uri="{FF2B5EF4-FFF2-40B4-BE49-F238E27FC236}">
                <a16:creationId xmlns:a16="http://schemas.microsoft.com/office/drawing/2014/main" id="{50FD644B-E45C-44BA-A11E-80B17399C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904" y="2613612"/>
            <a:ext cx="4873087" cy="3248724"/>
          </a:xfrm>
          <a:prstGeom prst="rect">
            <a:avLst/>
          </a:prstGeom>
        </p:spPr>
      </p:pic>
    </p:spTree>
    <p:extLst>
      <p:ext uri="{BB962C8B-B14F-4D97-AF65-F5344CB8AC3E}">
        <p14:creationId xmlns:p14="http://schemas.microsoft.com/office/powerpoint/2010/main" val="823557863"/>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Prismatic</Template>
  <TotalTime>36</TotalTime>
  <Words>424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Aharoni</vt:lpstr>
      <vt:lpstr>Arial</vt:lpstr>
      <vt:lpstr>Avenir Next LT Pro</vt:lpstr>
      <vt:lpstr>PrismaticVTI</vt:lpstr>
      <vt:lpstr>Selecting Image Features for Machine Learning Tasks</vt:lpstr>
      <vt:lpstr>Table of Contents</vt:lpstr>
      <vt:lpstr>Summary</vt:lpstr>
      <vt:lpstr>Findings</vt:lpstr>
      <vt:lpstr>Challenges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Image Features for Machine Learning Task</dc:title>
  <dc:creator>Michael Gonzalez</dc:creator>
  <cp:lastModifiedBy>Michael Gonzalez</cp:lastModifiedBy>
  <cp:revision>3</cp:revision>
  <dcterms:created xsi:type="dcterms:W3CDTF">2022-03-12T20:43:27Z</dcterms:created>
  <dcterms:modified xsi:type="dcterms:W3CDTF">2022-03-13T01:52:15Z</dcterms:modified>
</cp:coreProperties>
</file>