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57" r:id="rId6"/>
    <p:sldId id="269" r:id="rId7"/>
    <p:sldId id="276" r:id="rId8"/>
    <p:sldId id="282" r:id="rId9"/>
    <p:sldId id="283" r:id="rId10"/>
    <p:sldId id="284" r:id="rId11"/>
    <p:sldId id="285" r:id="rId12"/>
    <p:sldId id="286" r:id="rId13"/>
    <p:sldId id="290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 Final -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B94-EE11-4E02-83A7-842CCFC9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If we had more time</a:t>
            </a:r>
          </a:p>
        </p:txBody>
      </p:sp>
      <p:sp>
        <p:nvSpPr>
          <p:cNvPr id="4" name="Google Shape;3860;p15">
            <a:extLst>
              <a:ext uri="{FF2B5EF4-FFF2-40B4-BE49-F238E27FC236}">
                <a16:creationId xmlns:a16="http://schemas.microsoft.com/office/drawing/2014/main" id="{4E9C84EB-6156-490F-B0E4-8AA57811E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Collision between enemies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Currently, enemies’ pathfinding do not avoid from </a:t>
            </a:r>
            <a:r>
              <a:rPr lang="en-MY" sz="1800">
                <a:solidFill>
                  <a:srgbClr val="000000"/>
                </a:solidFill>
              </a:rPr>
              <a:t>colliding against other </a:t>
            </a:r>
            <a:r>
              <a:rPr lang="en-MY" sz="1800" dirty="0">
                <a:solidFill>
                  <a:srgbClr val="000000"/>
                </a:solidFill>
              </a:rPr>
              <a:t>enemies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Character Design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81238-FD5B-4B07-BBBF-4A46F8BC4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7299"/>
              </p:ext>
            </p:extLst>
          </p:nvPr>
        </p:nvGraphicFramePr>
        <p:xfrm>
          <a:off x="874104" y="819804"/>
          <a:ext cx="6604714" cy="4233922"/>
        </p:xfrm>
        <a:graphic>
          <a:graphicData uri="http://schemas.openxmlformats.org/drawingml/2006/table">
            <a:tbl>
              <a:tblPr firstRow="1" firstCol="1" bandRow="1">
                <a:tableStyleId>{241095AE-668D-49C2-B448-AC87A31DAF1B}</a:tableStyleId>
              </a:tblPr>
              <a:tblGrid>
                <a:gridCol w="1242555">
                  <a:extLst>
                    <a:ext uri="{9D8B030D-6E8A-4147-A177-3AD203B41FA5}">
                      <a16:colId xmlns:a16="http://schemas.microsoft.com/office/drawing/2014/main" val="2385419594"/>
                    </a:ext>
                  </a:extLst>
                </a:gridCol>
                <a:gridCol w="1569713">
                  <a:extLst>
                    <a:ext uri="{9D8B030D-6E8A-4147-A177-3AD203B41FA5}">
                      <a16:colId xmlns:a16="http://schemas.microsoft.com/office/drawing/2014/main" val="3474251992"/>
                    </a:ext>
                  </a:extLst>
                </a:gridCol>
                <a:gridCol w="654701">
                  <a:extLst>
                    <a:ext uri="{9D8B030D-6E8A-4147-A177-3AD203B41FA5}">
                      <a16:colId xmlns:a16="http://schemas.microsoft.com/office/drawing/2014/main" val="2698935376"/>
                    </a:ext>
                  </a:extLst>
                </a:gridCol>
                <a:gridCol w="1053001">
                  <a:extLst>
                    <a:ext uri="{9D8B030D-6E8A-4147-A177-3AD203B41FA5}">
                      <a16:colId xmlns:a16="http://schemas.microsoft.com/office/drawing/2014/main" val="271355472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98771146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190139185"/>
                    </a:ext>
                  </a:extLst>
                </a:gridCol>
              </a:tblGrid>
              <a:tr h="26405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Class Name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Technical aspects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0805"/>
                  </a:ext>
                </a:extLst>
              </a:tr>
              <a:tr h="26331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Health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Movement Speed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Fire rate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Bullet 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84550340"/>
                  </a:ext>
                </a:extLst>
              </a:tr>
              <a:tr h="7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Player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(Normal bullet)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(Missile)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07516901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Asteroid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739084491"/>
                  </a:ext>
                </a:extLst>
              </a:tr>
              <a:tr h="490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Turret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048505935"/>
                  </a:ext>
                </a:extLst>
              </a:tr>
              <a:tr h="34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Enemy1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58263387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Enemy2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3412025346"/>
                  </a:ext>
                </a:extLst>
              </a:tr>
              <a:tr h="593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Boss</a:t>
                      </a:r>
                      <a:r>
                        <a:rPr lang="en-MY" sz="600" dirty="0">
                          <a:effectLst/>
                        </a:rPr>
                        <a:t> </a:t>
                      </a:r>
                      <a:r>
                        <a:rPr lang="en-MY" sz="900" dirty="0">
                          <a:effectLst/>
                        </a:rPr>
                        <a:t> (Level 1)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869731499"/>
                  </a:ext>
                </a:extLst>
              </a:tr>
              <a:tr h="55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Boss</a:t>
                      </a:r>
                      <a:r>
                        <a:rPr lang="en-MY" sz="600">
                          <a:effectLst/>
                        </a:rPr>
                        <a:t> </a:t>
                      </a:r>
                      <a:r>
                        <a:rPr lang="en-MY" sz="900">
                          <a:effectLst/>
                        </a:rPr>
                        <a:t> (Level 2)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50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306459144"/>
                  </a:ext>
                </a:extLst>
              </a:tr>
            </a:tbl>
          </a:graphicData>
        </a:graphic>
      </p:graphicFrame>
      <p:pic>
        <p:nvPicPr>
          <p:cNvPr id="1054" name="Picture 5">
            <a:extLst>
              <a:ext uri="{FF2B5EF4-FFF2-40B4-BE49-F238E27FC236}">
                <a16:creationId xmlns:a16="http://schemas.microsoft.com/office/drawing/2014/main" id="{853E03D7-64C0-45C9-B5CB-B85AE1DB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2" y="1428907"/>
            <a:ext cx="911927" cy="5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1">
            <a:extLst>
              <a:ext uri="{FF2B5EF4-FFF2-40B4-BE49-F238E27FC236}">
                <a16:creationId xmlns:a16="http://schemas.microsoft.com/office/drawing/2014/main" id="{95656970-6D76-4D57-B8AA-4AECD94A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08" y="137987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2">
            <a:extLst>
              <a:ext uri="{FF2B5EF4-FFF2-40B4-BE49-F238E27FC236}">
                <a16:creationId xmlns:a16="http://schemas.microsoft.com/office/drawing/2014/main" id="{7A49F2C7-A009-4BD6-8587-17D5CCB8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6" y="1647825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6">
            <a:extLst>
              <a:ext uri="{FF2B5EF4-FFF2-40B4-BE49-F238E27FC236}">
                <a16:creationId xmlns:a16="http://schemas.microsoft.com/office/drawing/2014/main" id="{1ABF8C2C-EFBE-4BF4-BBA7-0160364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2" y="2029808"/>
            <a:ext cx="675291" cy="6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">
            <a:extLst>
              <a:ext uri="{FF2B5EF4-FFF2-40B4-BE49-F238E27FC236}">
                <a16:creationId xmlns:a16="http://schemas.microsoft.com/office/drawing/2014/main" id="{AABFC057-F4A8-4E1B-813C-6823021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1" y="2577398"/>
            <a:ext cx="389480" cy="5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3">
            <a:extLst>
              <a:ext uri="{FF2B5EF4-FFF2-40B4-BE49-F238E27FC236}">
                <a16:creationId xmlns:a16="http://schemas.microsoft.com/office/drawing/2014/main" id="{0F6F6717-C734-4B29-A8EC-48AA6C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8" y="3007115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">
            <a:extLst>
              <a:ext uri="{FF2B5EF4-FFF2-40B4-BE49-F238E27FC236}">
                <a16:creationId xmlns:a16="http://schemas.microsoft.com/office/drawing/2014/main" id="{934FDF9B-3917-4A82-B5F0-FD4C954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1" y="3369052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2">
            <a:extLst>
              <a:ext uri="{FF2B5EF4-FFF2-40B4-BE49-F238E27FC236}">
                <a16:creationId xmlns:a16="http://schemas.microsoft.com/office/drawing/2014/main" id="{183E02F8-4C8D-43AB-8858-882A02ED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0" y="4442916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>
            <a:extLst>
              <a:ext uri="{FF2B5EF4-FFF2-40B4-BE49-F238E27FC236}">
                <a16:creationId xmlns:a16="http://schemas.microsoft.com/office/drawing/2014/main" id="{25BE7A84-7309-4401-A897-47BAB36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5" y="3844314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A6B6258E-460F-4D94-854D-B4EFD95F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2633537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ECBDD696-1CFE-4D79-B87A-8D47B5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40" y="3121592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B46703E9-6693-4133-B706-D35BC67D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463481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2E54B7EE-4E3D-42A0-95B4-A55F7B30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954199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7592B63-C458-4803-9FB3-FE4E0251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4548415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DD449-3EC6-4C85-B4AD-BE70BC2A5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9719" y="1596775"/>
            <a:ext cx="4547235" cy="288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8224-A100-450C-AF41-242F8070C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232" y="1596775"/>
            <a:ext cx="466153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59;p15">
            <a:extLst>
              <a:ext uri="{FF2B5EF4-FFF2-40B4-BE49-F238E27FC236}">
                <a16:creationId xmlns:a16="http://schemas.microsoft.com/office/drawing/2014/main" id="{1E1C3964-5437-4179-8DB6-21B3D86F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Movement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Dynamic wander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Pattern movement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000000"/>
                </a:solidFill>
              </a:rPr>
              <a:t>line algorithm</a:t>
            </a: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Decision-making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Finite state machine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Boss (attack, avoid, attack faster)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Game (</a:t>
            </a:r>
            <a:r>
              <a:rPr lang="en-GB" sz="1800" dirty="0" err="1">
                <a:solidFill>
                  <a:srgbClr val="000000"/>
                </a:solidFill>
              </a:rPr>
              <a:t>MainMenu</a:t>
            </a:r>
            <a:r>
              <a:rPr lang="en-GB" sz="1800" dirty="0">
                <a:solidFill>
                  <a:srgbClr val="000000"/>
                </a:solidFill>
              </a:rPr>
              <a:t>, Gameplay, </a:t>
            </a:r>
            <a:r>
              <a:rPr lang="en-GB" sz="1800" dirty="0" err="1">
                <a:solidFill>
                  <a:srgbClr val="000000"/>
                </a:solidFill>
              </a:rPr>
              <a:t>GameOver</a:t>
            </a:r>
            <a:r>
              <a:rPr lang="en-GB" sz="1800" dirty="0">
                <a:solidFill>
                  <a:srgbClr val="000000"/>
                </a:solidFill>
              </a:rPr>
              <a:t>, Win</a:t>
            </a:r>
            <a:r>
              <a:rPr lang="en-GB" sz="1800">
                <a:solidFill>
                  <a:srgbClr val="000000"/>
                </a:solidFill>
              </a:rPr>
              <a:t>, Tutorial)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278</Words>
  <Application>Microsoft Office PowerPoint</Application>
  <PresentationFormat>On-screen Show (16:9)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Titillium Web Light</vt:lpstr>
      <vt:lpstr>Dosis</vt:lpstr>
      <vt:lpstr>Calibri</vt:lpstr>
      <vt:lpstr>Dosis ExtraLight</vt:lpstr>
      <vt:lpstr>Arial</vt:lpstr>
      <vt:lpstr>Mowbray template</vt:lpstr>
      <vt:lpstr>PowerPoint Presentation</vt:lpstr>
      <vt:lpstr>Character Design</vt:lpstr>
      <vt:lpstr>Level Design – Level 1</vt:lpstr>
      <vt:lpstr>Level Design – Level 2</vt:lpstr>
      <vt:lpstr>Technical Design</vt:lpstr>
      <vt:lpstr>Technical Design</vt:lpstr>
      <vt:lpstr>Technical Design</vt:lpstr>
      <vt:lpstr>Cool Features</vt:lpstr>
      <vt:lpstr>Cool Features</vt:lpstr>
      <vt:lpstr>Changes to Original Plan</vt:lpstr>
      <vt:lpstr>Changes to Original Plan</vt:lpstr>
      <vt:lpstr>Changes to Original Plan</vt:lpstr>
      <vt:lpstr>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office365_0057</cp:lastModifiedBy>
  <cp:revision>40</cp:revision>
  <dcterms:modified xsi:type="dcterms:W3CDTF">2020-10-12T05:24:33Z</dcterms:modified>
</cp:coreProperties>
</file>