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9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68" r:id="rId16"/>
  </p:sldIdLst>
  <p:sldSz cx="9144000" cy="5143500" type="screen16x9"/>
  <p:notesSz cx="6858000" cy="9144000"/>
  <p:embeddedFontLst>
    <p:embeddedFont>
      <p:font typeface="Dosis" panose="02010703020202060003" pitchFamily="2" charset="0"/>
      <p:regular r:id="rId18"/>
      <p:bold r:id="rId19"/>
    </p:embeddedFont>
    <p:embeddedFont>
      <p:font typeface="Dosis ExtraLight" panose="020B0604020202020204" charset="0"/>
      <p:regular r:id="rId20"/>
      <p:bold r:id="rId21"/>
    </p:embeddedFont>
    <p:embeddedFont>
      <p:font typeface="Titillium Web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1095AE-668D-49C2-B448-AC87A31DAF1B}">
  <a:tblStyle styleId="{241095AE-668D-49C2-B448-AC87A31DAF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2" y="6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7" name="Google Shape;38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8" name="Google Shape;38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134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231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371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553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625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g8e3f62ff6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9" name="Google Shape;3929;g8e3f62ff6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179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331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252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844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1632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327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640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34" name="Google Shape;3834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35" name="Google Shape;383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" name="Google Shape;3840;p14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1" name="Google Shape;3841;p14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42" name="Google Shape;3842;p1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1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4" name="Google Shape;3844;p14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45" name="Google Shape;3845;p1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1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1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1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9" name="Google Shape;3849;p14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0" name="Google Shape;3850;p14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1" name="Google Shape;3851;p14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2" name="Google Shape;3852;p14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3" name="Google Shape;3853;p14"/>
          <p:cNvSpPr txBox="1"/>
          <p:nvPr/>
        </p:nvSpPr>
        <p:spPr>
          <a:xfrm>
            <a:off x="194024" y="2807375"/>
            <a:ext cx="591416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Milestone 2 – </a:t>
            </a:r>
            <a:r>
              <a:rPr lang="en" sz="4400" dirty="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Space Battle</a:t>
            </a:r>
            <a:endParaRPr sz="3600" dirty="0"/>
          </a:p>
        </p:txBody>
      </p:sp>
      <p:sp>
        <p:nvSpPr>
          <p:cNvPr id="3854" name="Google Shape;3854;p14"/>
          <p:cNvSpPr txBox="1"/>
          <p:nvPr/>
        </p:nvSpPr>
        <p:spPr>
          <a:xfrm>
            <a:off x="2105575" y="3888250"/>
            <a:ext cx="30000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Foo Fang Jee</a:t>
            </a:r>
            <a:endParaRPr sz="2400" dirty="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Michelle Chai Mei Wei</a:t>
            </a:r>
            <a:endParaRPr sz="2400" dirty="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Cool Features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Power Up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Change bullet pattern</a:t>
            </a:r>
            <a:endParaRPr lang="en-GB" dirty="0">
              <a:solidFill>
                <a:srgbClr val="000000"/>
              </a:solidFill>
            </a:endParaRPr>
          </a:p>
          <a:p>
            <a:pPr marL="533400" lvl="1" indent="0">
              <a:spcBef>
                <a:spcPts val="600"/>
              </a:spcBef>
              <a:buClr>
                <a:srgbClr val="000000"/>
              </a:buClr>
              <a:buNone/>
            </a:pPr>
            <a:endParaRPr lang="en-GB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Sound Effect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When enemy and player firing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4428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Cool Features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Pattern Movement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Move along predefined points</a:t>
            </a:r>
            <a:endParaRPr lang="en-GB" dirty="0">
              <a:solidFill>
                <a:srgbClr val="000000"/>
              </a:solidFill>
            </a:endParaRPr>
          </a:p>
          <a:p>
            <a:pPr marL="533400" lvl="1" indent="0">
              <a:spcBef>
                <a:spcPts val="600"/>
              </a:spcBef>
              <a:buClr>
                <a:srgbClr val="000000"/>
              </a:buClr>
              <a:buNone/>
            </a:pPr>
            <a:endParaRPr lang="en-GB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Challenging Boss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Dodge bullet 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Attack faster when low health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6366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Changes to Original Plan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Power Up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Added in Level 2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Change bullet pattern</a:t>
            </a:r>
            <a:endParaRPr lang="en-GB" dirty="0">
              <a:solidFill>
                <a:srgbClr val="000000"/>
              </a:solidFill>
            </a:endParaRPr>
          </a:p>
          <a:p>
            <a:pPr marL="533400" lvl="1" indent="0">
              <a:spcBef>
                <a:spcPts val="600"/>
              </a:spcBef>
              <a:buClr>
                <a:srgbClr val="000000"/>
              </a:buClr>
              <a:buNone/>
            </a:pPr>
            <a:endParaRPr lang="en-GB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Tutorial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Teach player the input of the game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0664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Changes to Original Plan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Pause Scene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Pause the game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Can continue the game or quit game</a:t>
            </a:r>
            <a:endParaRPr lang="en-GB" dirty="0">
              <a:solidFill>
                <a:srgbClr val="000000"/>
              </a:solidFill>
            </a:endParaRPr>
          </a:p>
          <a:p>
            <a:pPr marL="533400" lvl="1" indent="0">
              <a:spcBef>
                <a:spcPts val="600"/>
              </a:spcBef>
              <a:buClr>
                <a:srgbClr val="000000"/>
              </a:buClr>
              <a:buNone/>
            </a:pPr>
            <a:endParaRPr lang="en-GB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Player’s health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Increase from 5 to 10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4828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Changes to Original Plan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Player’s fire rate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Reduce from 150 to 300 (in milliseconds)</a:t>
            </a:r>
            <a:endParaRPr lang="en-GB" dirty="0">
              <a:solidFill>
                <a:srgbClr val="000000"/>
              </a:solidFill>
            </a:endParaRPr>
          </a:p>
          <a:p>
            <a:pPr marL="533400" lvl="1" indent="0">
              <a:spcBef>
                <a:spcPts val="600"/>
              </a:spcBef>
              <a:buClr>
                <a:srgbClr val="000000"/>
              </a:buClr>
              <a:buNone/>
            </a:pPr>
            <a:endParaRPr lang="en-GB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Pathfinding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Original: too long to execute, game stutters temporarily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Enhanced: A* + </a:t>
            </a:r>
            <a:r>
              <a:rPr lang="en-US" sz="1800" dirty="0" err="1">
                <a:solidFill>
                  <a:srgbClr val="000000"/>
                </a:solidFill>
              </a:rPr>
              <a:t>Bresenham’s</a:t>
            </a:r>
            <a:r>
              <a:rPr lang="en-US" sz="1800" dirty="0">
                <a:solidFill>
                  <a:srgbClr val="000000"/>
                </a:solidFill>
              </a:rPr>
              <a:t> line algorithm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9641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1" name="Google Shape;3931;p26"/>
          <p:cNvSpPr txBox="1"/>
          <p:nvPr/>
        </p:nvSpPr>
        <p:spPr>
          <a:xfrm>
            <a:off x="834875" y="1071750"/>
            <a:ext cx="5449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Thank you!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Done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GB" dirty="0">
                <a:solidFill>
                  <a:srgbClr val="000000"/>
                </a:solidFill>
              </a:rPr>
              <a:t>Player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GB" sz="1800" dirty="0">
                <a:solidFill>
                  <a:srgbClr val="000000"/>
                </a:solidFill>
              </a:rPr>
              <a:t>Move, shoot bullets, fire missiles 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Enemy1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GB" sz="1800" dirty="0">
                <a:solidFill>
                  <a:srgbClr val="000000"/>
                </a:solidFill>
              </a:rPr>
              <a:t>Kinematic seek</a:t>
            </a:r>
            <a:endParaRPr lang="en-GB" sz="2200" dirty="0">
              <a:solidFill>
                <a:srgbClr val="000000"/>
              </a:solidFill>
            </a:endParaRPr>
          </a:p>
          <a:p>
            <a:pPr marL="742950" indent="-285750"/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Done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GB" dirty="0">
                <a:solidFill>
                  <a:srgbClr val="000000"/>
                </a:solidFill>
              </a:rPr>
              <a:t>Scene Management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GB" sz="1800" dirty="0">
                <a:solidFill>
                  <a:srgbClr val="000000"/>
                </a:solidFill>
              </a:rPr>
              <a:t>Main Menu, Tutorial, Game Over, Win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Collision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552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Done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GB" dirty="0">
                <a:solidFill>
                  <a:srgbClr val="000000"/>
                </a:solidFill>
              </a:rPr>
              <a:t>Camera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GB" sz="1800" dirty="0">
                <a:solidFill>
                  <a:srgbClr val="000000"/>
                </a:solidFill>
              </a:rPr>
              <a:t>Auto-scrolling camera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Asteroid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Randomly generated from top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Dynamic wander  algorithm</a:t>
            </a:r>
            <a:endParaRPr lang="en-GB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889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Done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GB" dirty="0">
                <a:solidFill>
                  <a:srgbClr val="000000"/>
                </a:solidFill>
              </a:rPr>
              <a:t>Boss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GB" sz="1800" dirty="0">
                <a:solidFill>
                  <a:srgbClr val="000000"/>
                </a:solidFill>
              </a:rPr>
              <a:t>Three different states (avoid, attack, attack faster)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Line of sight (all enemies)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Distance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Angle distance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 err="1">
                <a:solidFill>
                  <a:srgbClr val="000000"/>
                </a:solidFill>
              </a:rPr>
              <a:t>Bresenham’s</a:t>
            </a:r>
            <a:r>
              <a:rPr lang="en-US" sz="1800" dirty="0">
                <a:solidFill>
                  <a:srgbClr val="000000"/>
                </a:solidFill>
              </a:rPr>
              <a:t> line check</a:t>
            </a:r>
            <a:endParaRPr lang="en-GB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256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Done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GB" dirty="0">
                <a:solidFill>
                  <a:srgbClr val="000000"/>
                </a:solidFill>
              </a:rPr>
              <a:t>Missile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GB" sz="1800" dirty="0">
                <a:solidFill>
                  <a:srgbClr val="000000"/>
                </a:solidFill>
              </a:rPr>
              <a:t>Pathfinding (A* + </a:t>
            </a:r>
            <a:r>
              <a:rPr lang="en-GB" sz="1800" dirty="0" err="1">
                <a:solidFill>
                  <a:srgbClr val="000000"/>
                </a:solidFill>
              </a:rPr>
              <a:t>Bresenham’s</a:t>
            </a:r>
            <a:r>
              <a:rPr lang="en-GB" sz="1800" dirty="0">
                <a:solidFill>
                  <a:srgbClr val="000000"/>
                </a:solidFill>
              </a:rPr>
              <a:t> line algorithm)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GB" sz="1800" dirty="0">
                <a:solidFill>
                  <a:srgbClr val="000000"/>
                </a:solidFill>
              </a:rPr>
              <a:t>Cooldown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Enemy2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Pattern Movement (</a:t>
            </a:r>
            <a:r>
              <a:rPr lang="en-US" sz="1800" dirty="0" err="1">
                <a:solidFill>
                  <a:srgbClr val="000000"/>
                </a:solidFill>
              </a:rPr>
              <a:t>Catmull</a:t>
            </a:r>
            <a:r>
              <a:rPr lang="en-US" sz="1800" dirty="0">
                <a:solidFill>
                  <a:srgbClr val="000000"/>
                </a:solidFill>
              </a:rPr>
              <a:t>-spline curve)</a:t>
            </a:r>
            <a:endParaRPr lang="en-GB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915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Done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GB" dirty="0">
                <a:solidFill>
                  <a:srgbClr val="000000"/>
                </a:solidFill>
              </a:rPr>
              <a:t>Turret</a:t>
            </a:r>
          </a:p>
          <a:p>
            <a:pPr marL="533400" lvl="1" indent="0">
              <a:spcBef>
                <a:spcPts val="600"/>
              </a:spcBef>
              <a:buClr>
                <a:srgbClr val="000000"/>
              </a:buClr>
              <a:buNone/>
            </a:pPr>
            <a:endParaRPr lang="en-GB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Pause Game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Menu button and Exit button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61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Done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Power up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Bullet pattern</a:t>
            </a:r>
            <a:endParaRPr lang="en-GB" dirty="0">
              <a:solidFill>
                <a:srgbClr val="000000"/>
              </a:solidFill>
            </a:endParaRPr>
          </a:p>
          <a:p>
            <a:pPr marL="533400" lvl="1" indent="0">
              <a:spcBef>
                <a:spcPts val="600"/>
              </a:spcBef>
              <a:buClr>
                <a:srgbClr val="000000"/>
              </a:buClr>
              <a:buNone/>
            </a:pPr>
            <a:endParaRPr lang="en-GB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UI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Score, distance, health bar, missile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904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Done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Sound Effect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Player and enemy firing</a:t>
            </a:r>
            <a:endParaRPr lang="en-GB" dirty="0">
              <a:solidFill>
                <a:srgbClr val="000000"/>
              </a:solidFill>
            </a:endParaRPr>
          </a:p>
          <a:p>
            <a:pPr marL="533400" lvl="1" indent="0">
              <a:spcBef>
                <a:spcPts val="600"/>
              </a:spcBef>
              <a:buClr>
                <a:srgbClr val="000000"/>
              </a:buClr>
              <a:buNone/>
            </a:pPr>
            <a:endParaRPr lang="en-GB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Level Design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Tutorial, Level 1, Level 2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3037754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254</Words>
  <Application>Microsoft Office PowerPoint</Application>
  <PresentationFormat>On-screen Show (16:9)</PresentationFormat>
  <Paragraphs>96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Dosis</vt:lpstr>
      <vt:lpstr>Dosis ExtraLight</vt:lpstr>
      <vt:lpstr>Titillium Web Light</vt:lpstr>
      <vt:lpstr>Mowbray template</vt:lpstr>
      <vt:lpstr>PowerPoint Presentation</vt:lpstr>
      <vt:lpstr>Work Done</vt:lpstr>
      <vt:lpstr>Work Done</vt:lpstr>
      <vt:lpstr>Work Done</vt:lpstr>
      <vt:lpstr>Work Done</vt:lpstr>
      <vt:lpstr>Work Done</vt:lpstr>
      <vt:lpstr>Work Done</vt:lpstr>
      <vt:lpstr>Work Done</vt:lpstr>
      <vt:lpstr>Work Done</vt:lpstr>
      <vt:lpstr>Cool Features</vt:lpstr>
      <vt:lpstr>Cool Features</vt:lpstr>
      <vt:lpstr>Changes to Original Plan</vt:lpstr>
      <vt:lpstr>Changes to Original Plan</vt:lpstr>
      <vt:lpstr>Changes to Original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FFJ</dc:creator>
  <cp:lastModifiedBy>Foo Fang Jee</cp:lastModifiedBy>
  <cp:revision>28</cp:revision>
  <dcterms:modified xsi:type="dcterms:W3CDTF">2020-10-11T21:02:52Z</dcterms:modified>
</cp:coreProperties>
</file>