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66" r:id="rId10"/>
    <p:sldId id="275" r:id="rId11"/>
    <p:sldId id="268" r:id="rId12"/>
  </p:sldIdLst>
  <p:sldSz cx="9144000" cy="5143500" type="screen16x9"/>
  <p:notesSz cx="6858000" cy="9144000"/>
  <p:embeddedFontLst>
    <p:embeddedFont>
      <p:font typeface="Dosis ExtraLight" panose="020B0604020202020204" charset="0"/>
      <p:regular r:id="rId14"/>
      <p:bold r:id="rId15"/>
    </p:embeddedFont>
    <p:embeddedFont>
      <p:font typeface="Titillium Web Light" panose="020B0604020202020204" charset="0"/>
      <p:regular r:id="rId16"/>
      <p:bold r:id="rId17"/>
      <p:italic r:id="rId18"/>
      <p:boldItalic r:id="rId19"/>
    </p:embeddedFont>
    <p:embeddedFont>
      <p:font typeface="Dosis" panose="02010703020202060003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095AE-668D-49C2-B448-AC87A31DAF1B}">
  <a:tblStyle styleId="{241095AE-668D-49C2-B448-AC87A31DAF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8e44e3c5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8e44e3c5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905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8e3f62ff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8e3f62ff6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7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88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68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82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64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42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8e44e3c5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8e44e3c5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4" name="Google Shape;383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35" name="Google Shape;38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1" name="Google Shape;3841;p14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42" name="Google Shape;3842;p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4" name="Google Shape;3844;p14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45" name="Google Shape;3845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9" name="Google Shape;3849;p14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4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14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14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14"/>
          <p:cNvSpPr txBox="1"/>
          <p:nvPr/>
        </p:nvSpPr>
        <p:spPr>
          <a:xfrm>
            <a:off x="194024" y="2807375"/>
            <a:ext cx="591416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Milestone 1 – </a:t>
            </a:r>
            <a:r>
              <a:rPr lang="en" sz="4400" dirty="0" smtClean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Space Battle</a:t>
            </a:r>
            <a:endParaRPr sz="3600" dirty="0"/>
          </a:p>
        </p:txBody>
      </p:sp>
      <p:sp>
        <p:nvSpPr>
          <p:cNvPr id="3854" name="Google Shape;3854;p14"/>
          <p:cNvSpPr txBox="1"/>
          <p:nvPr/>
        </p:nvSpPr>
        <p:spPr>
          <a:xfrm>
            <a:off x="2105575" y="3888250"/>
            <a:ext cx="30000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Foo Fang Jee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Michelle Chai Mei Wei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Proposal Revision</a:t>
            </a:r>
            <a:endParaRPr dirty="0"/>
          </a:p>
        </p:txBody>
      </p:sp>
      <p:sp>
        <p:nvSpPr>
          <p:cNvPr id="3921" name="Google Shape;3921;p24"/>
          <p:cNvSpPr txBox="1">
            <a:spLocks noGrp="1"/>
          </p:cNvSpPr>
          <p:nvPr>
            <p:ph type="body" idx="1"/>
          </p:nvPr>
        </p:nvSpPr>
        <p:spPr>
          <a:xfrm>
            <a:off x="718300" y="1684782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 smtClean="0">
                <a:solidFill>
                  <a:srgbClr val="000000"/>
                </a:solidFill>
              </a:rPr>
              <a:t>Power-up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Changing the bullet pattern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Tutorial (pop up)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Teach the basic mechanics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Pause scene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When the player press the “Enter” key</a:t>
            </a:r>
            <a:endParaRPr lang="en-US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26"/>
          <p:cNvSpPr txBox="1"/>
          <p:nvPr/>
        </p:nvSpPr>
        <p:spPr>
          <a:xfrm>
            <a:off x="834875" y="1071750"/>
            <a:ext cx="5449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Thank you!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 smtClean="0">
                <a:solidFill>
                  <a:srgbClr val="000000"/>
                </a:solidFill>
              </a:rPr>
              <a:t>Player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Move, shoot bullets, fire missiles (selection only)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Enemy1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Kinematic seek</a:t>
            </a:r>
            <a:endParaRPr sz="2200" dirty="0" smtClean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 smtClean="0">
                <a:solidFill>
                  <a:srgbClr val="000000"/>
                </a:solidFill>
              </a:rPr>
              <a:t>Scene Management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Main Menu, Gameplay, Game Over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Collision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Player between asteroid, enemy1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Player bullets and asteroid, enemy1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 smtClean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5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 smtClean="0">
                <a:solidFill>
                  <a:srgbClr val="000000"/>
                </a:solidFill>
              </a:rPr>
              <a:t>Camera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Auto-scrolling camera 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Asteroid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Randomly generated from top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Dynamic wander  algorithm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 smtClean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75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Upcoming task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 smtClean="0">
                <a:solidFill>
                  <a:srgbClr val="000000"/>
                </a:solidFill>
              </a:rPr>
              <a:t>Boss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Code the boss different states (avoid, normal, attack faster)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Turret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Another class of enemy (stationary)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 smtClean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0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Upcoming task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 smtClean="0">
                <a:solidFill>
                  <a:srgbClr val="000000"/>
                </a:solidFill>
              </a:rPr>
              <a:t>Line of sight algorithm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NPCs cannot fire bullets yet (but we already have the bullet class)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Enemy2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Need to code the pattern movement based on </a:t>
            </a:r>
            <a:r>
              <a:rPr lang="en-US" sz="1800" dirty="0" err="1" smtClean="0">
                <a:solidFill>
                  <a:srgbClr val="000000"/>
                </a:solidFill>
              </a:rPr>
              <a:t>Catmull</a:t>
            </a:r>
            <a:r>
              <a:rPr lang="en-US" sz="1800" dirty="0" smtClean="0">
                <a:solidFill>
                  <a:srgbClr val="000000"/>
                </a:solidFill>
              </a:rPr>
              <a:t>-Rom spline curve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 smtClean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35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Upcoming task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 smtClean="0">
                <a:solidFill>
                  <a:srgbClr val="000000"/>
                </a:solidFill>
              </a:rPr>
              <a:t>Missile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Need to add pathfinding algorithm (A*)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UI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smtClean="0">
                <a:solidFill>
                  <a:srgbClr val="000000"/>
                </a:solidFill>
              </a:rPr>
              <a:t>Score, health, menu button, missile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 smtClean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4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Upcoming task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 smtClean="0">
                <a:solidFill>
                  <a:srgbClr val="000000"/>
                </a:solidFill>
              </a:rPr>
              <a:t>Sound effects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 smtClean="0">
                <a:solidFill>
                  <a:srgbClr val="000000"/>
                </a:solidFill>
              </a:rPr>
              <a:t>Power-up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 smtClean="0">
                <a:solidFill>
                  <a:srgbClr val="000000"/>
                </a:solidFill>
              </a:rPr>
              <a:t>Code more levels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 smtClean="0">
                <a:solidFill>
                  <a:srgbClr val="000000"/>
                </a:solidFill>
              </a:rPr>
              <a:t>Tutorial pop-ups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 smtClean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Problems Encountered</a:t>
            </a:r>
            <a:endParaRPr dirty="0"/>
          </a:p>
        </p:txBody>
      </p:sp>
      <p:sp>
        <p:nvSpPr>
          <p:cNvPr id="3921" name="Google Shape;3921;p24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 smtClean="0">
                <a:solidFill>
                  <a:srgbClr val="000000"/>
                </a:solidFill>
              </a:rPr>
              <a:t>Lack of documentation</a:t>
            </a:r>
            <a:endParaRPr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dirty="0" smtClean="0">
                <a:solidFill>
                  <a:srgbClr val="000000"/>
                </a:solidFill>
              </a:rPr>
              <a:t>Enemy1 orientation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188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Dosis ExtraLight</vt:lpstr>
      <vt:lpstr>Titillium Web Light</vt:lpstr>
      <vt:lpstr>Dosis</vt:lpstr>
      <vt:lpstr>Arial</vt:lpstr>
      <vt:lpstr>Mowbray template</vt:lpstr>
      <vt:lpstr>PowerPoint Presentation</vt:lpstr>
      <vt:lpstr>Work Done</vt:lpstr>
      <vt:lpstr>Work Done</vt:lpstr>
      <vt:lpstr>Work Done</vt:lpstr>
      <vt:lpstr>Upcoming task</vt:lpstr>
      <vt:lpstr>Upcoming task</vt:lpstr>
      <vt:lpstr>Upcoming task</vt:lpstr>
      <vt:lpstr>Upcoming task</vt:lpstr>
      <vt:lpstr>Problems Encountered</vt:lpstr>
      <vt:lpstr>Proposal Revision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Foo Fang Jee</cp:lastModifiedBy>
  <cp:revision>6</cp:revision>
  <dcterms:modified xsi:type="dcterms:W3CDTF">2020-08-27T05:44:56Z</dcterms:modified>
</cp:coreProperties>
</file>