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9" r:id="rId4"/>
    <p:sldId id="276" r:id="rId5"/>
    <p:sldId id="273" r:id="rId6"/>
    <p:sldId id="274" r:id="rId7"/>
    <p:sldId id="266" r:id="rId8"/>
    <p:sldId id="275" r:id="rId9"/>
    <p:sldId id="268" r:id="rId10"/>
  </p:sldIdLst>
  <p:sldSz cx="9144000" cy="5143500" type="screen16x9"/>
  <p:notesSz cx="6858000" cy="9144000"/>
  <p:embeddedFontLst>
    <p:embeddedFont>
      <p:font typeface="Dosis" panose="020B0604020202020204" charset="0"/>
      <p:regular r:id="rId12"/>
      <p:bold r:id="rId13"/>
    </p:embeddedFont>
    <p:embeddedFont>
      <p:font typeface="Dosis ExtraLight" panose="020B0604020202020204" charset="0"/>
      <p:regular r:id="rId14"/>
      <p:bold r:id="rId15"/>
    </p:embeddedFont>
    <p:embeddedFont>
      <p:font typeface="Titillium Web Ligh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0" y="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71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64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42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8e44e3c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8e44e3c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8e44e3c5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8e44e3c5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90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Milestone 2 – </a:t>
            </a:r>
            <a:r>
              <a:rPr lang="en" sz="44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Three different states (avoid, attack, attack faster)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 of sight (all enemies)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Angle 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 err="1">
                <a:solidFill>
                  <a:srgbClr val="000000"/>
                </a:solidFill>
              </a:rPr>
              <a:t>Bresenham’s</a:t>
            </a:r>
            <a:r>
              <a:rPr lang="en-MY" sz="1800" dirty="0">
                <a:solidFill>
                  <a:srgbClr val="000000"/>
                </a:solidFill>
              </a:rPr>
              <a:t> line check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Missile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Cooldown, 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Pattern Movement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err="1">
                <a:solidFill>
                  <a:srgbClr val="000000"/>
                </a:solidFill>
              </a:rPr>
              <a:t>Catmull</a:t>
            </a:r>
            <a:r>
              <a:rPr lang="en-US" sz="1800" dirty="0">
                <a:solidFill>
                  <a:srgbClr val="000000"/>
                </a:solidFill>
              </a:rPr>
              <a:t>-spline curve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Need improvement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Done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Turret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Stationary enemy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Pause Scene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Menu button and Exit button</a:t>
            </a:r>
          </a:p>
          <a:p>
            <a:pPr marL="533400" lvl="1" indent="0"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Collision update</a:t>
            </a: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 etc.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US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UI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Score, health, menu button, missile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4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Upcoming task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Pattern Movement update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Sound effects &amp; BGM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Level design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Tutorial pop-ups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0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Encountered</a:t>
            </a:r>
            <a:endParaRPr dirty="0"/>
          </a:p>
        </p:txBody>
      </p:sp>
      <p:sp>
        <p:nvSpPr>
          <p:cNvPr id="3921" name="Google Shape;3921;p24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MY" dirty="0">
                <a:solidFill>
                  <a:srgbClr val="000000"/>
                </a:solidFill>
              </a:rPr>
              <a:t>Pathfinding causes lag</a:t>
            </a:r>
            <a:endParaRPr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MY" dirty="0" err="1">
                <a:solidFill>
                  <a:srgbClr val="000000"/>
                </a:solidFill>
              </a:rPr>
              <a:t>Catmull</a:t>
            </a:r>
            <a:r>
              <a:rPr lang="en-MY" dirty="0">
                <a:solidFill>
                  <a:srgbClr val="000000"/>
                </a:solidFill>
              </a:rPr>
              <a:t>-spline curve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 Revision</a:t>
            </a:r>
            <a:endParaRPr dirty="0"/>
          </a:p>
        </p:txBody>
      </p:sp>
      <p:sp>
        <p:nvSpPr>
          <p:cNvPr id="3921" name="Google Shape;3921;p24"/>
          <p:cNvSpPr txBox="1">
            <a:spLocks noGrp="1"/>
          </p:cNvSpPr>
          <p:nvPr>
            <p:ph type="body" idx="1"/>
          </p:nvPr>
        </p:nvSpPr>
        <p:spPr>
          <a:xfrm>
            <a:off x="718300" y="1684782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Also make use of </a:t>
            </a: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check</a:t>
            </a: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116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Titillium Web Light</vt:lpstr>
      <vt:lpstr>Arial</vt:lpstr>
      <vt:lpstr>Dosis ExtraLight</vt:lpstr>
      <vt:lpstr>Dosis</vt:lpstr>
      <vt:lpstr>Mowbray template</vt:lpstr>
      <vt:lpstr>PowerPoint Presentation</vt:lpstr>
      <vt:lpstr>Work Done</vt:lpstr>
      <vt:lpstr>Work Done</vt:lpstr>
      <vt:lpstr>Work Done</vt:lpstr>
      <vt:lpstr>Upcoming task</vt:lpstr>
      <vt:lpstr>Upcoming task</vt:lpstr>
      <vt:lpstr>Problems Encountered</vt:lpstr>
      <vt:lpstr>Proposal Revision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office365_0057</cp:lastModifiedBy>
  <cp:revision>20</cp:revision>
  <dcterms:modified xsi:type="dcterms:W3CDTF">2020-09-17T02:17:46Z</dcterms:modified>
</cp:coreProperties>
</file>