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9" r:id="rId4"/>
    <p:sldId id="270" r:id="rId5"/>
    <p:sldId id="276" r:id="rId6"/>
    <p:sldId id="273" r:id="rId7"/>
    <p:sldId id="274" r:id="rId8"/>
    <p:sldId id="266" r:id="rId9"/>
    <p:sldId id="275" r:id="rId10"/>
    <p:sldId id="268" r:id="rId11"/>
  </p:sldIdLst>
  <p:sldSz cx="9144000" cy="5143500" type="screen16x9"/>
  <p:notesSz cx="6858000" cy="9144000"/>
  <p:embeddedFontLst>
    <p:embeddedFont>
      <p:font typeface="Dosis" panose="020B0604020202020204" charset="0"/>
      <p:regular r:id="rId13"/>
      <p:bold r:id="rId14"/>
    </p:embeddedFont>
    <p:embeddedFont>
      <p:font typeface="Dosis ExtraLight" panose="020B0604020202020204" charset="0"/>
      <p:regular r:id="rId15"/>
      <p:bold r:id="rId16"/>
    </p:embeddedFont>
    <p:embeddedFont>
      <p:font typeface="Titillium Web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095AE-668D-49C2-B448-AC87A31DAF1B}">
  <a:tblStyle styleId="{241095AE-668D-49C2-B448-AC87A31DAF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0" y="7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Google Shape;3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g8e3f62ff6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9" name="Google Shape;3929;g8e3f62ff6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17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88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717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64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423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g8e44e3c5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Google Shape;3918;g8e44e3c5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g8e44e3c5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Google Shape;3918;g8e44e3c5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90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34" name="Google Shape;383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35" name="Google Shape;383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14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1" name="Google Shape;3841;p14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42" name="Google Shape;3842;p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4" name="Google Shape;3844;p14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45" name="Google Shape;3845;p1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9" name="Google Shape;3849;p14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14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14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2" name="Google Shape;3852;p14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14"/>
          <p:cNvSpPr txBox="1"/>
          <p:nvPr/>
        </p:nvSpPr>
        <p:spPr>
          <a:xfrm>
            <a:off x="194024" y="2807375"/>
            <a:ext cx="591416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Milestone 2 – </a:t>
            </a:r>
            <a:r>
              <a:rPr lang="en" sz="4400" dirty="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Space Battle</a:t>
            </a:r>
            <a:endParaRPr sz="3600" dirty="0"/>
          </a:p>
        </p:txBody>
      </p:sp>
      <p:sp>
        <p:nvSpPr>
          <p:cNvPr id="3854" name="Google Shape;3854;p14"/>
          <p:cNvSpPr txBox="1"/>
          <p:nvPr/>
        </p:nvSpPr>
        <p:spPr>
          <a:xfrm>
            <a:off x="2105575" y="3888250"/>
            <a:ext cx="30000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Foo Fang Jee</a:t>
            </a: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Michelle Chai Mei Wei</a:t>
            </a: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p26"/>
          <p:cNvSpPr txBox="1"/>
          <p:nvPr/>
        </p:nvSpPr>
        <p:spPr>
          <a:xfrm>
            <a:off x="834875" y="1071750"/>
            <a:ext cx="5449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Thank you!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Done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Boss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Three different states (avoid, attack, attack faster)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Line of sight (all enemies)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MY" sz="1800" dirty="0">
                <a:solidFill>
                  <a:srgbClr val="000000"/>
                </a:solidFill>
              </a:rPr>
              <a:t>Distance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MY" sz="1800" dirty="0">
                <a:solidFill>
                  <a:srgbClr val="000000"/>
                </a:solidFill>
              </a:rPr>
              <a:t>Angle distance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MY" sz="1800" dirty="0" err="1">
                <a:solidFill>
                  <a:srgbClr val="000000"/>
                </a:solidFill>
              </a:rPr>
              <a:t>Bresenham’s</a:t>
            </a:r>
            <a:r>
              <a:rPr lang="en-MY" sz="1800" dirty="0">
                <a:solidFill>
                  <a:srgbClr val="000000"/>
                </a:solidFill>
              </a:rPr>
              <a:t> line check</a:t>
            </a: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Done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Missile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Cooldown, pathfinding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Collision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Player between asteroid, enemy1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Player bullets and asteroid, enemy1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52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Done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Camera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Auto-scrolling camera 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Pattern Movement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err="1">
                <a:solidFill>
                  <a:srgbClr val="000000"/>
                </a:solidFill>
              </a:rPr>
              <a:t>Catmull</a:t>
            </a:r>
            <a:r>
              <a:rPr lang="en-US" sz="1800" dirty="0">
                <a:solidFill>
                  <a:srgbClr val="000000"/>
                </a:solidFill>
              </a:rPr>
              <a:t>-spline curve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Need improvement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755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Done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Turret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Stationary enemy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Pause Scene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Enter key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Menu button and Exit button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5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Upcoming task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Power up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Change bullet pattern etc.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UI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Score, health, menu button, missile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348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Upcoming task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Pattern Movement update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Sound effects &amp; BGM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Level design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Tutorial pop-ups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70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Encountered</a:t>
            </a:r>
            <a:endParaRPr dirty="0"/>
          </a:p>
        </p:txBody>
      </p:sp>
      <p:sp>
        <p:nvSpPr>
          <p:cNvPr id="3921" name="Google Shape;3921;p24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MY" dirty="0">
                <a:solidFill>
                  <a:srgbClr val="000000"/>
                </a:solidFill>
              </a:rPr>
              <a:t>Pathfinding causes lag</a:t>
            </a:r>
            <a:endParaRPr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</a:pPr>
            <a:r>
              <a:rPr lang="en-MY" dirty="0" err="1">
                <a:solidFill>
                  <a:srgbClr val="000000"/>
                </a:solidFill>
              </a:rPr>
              <a:t>Catmull</a:t>
            </a:r>
            <a:r>
              <a:rPr lang="en-MY" dirty="0">
                <a:solidFill>
                  <a:srgbClr val="000000"/>
                </a:solidFill>
              </a:rPr>
              <a:t>-spline curve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Proposal Revision</a:t>
            </a:r>
            <a:endParaRPr dirty="0"/>
          </a:p>
        </p:txBody>
      </p:sp>
      <p:sp>
        <p:nvSpPr>
          <p:cNvPr id="3921" name="Google Shape;3921;p24"/>
          <p:cNvSpPr txBox="1">
            <a:spLocks noGrp="1"/>
          </p:cNvSpPr>
          <p:nvPr>
            <p:ph type="body" idx="1"/>
          </p:nvPr>
        </p:nvSpPr>
        <p:spPr>
          <a:xfrm>
            <a:off x="718300" y="1684782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Pathfinding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Also make use of </a:t>
            </a:r>
            <a:r>
              <a:rPr lang="en-US" sz="1800" dirty="0" err="1">
                <a:solidFill>
                  <a:srgbClr val="000000"/>
                </a:solidFill>
              </a:rPr>
              <a:t>Bresenham’s</a:t>
            </a:r>
            <a:r>
              <a:rPr lang="en-US" sz="1800" dirty="0">
                <a:solidFill>
                  <a:srgbClr val="000000"/>
                </a:solidFill>
              </a:rPr>
              <a:t> line check</a:t>
            </a: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2804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133</Words>
  <Application>Microsoft Office PowerPoint</Application>
  <PresentationFormat>On-screen Show (16:9)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Dosis ExtraLight</vt:lpstr>
      <vt:lpstr>Dosis</vt:lpstr>
      <vt:lpstr>Titillium Web Light</vt:lpstr>
      <vt:lpstr>Mowbray template</vt:lpstr>
      <vt:lpstr>PowerPoint Presentation</vt:lpstr>
      <vt:lpstr>Work Done</vt:lpstr>
      <vt:lpstr>Work Done</vt:lpstr>
      <vt:lpstr>Work Done</vt:lpstr>
      <vt:lpstr>Work Done</vt:lpstr>
      <vt:lpstr>Upcoming task</vt:lpstr>
      <vt:lpstr>Upcoming task</vt:lpstr>
      <vt:lpstr>Problems Encountered</vt:lpstr>
      <vt:lpstr>Proposal Revision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office365_0057</cp:lastModifiedBy>
  <cp:revision>19</cp:revision>
  <dcterms:modified xsi:type="dcterms:W3CDTF">2020-09-16T17:33:45Z</dcterms:modified>
</cp:coreProperties>
</file>