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76" r:id="rId5"/>
    <p:sldId id="273" r:id="rId6"/>
    <p:sldId id="274" r:id="rId7"/>
    <p:sldId id="266" r:id="rId8"/>
    <p:sldId id="275" r:id="rId9"/>
    <p:sldId id="268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Dosis ExtraLight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7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1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4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0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Milestone 2 –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Three different states (avoid, attack,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 err="1">
                <a:solidFill>
                  <a:srgbClr val="000000"/>
                </a:solidFill>
              </a:rPr>
              <a:t>Bresenham’s</a:t>
            </a:r>
            <a:r>
              <a:rPr lang="en-MY" sz="1800" dirty="0">
                <a:solidFill>
                  <a:srgbClr val="000000"/>
                </a:solidFill>
              </a:rPr>
              <a:t> line check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Missile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Cooldown, 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Catmull</a:t>
            </a:r>
            <a:r>
              <a:rPr lang="en-US" sz="1800" dirty="0">
                <a:solidFill>
                  <a:srgbClr val="000000"/>
                </a:solidFill>
              </a:rPr>
              <a:t>-spline curve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Need improvement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Turret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Stationary enemy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Menu button and Exit button</a:t>
            </a:r>
          </a:p>
          <a:p>
            <a:pPr marL="533400" lvl="1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Collision update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 etc.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UI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Score, health, menu button, missile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 update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Sound effects &amp; BGM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Level design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Tutorial pop-ups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0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Encountered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MY" dirty="0">
                <a:solidFill>
                  <a:srgbClr val="000000"/>
                </a:solidFill>
              </a:rPr>
              <a:t>Pathfinding causes lag</a:t>
            </a: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MY" dirty="0" err="1">
                <a:solidFill>
                  <a:srgbClr val="000000"/>
                </a:solidFill>
              </a:rPr>
              <a:t>Catmull</a:t>
            </a:r>
            <a:r>
              <a:rPr lang="en-MY" dirty="0">
                <a:solidFill>
                  <a:srgbClr val="000000"/>
                </a:solidFill>
              </a:rPr>
              <a:t>-spline curve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Revision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684782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Also make use of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Dosis ExtraLight</vt:lpstr>
      <vt:lpstr>Arial</vt:lpstr>
      <vt:lpstr>Dosis</vt:lpstr>
      <vt:lpstr>Titillium Web Light</vt:lpstr>
      <vt:lpstr>Mowbray template</vt:lpstr>
      <vt:lpstr>PowerPoint Presentation</vt:lpstr>
      <vt:lpstr>Work Done</vt:lpstr>
      <vt:lpstr>Work Done</vt:lpstr>
      <vt:lpstr>Work Done</vt:lpstr>
      <vt:lpstr>Upcoming task</vt:lpstr>
      <vt:lpstr>Upcoming task</vt:lpstr>
      <vt:lpstr>Problems Encountered</vt:lpstr>
      <vt:lpstr>Proposal Revision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office365_0057</cp:lastModifiedBy>
  <cp:revision>21</cp:revision>
  <dcterms:modified xsi:type="dcterms:W3CDTF">2020-09-17T05:07:47Z</dcterms:modified>
</cp:coreProperties>
</file>