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D492-B3F4-4ADB-BE32-8C2EC63F5BA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0474-277D-4515-863F-4A45C4A4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9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D492-B3F4-4ADB-BE32-8C2EC63F5BA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0474-277D-4515-863F-4A45C4A4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8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D492-B3F4-4ADB-BE32-8C2EC63F5BA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0474-277D-4515-863F-4A45C4A4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D492-B3F4-4ADB-BE32-8C2EC63F5BA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0474-277D-4515-863F-4A45C4A4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D492-B3F4-4ADB-BE32-8C2EC63F5BA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0474-277D-4515-863F-4A45C4A4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D492-B3F4-4ADB-BE32-8C2EC63F5BA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0474-277D-4515-863F-4A45C4A4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D492-B3F4-4ADB-BE32-8C2EC63F5BA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0474-277D-4515-863F-4A45C4A4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D492-B3F4-4ADB-BE32-8C2EC63F5BA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0474-277D-4515-863F-4A45C4A4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D492-B3F4-4ADB-BE32-8C2EC63F5BA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0474-277D-4515-863F-4A45C4A4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4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D492-B3F4-4ADB-BE32-8C2EC63F5BA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0474-277D-4515-863F-4A45C4A4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3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D492-B3F4-4ADB-BE32-8C2EC63F5BA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0474-277D-4515-863F-4A45C4A4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D492-B3F4-4ADB-BE32-8C2EC63F5BA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B0474-277D-4515-863F-4A45C4A4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products/111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vivo EEG/imaging setup with bells and whistles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Michelle Fogerson 9/2020</a:t>
            </a:r>
          </a:p>
        </p:txBody>
      </p:sp>
    </p:spTree>
    <p:extLst>
      <p:ext uri="{BB962C8B-B14F-4D97-AF65-F5344CB8AC3E}">
        <p14:creationId xmlns:p14="http://schemas.microsoft.com/office/powerpoint/2010/main" val="407090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EEG/Control signals: Open </a:t>
            </a:r>
            <a:r>
              <a:rPr lang="en-US" dirty="0" err="1"/>
              <a:t>Ephys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16-channel </a:t>
            </a:r>
            <a:r>
              <a:rPr lang="en-US" dirty="0" err="1"/>
              <a:t>headstage</a:t>
            </a:r>
            <a:r>
              <a:rPr lang="en-US" dirty="0"/>
              <a:t> with adapter to EEG leads.  I used either 3 channel + ground or 2 channel + ref + ground to capture </a:t>
            </a:r>
          </a:p>
          <a:p>
            <a:r>
              <a:rPr lang="en-US" dirty="0"/>
              <a:t>1 BNC breakout board</a:t>
            </a:r>
          </a:p>
          <a:p>
            <a:r>
              <a:rPr lang="en-US" dirty="0" err="1"/>
              <a:t>hLab</a:t>
            </a:r>
            <a:r>
              <a:rPr lang="en-US" dirty="0"/>
              <a:t> users: use </a:t>
            </a:r>
            <a:r>
              <a:rPr lang="en-US" dirty="0" err="1"/>
              <a:t>invivoEEG</a:t>
            </a:r>
            <a:r>
              <a:rPr lang="en-US" dirty="0"/>
              <a:t>  config file</a:t>
            </a:r>
          </a:p>
          <a:p>
            <a:r>
              <a:rPr lang="en-US" dirty="0"/>
              <a:t>Set </a:t>
            </a:r>
            <a:r>
              <a:rPr lang="en-US" dirty="0" err="1"/>
              <a:t>headstage</a:t>
            </a:r>
            <a:r>
              <a:rPr lang="en-US" dirty="0"/>
              <a:t> to 16ch in rhythm FPGA source module</a:t>
            </a:r>
          </a:p>
        </p:txBody>
      </p:sp>
    </p:spTree>
    <p:extLst>
      <p:ext uri="{BB962C8B-B14F-4D97-AF65-F5344CB8AC3E}">
        <p14:creationId xmlns:p14="http://schemas.microsoft.com/office/powerpoint/2010/main" val="388693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Treadmill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967"/>
            <a:ext cx="10515600" cy="4351338"/>
          </a:xfrm>
        </p:spPr>
        <p:txBody>
          <a:bodyPr/>
          <a:lstStyle/>
          <a:p>
            <a:r>
              <a:rPr lang="en-US" dirty="0"/>
              <a:t>Rotary encoder to Arduino</a:t>
            </a:r>
          </a:p>
          <a:p>
            <a:r>
              <a:rPr lang="en-US" dirty="0"/>
              <a:t>Arduino output BNC to Open </a:t>
            </a:r>
            <a:r>
              <a:rPr lang="en-US" dirty="0" err="1"/>
              <a:t>Ephys</a:t>
            </a:r>
            <a:r>
              <a:rPr lang="en-US" dirty="0"/>
              <a:t> analog input 2</a:t>
            </a:r>
          </a:p>
          <a:p>
            <a:r>
              <a:rPr lang="en-US" dirty="0"/>
              <a:t>Converts gray code from encoder to PWM </a:t>
            </a:r>
          </a:p>
        </p:txBody>
      </p:sp>
      <p:pic>
        <p:nvPicPr>
          <p:cNvPr id="1026" name="Picture 2" descr="https://lh3.googleusercontent.com/JSh16B7-nBQlGrxYpWxYaU6M52c3C7LxNFlplqkpT0yvQ_sMMWSAppmPgWoSoHL1_NHty8Uz9GWdes5dwZN2SpVSPyIQmPIpT4QWuKgiVMhSN9hoYw6TZw0JvQppxdl3jnO4oSEEMPd-ICFFawbnQzQB6XN6gyB_-lt24ZoaDWdpMoDFG4FOXNbIJrfNCtJ9w6BbY5NdGEQHa63de0U581i5pi2nYfLJa-lSukhqwnouKo4_ihjFme8CSBLh5CTQDGh7wlGKh2aAsNvI-gcwKPy3U0abpuIDBl0vu3HHIIGV1DhhvVPkKvd5WLYXR8V26jiWhaBf4-WsZBru8kX1P4o2WY_tUbTLVIUcLqa9yM-UZFL_dM7qMpyNTDyt6oq1zqIZlZyY8VVoGjVC0Vf5fpnsody8oIu1VBOgf0LN8MUplhne1NtslByCs5GkJ-Eme6_hM0_vNBjqcUcYpVT7--b8gd50oWLIaDX461V5pdPm2Za8KXKge0TybJ5Ko0tW1aUdYDuy3I2iyR-vAEKD5LvR4PuZuFc4FNkZnfFOUS1rT2pkYEV8S9haIjmCv6StcvCUNF353FlxsUZR8AZUpzXS81N78ZP2Cglxorurs5VyQLDsURi8_5ZTp_teHQtaEsglJrc_guw2TT54hTe_dUsgXfOJgu3Oyy4uh1hN1V6CRQQPGul4lowaVRSdgFk=w665-h886-no?authuse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147" y="718343"/>
            <a:ext cx="3205131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3161982"/>
            <a:ext cx="46271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Arduino/Encoder wiring:</a:t>
            </a:r>
          </a:p>
          <a:p>
            <a:r>
              <a:rPr lang="en-US" dirty="0"/>
              <a:t>Outputs: BNC Blue – pin 11 to BNC signal</a:t>
            </a:r>
          </a:p>
          <a:p>
            <a:r>
              <a:rPr lang="en-US" dirty="0"/>
              <a:t>                 BNC Black – GND to BNC ground</a:t>
            </a:r>
          </a:p>
          <a:p>
            <a:r>
              <a:rPr lang="en-US" dirty="0"/>
              <a:t>Inputs: Encoder white – pin 2</a:t>
            </a:r>
          </a:p>
          <a:p>
            <a:r>
              <a:rPr lang="en-US" dirty="0"/>
              <a:t>             Encoder black – pin 3</a:t>
            </a:r>
          </a:p>
          <a:p>
            <a:r>
              <a:rPr lang="en-US" dirty="0"/>
              <a:t>             Encoder thick black (shield) – GND</a:t>
            </a:r>
          </a:p>
          <a:p>
            <a:r>
              <a:rPr lang="en-US" dirty="0"/>
              <a:t>             Encoder blue – 5V</a:t>
            </a:r>
          </a:p>
          <a:p>
            <a:r>
              <a:rPr lang="en-US" dirty="0"/>
              <a:t>             Encoder brown – </a:t>
            </a:r>
            <a:r>
              <a:rPr lang="en-US" dirty="0" err="1"/>
              <a:t>gnd</a:t>
            </a:r>
            <a:endParaRPr lang="en-US" dirty="0"/>
          </a:p>
          <a:p>
            <a:r>
              <a:rPr lang="en-US" dirty="0"/>
              <a:t>             Encoder orange – not connected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5716" y="5388570"/>
            <a:ext cx="5755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  <a:p>
            <a:r>
              <a:rPr lang="en-US" dirty="0">
                <a:hlinkClick r:id="rId3"/>
              </a:rPr>
              <a:t>https://www.sparkfun.com/products/11102</a:t>
            </a:r>
            <a:endParaRPr lang="en-US" dirty="0"/>
          </a:p>
          <a:p>
            <a:r>
              <a:rPr lang="en-US" dirty="0"/>
              <a:t>See data sheet and example code for useful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25044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Pupillometry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Turn on camera and IR light sources; camera is fitted with 800nm bandpass IR filter so that 2P excitation (920nm for GCaMP) won’t interfere</a:t>
            </a:r>
          </a:p>
          <a:p>
            <a:r>
              <a:rPr lang="en-US" dirty="0"/>
              <a:t>Open vimba viewer and set gain</a:t>
            </a:r>
          </a:p>
          <a:p>
            <a:pPr lvl="1"/>
            <a:r>
              <a:rPr lang="en-US" dirty="0"/>
              <a:t>Trigger IO must be reset to continuous to see video after running python</a:t>
            </a:r>
          </a:p>
          <a:p>
            <a:pPr lvl="1"/>
            <a:r>
              <a:rPr lang="en-US" dirty="0"/>
              <a:t>Can set gain; other features will be overwritten by python script</a:t>
            </a:r>
          </a:p>
          <a:p>
            <a:r>
              <a:rPr lang="en-US" dirty="0"/>
              <a:t>Run livestream_pymba.py</a:t>
            </a:r>
          </a:p>
          <a:p>
            <a:pPr lvl="1"/>
            <a:r>
              <a:rPr lang="en-US" dirty="0"/>
              <a:t>Start anaconda </a:t>
            </a:r>
            <a:r>
              <a:rPr lang="en-US" dirty="0" err="1"/>
              <a:t>powershell</a:t>
            </a:r>
            <a:r>
              <a:rPr lang="en-US" dirty="0"/>
              <a:t> prompt, navigate to E:/Michelle/pupilVideo, type </a:t>
            </a:r>
          </a:p>
          <a:p>
            <a:pPr lvl="2"/>
            <a:r>
              <a:rPr lang="en-US" dirty="0" err="1"/>
              <a:t>conda</a:t>
            </a:r>
            <a:r>
              <a:rPr lang="en-US" dirty="0"/>
              <a:t> activate pupil</a:t>
            </a:r>
          </a:p>
          <a:p>
            <a:pPr lvl="2"/>
            <a:r>
              <a:rPr lang="en-US" dirty="0"/>
              <a:t>python –m livestream_pymba.py</a:t>
            </a:r>
          </a:p>
          <a:p>
            <a:pPr lvl="1"/>
            <a:r>
              <a:rPr lang="en-US" dirty="0"/>
              <a:t>Follow prompts; to have video start shortly after open </a:t>
            </a:r>
            <a:r>
              <a:rPr lang="en-US" dirty="0" err="1"/>
              <a:t>ephys</a:t>
            </a:r>
            <a:r>
              <a:rPr lang="en-US" dirty="0"/>
              <a:t> starts recording, respond 1 to “wait for subfolder [0/1]”</a:t>
            </a:r>
          </a:p>
          <a:p>
            <a:pPr lvl="1"/>
            <a:r>
              <a:rPr lang="en-US" dirty="0"/>
              <a:t>Hit “q” with cursor over video window to quit recording; data saved as frames</a:t>
            </a:r>
          </a:p>
          <a:p>
            <a:r>
              <a:rPr lang="en-US" dirty="0"/>
              <a:t>Exposures are sent to Open </a:t>
            </a:r>
            <a:r>
              <a:rPr lang="en-US" dirty="0" err="1"/>
              <a:t>Ephys</a:t>
            </a:r>
            <a:r>
              <a:rPr lang="en-US" dirty="0"/>
              <a:t> analog input 2 for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03457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Piezo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042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frequency/duration/ISI in pulse pal output channel 3</a:t>
            </a:r>
          </a:p>
          <a:p>
            <a:r>
              <a:rPr lang="en-US" dirty="0"/>
              <a:t>Output channel 3 sent to Carl’s piezo controller, which is coupled with a voltage divider to achieve (range) variable output needed for full amplitude range input to piezo</a:t>
            </a:r>
          </a:p>
          <a:p>
            <a:r>
              <a:rPr lang="en-US" dirty="0"/>
              <a:t>Monitor out from Carl’s piezo controller box to open </a:t>
            </a:r>
            <a:r>
              <a:rPr lang="en-US" dirty="0" err="1"/>
              <a:t>ephys</a:t>
            </a:r>
            <a:r>
              <a:rPr lang="en-US" dirty="0"/>
              <a:t> analog input 6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23798" y="1506244"/>
            <a:ext cx="1343015" cy="101667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53942" y="3295859"/>
            <a:ext cx="3818374" cy="103660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23798" y="4994031"/>
            <a:ext cx="1474682" cy="1076474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277082" y="1523239"/>
            <a:ext cx="1527350" cy="94039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Elbow Connector 12"/>
          <p:cNvCxnSpPr/>
          <p:nvPr/>
        </p:nvCxnSpPr>
        <p:spPr>
          <a:xfrm rot="5400000">
            <a:off x="6872048" y="2935143"/>
            <a:ext cx="1730367" cy="40193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8323168" y="2567513"/>
            <a:ext cx="1820802" cy="10467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V="1">
            <a:off x="8109020" y="4109775"/>
            <a:ext cx="2180492" cy="173836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07026" y="189249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5588" y="3977139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TTL Trig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44196" y="3970135"/>
            <a:ext cx="955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Monitor</a:t>
            </a:r>
            <a:br>
              <a:rPr lang="en-US" dirty="0"/>
            </a:br>
            <a:r>
              <a:rPr lang="en-US" dirty="0"/>
              <a:t>(0-5V)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52528" y="3702745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(0-100V)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41987" y="184150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AIn</a:t>
            </a:r>
            <a:r>
              <a:rPr lang="en-US" dirty="0"/>
              <a:t> 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94586" y="113505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Ephys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84588" y="113800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 pal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11070" y="3425746"/>
            <a:ext cx="166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Carl’s piezo controller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75580" y="5160804"/>
            <a:ext cx="1260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PI piezo controller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97847" y="542417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Cmd</a:t>
            </a:r>
            <a:r>
              <a:rPr lang="en-US" dirty="0"/>
              <a:t> in</a:t>
            </a:r>
          </a:p>
          <a:p>
            <a:r>
              <a:rPr lang="en-US" dirty="0"/>
              <a:t>(0-10V)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41987" y="3977139"/>
            <a:ext cx="667170" cy="253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Vdiv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5604" y="4433697"/>
            <a:ext cx="2056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Vdiv</a:t>
            </a:r>
            <a:r>
              <a:rPr lang="en-US" dirty="0"/>
              <a:t> = voltage divider</a:t>
            </a:r>
            <a:br>
              <a:rPr lang="en-US" dirty="0"/>
            </a:br>
            <a:r>
              <a:rPr lang="en-US" dirty="0"/>
              <a:t>1k/10k resistor (divides output by 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7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control - Pulse 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1 – Sync pulse output to NI/</a:t>
            </a:r>
            <a:r>
              <a:rPr lang="en-US" dirty="0" err="1"/>
              <a:t>Scanimage</a:t>
            </a:r>
            <a:r>
              <a:rPr lang="en-US" dirty="0"/>
              <a:t> PFI0 for external start command and Open </a:t>
            </a:r>
            <a:r>
              <a:rPr lang="en-US" dirty="0" err="1"/>
              <a:t>Ephys</a:t>
            </a:r>
            <a:r>
              <a:rPr lang="en-US" dirty="0"/>
              <a:t> Analog in 1</a:t>
            </a:r>
          </a:p>
          <a:p>
            <a:r>
              <a:rPr lang="en-US" dirty="0"/>
              <a:t>Channel 2 – Air puff command pulses. Output to </a:t>
            </a:r>
            <a:r>
              <a:rPr lang="en-US" dirty="0" err="1"/>
              <a:t>picospritzer</a:t>
            </a:r>
            <a:r>
              <a:rPr lang="en-US" dirty="0"/>
              <a:t> and Open </a:t>
            </a:r>
            <a:r>
              <a:rPr lang="en-US" dirty="0" err="1"/>
              <a:t>Ephys</a:t>
            </a:r>
            <a:r>
              <a:rPr lang="en-US" dirty="0"/>
              <a:t> Analog in ***</a:t>
            </a:r>
          </a:p>
          <a:p>
            <a:r>
              <a:rPr lang="en-US" dirty="0"/>
              <a:t>Channel 3 – Piezo command pulses. Output to input of Carl’s custom piezo controller box.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476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 vivo EEG/imaging setup with bells and whistles</vt:lpstr>
      <vt:lpstr>EEG/Control signals: Open Ephys</vt:lpstr>
      <vt:lpstr>Treadmill </vt:lpstr>
      <vt:lpstr>Pupillometry video</vt:lpstr>
      <vt:lpstr>Piezo</vt:lpstr>
      <vt:lpstr>TTL control - Pulse Pal</vt:lpstr>
    </vt:vector>
  </TitlesOfParts>
  <Company>Stanford SoM - IRT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Michelle Fogerson</cp:lastModifiedBy>
  <cp:revision>24</cp:revision>
  <dcterms:created xsi:type="dcterms:W3CDTF">2020-09-16T20:02:32Z</dcterms:created>
  <dcterms:modified xsi:type="dcterms:W3CDTF">2021-02-17T16:23:56Z</dcterms:modified>
</cp:coreProperties>
</file>