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80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38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2D0E9-51E3-437E-8F3C-4CD2FAA423FE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3F4B-2822-41AF-BAA3-7C936F256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57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217F98-1709-4462-E6EF-50D4BE1C9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244ADB-07BE-4F7A-5DEF-0ED126558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83690B-C273-9CB2-45E3-E701C984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1475A1-07CE-14D5-23D8-E4A43B22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4F436D-55BC-2E01-1E28-FF0DBC2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5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92C59-8F75-7EA8-4930-44147DD0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D2092D-54F0-F5E3-1DF0-0C046F94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BEEE5E-944B-A806-3CE0-CF22A421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C7F5D4-F55E-2A98-9F51-1AD88D82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36AEF4-C16C-AC37-F3D9-352AD2EF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3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EF9EBF-A89E-A2EF-D51D-CE63FC06E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0E87DB-B72E-70D1-BDCE-E8450CC69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EBE8D-F61B-9DC3-9FD3-AA20AB94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A4263-F034-8E16-1E47-930DF95E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426D55-AEA5-E1AB-15D7-4BAC6668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0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40A29-24B0-2BA3-1B31-9F7CE202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1A8874-2395-AF89-967F-C8717A026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CFEB49-6006-46C0-FB66-1B88782D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00E5D-E397-07C9-A871-EC352F96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ED4EDA-0D07-227C-EFDC-A5FED304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49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F3A68-C4B4-7881-EAAB-177A0C58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E56197-4521-48CE-1219-35870F5BB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528D94-315F-F4A0-7313-E849C56A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CD2D8-57EE-1838-E8C4-B8DF375B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EA4F5-938A-CCE1-C03B-0674EDE5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412FC-5F8E-52BA-B2F0-AA2E5880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3A8171-4EF7-D664-7F25-A18972F80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FCB2C3-369B-38FD-D590-F4EFE2E7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B43EF1-115A-CA3C-6DC0-5E827D07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05406A-715C-75A6-8912-D85B1BE8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6D6DF4-F33A-EF39-EDE5-E31D9DE8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95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D83CFD-2AA8-F335-A391-5E9EE4EC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5B283D-E725-FA5B-C13D-588D4604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5146C4-0949-1C19-5694-0AC6B64F7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AB857A-633F-C0FD-730C-57F0AFA67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0B2B17-571E-18E5-7664-4042F8256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AB33DF-F94D-7F2D-CCC0-3C3D107B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33AB85-FBE0-7660-6BCD-6718EF52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001959-3EBD-3DF8-47BE-511AE815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15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C968A-1166-D457-05E5-B46FCEE7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FECA3E-BA40-8C49-188D-D703FB8D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2AF138-DD79-A222-72D9-80B8A205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187E39-18C3-3BA4-721A-9CE64CA8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8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92394E-8133-F9BF-AA2A-FF550EF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942E8CC-9D94-7CAD-C70F-FFB9A170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DA05F8-A094-3D35-FDAD-C0C04C0D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97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D770D-5AB2-3A23-C2DB-228AB2E2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16E7FF-375F-6FB1-2313-F33C2909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B0E69AF-8F70-7069-9EF7-E8EBDF216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2865F-6011-FF43-BBD8-C398B8C1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E82D9D-4CBA-ED8B-FEEC-3C4BD550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9DBFB9-F7F5-FF05-22DE-2D1E762B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54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64FE7-C4D5-3332-0DF6-088B2152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6374CE-C000-6747-069A-0D9DFB672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8FEC9A-2C22-A414-AB7A-EB3087B3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9190ED-47B0-969F-F81B-D66F25BD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C59782-9E0A-8147-FD18-26C28AA2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3A3BD7-94EE-22D2-13B2-A60521FE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25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9CB484-7BA9-61D2-7F54-E0B7BFD6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A872B5-10C1-499B-86CA-76E90631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09C25E-0F49-D773-1509-8BDA6FB5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0AE12-E6E9-4E26-9F72-EBA47AC95152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6AEB8F-C076-63FB-78C7-707A709E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B8E434-A9C2-CD97-76EE-2B57AF6E8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EBE3C-EF70-4DB8-B342-A4B72699CA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4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64AE0-D9CF-9D73-F8F8-96F91DE15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nuvola, aria aperta, natura, paesaggio&#10;&#10;Descrizione generata automaticamente">
            <a:extLst>
              <a:ext uri="{FF2B5EF4-FFF2-40B4-BE49-F238E27FC236}">
                <a16:creationId xmlns:a16="http://schemas.microsoft.com/office/drawing/2014/main" id="{31ED5E25-A4C4-00CD-7EB2-ABB9251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22"/>
          <a:stretch/>
        </p:blipFill>
        <p:spPr>
          <a:xfrm flipH="1">
            <a:off x="20" y="-22"/>
            <a:ext cx="12191977" cy="68580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D41033-3EF9-3B56-EF99-4E5CB25AC395}"/>
              </a:ext>
            </a:extLst>
          </p:cNvPr>
          <p:cNvSpPr txBox="1"/>
          <p:nvPr/>
        </p:nvSpPr>
        <p:spPr>
          <a:xfrm>
            <a:off x="643466" y="643467"/>
            <a:ext cx="7179734" cy="298365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7000"/>
                    </a:prst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CNN Explainability on Seismic 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1D0C24-B99B-DC2B-CEF1-667C5E9CE344}"/>
              </a:ext>
            </a:extLst>
          </p:cNvPr>
          <p:cNvSpPr txBox="1"/>
          <p:nvPr/>
        </p:nvSpPr>
        <p:spPr>
          <a:xfrm>
            <a:off x="745066" y="2796123"/>
            <a:ext cx="6748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Michele Magrini </a:t>
            </a:r>
          </a:p>
          <a:p>
            <a:r>
              <a:rPr lang="en-GB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Francesco Marrocco 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331DF7C-8F20-6CC3-94EC-E7DEC9CD5B89}"/>
              </a:ext>
            </a:extLst>
          </p:cNvPr>
          <p:cNvCxnSpPr>
            <a:cxnSpLocks/>
          </p:cNvCxnSpPr>
          <p:nvPr/>
        </p:nvCxnSpPr>
        <p:spPr>
          <a:xfrm>
            <a:off x="786384" y="2440432"/>
            <a:ext cx="499262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F341E0DE-8AEC-485E-E291-9F5ECECFB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" y="5535005"/>
            <a:ext cx="2977217" cy="894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2239F2-5EC1-669E-820A-55ACB6081A84}"/>
              </a:ext>
            </a:extLst>
          </p:cNvPr>
          <p:cNvSpPr txBox="1"/>
          <p:nvPr/>
        </p:nvSpPr>
        <p:spPr>
          <a:xfrm>
            <a:off x="745066" y="3808922"/>
            <a:ext cx="674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8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1B72A-B7F4-AB04-E1D5-87149A534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bianco e nero, nebbia, paesaggio, Fotografia monocromatica&#10;&#10;Descrizione generata automaticamente">
            <a:extLst>
              <a:ext uri="{FF2B5EF4-FFF2-40B4-BE49-F238E27FC236}">
                <a16:creationId xmlns:a16="http://schemas.microsoft.com/office/drawing/2014/main" id="{0EA86BB8-F9E9-383D-D596-7BF7EEBA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97AF51-75AF-BAF2-02F9-B92576250FEC}"/>
              </a:ext>
            </a:extLst>
          </p:cNvPr>
          <p:cNvSpPr txBox="1"/>
          <p:nvPr/>
        </p:nvSpPr>
        <p:spPr>
          <a:xfrm>
            <a:off x="1124010" y="321285"/>
            <a:ext cx="994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Example Title</a:t>
            </a:r>
            <a:endParaRPr lang="it-IT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D10786-C265-B674-D164-82E58F8320B8}"/>
              </a:ext>
            </a:extLst>
          </p:cNvPr>
          <p:cNvSpPr txBox="1"/>
          <p:nvPr/>
        </p:nvSpPr>
        <p:spPr>
          <a:xfrm>
            <a:off x="2190495" y="1582340"/>
            <a:ext cx="7811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99639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Aharoni</vt:lpstr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Magrini</dc:creator>
  <cp:lastModifiedBy>Michele Magrini</cp:lastModifiedBy>
  <cp:revision>19</cp:revision>
  <dcterms:created xsi:type="dcterms:W3CDTF">2024-12-28T16:56:03Z</dcterms:created>
  <dcterms:modified xsi:type="dcterms:W3CDTF">2025-03-11T11:24:04Z</dcterms:modified>
</cp:coreProperties>
</file>