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36" d="100"/>
          <a:sy n="136" d="100"/>
        </p:scale>
        <p:origin x="-10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KNN,</a:t>
            </a:r>
            <a:r>
              <a:rPr lang="en-US" baseline="0" dirty="0" smtClean="0"/>
              <a:t> SVM, Multi-label LSTM,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KNN,</a:t>
            </a:r>
            <a:r>
              <a:rPr lang="en-US" baseline="0" dirty="0" smtClean="0"/>
              <a:t> SVM, Multi-label LSTM</a:t>
            </a:r>
            <a:r>
              <a:rPr lang="en-US" baseline="0" smtClean="0"/>
              <a:t>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KNN,</a:t>
            </a:r>
            <a:r>
              <a:rPr lang="en-US" baseline="0" dirty="0" smtClean="0"/>
              <a:t> SVM, Multi-label LSTM</a:t>
            </a:r>
            <a:r>
              <a:rPr lang="en-US" baseline="0" smtClean="0"/>
              <a:t>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13474" y="-3529240"/>
            <a:ext cx="211455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4000500"/>
            <a:ext cx="2133600" cy="7429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05979"/>
            <a:ext cx="5867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05979"/>
            <a:ext cx="8077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00151"/>
            <a:ext cx="8077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81887"/>
            <a:ext cx="818707" cy="5312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Learning and </a:t>
            </a:r>
            <a:br>
              <a:rPr lang="en-US" dirty="0" smtClean="0"/>
            </a:br>
            <a:r>
              <a:rPr lang="en-US" dirty="0" smtClean="0"/>
              <a:t>Cognitive Therapy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>
                <a:latin typeface="+mn-lt"/>
              </a:rPr>
              <a:t>CS598 Deep Learning for Healthcare</a:t>
            </a:r>
          </a:p>
          <a:p>
            <a:r>
              <a:rPr lang="en-US" sz="2400" dirty="0" smtClean="0">
                <a:latin typeface="+mn-lt"/>
              </a:rPr>
              <a:t>Michael Miller and Kurt Tuohy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5/2/2022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Scope of reproduction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4901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6604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NLP not yet utilized for psychological care</a:t>
            </a:r>
          </a:p>
          <a:p>
            <a:pPr lvl="1"/>
            <a:r>
              <a:rPr lang="en-US" dirty="0" smtClean="0"/>
              <a:t>Difficult</a:t>
            </a:r>
          </a:p>
          <a:p>
            <a:pPr lvl="1"/>
            <a:r>
              <a:rPr lang="en-US" dirty="0" smtClean="0"/>
              <a:t>High cost for mistakes </a:t>
            </a:r>
          </a:p>
          <a:p>
            <a:pPr lvl="1"/>
            <a:r>
              <a:rPr lang="en-US" dirty="0" smtClean="0"/>
              <a:t>Potential high value</a:t>
            </a:r>
          </a:p>
          <a:p>
            <a:r>
              <a:rPr lang="en-US" dirty="0" smtClean="0"/>
              <a:t>“Schemas” are categories for core beliefs </a:t>
            </a:r>
          </a:p>
          <a:p>
            <a:r>
              <a:rPr lang="en-US" dirty="0" smtClean="0"/>
              <a:t>Currently, schemas manually predicted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Premise: use NLP and Deep Learning to predict schemas</a:t>
            </a:r>
          </a:p>
        </p:txBody>
      </p:sp>
    </p:spTree>
    <p:extLst>
      <p:ext uri="{BB962C8B-B14F-4D97-AF65-F5344CB8AC3E}">
        <p14:creationId xmlns:p14="http://schemas.microsoft.com/office/powerpoint/2010/main" val="7580012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Reproducibility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660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Burger et all trained 4 types of model </a:t>
            </a:r>
          </a:p>
          <a:p>
            <a:r>
              <a:rPr lang="en-US" dirty="0" smtClean="0"/>
              <a:t>Attempt to recreate these</a:t>
            </a:r>
          </a:p>
          <a:p>
            <a:r>
              <a:rPr lang="en-US" dirty="0" smtClean="0"/>
              <a:t>Use different python packages</a:t>
            </a:r>
          </a:p>
          <a:p>
            <a:r>
              <a:rPr lang="en-US" dirty="0" smtClean="0"/>
              <a:t>Use different design choices with judgement</a:t>
            </a:r>
          </a:p>
          <a:p>
            <a:r>
              <a:rPr lang="en-US" dirty="0" smtClean="0"/>
              <a:t>Test two additional hypothesis </a:t>
            </a:r>
          </a:p>
          <a:p>
            <a:pPr lvl="1"/>
            <a:r>
              <a:rPr lang="en-US" dirty="0" smtClean="0"/>
              <a:t>Lax preprocessing</a:t>
            </a:r>
          </a:p>
          <a:p>
            <a:pPr lvl="1"/>
            <a:r>
              <a:rPr lang="en-US" dirty="0" smtClean="0"/>
              <a:t>Scenario level utterances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27529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6604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Results generally align </a:t>
            </a:r>
          </a:p>
          <a:p>
            <a:r>
              <a:rPr lang="en-US" dirty="0" smtClean="0"/>
              <a:t>Differences result of module changes, design changes</a:t>
            </a:r>
          </a:p>
          <a:p>
            <a:r>
              <a:rPr lang="en-US" dirty="0" smtClean="0"/>
              <a:t>Possibly due to insufficient data</a:t>
            </a:r>
          </a:p>
          <a:p>
            <a:endParaRPr lang="en-US" dirty="0"/>
          </a:p>
          <a:p>
            <a:r>
              <a:rPr lang="en-US" dirty="0" smtClean="0"/>
              <a:t>Neither additional hypothesis particularly effective</a:t>
            </a:r>
          </a:p>
          <a:p>
            <a:pPr lvl="1"/>
            <a:r>
              <a:rPr lang="en-US" dirty="0" smtClean="0"/>
              <a:t>Interesting to see if increasing dataset helps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0260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 smtClean="0"/>
              <a:t>Good access to data</a:t>
            </a:r>
          </a:p>
          <a:p>
            <a:r>
              <a:rPr lang="en-US" dirty="0" smtClean="0"/>
              <a:t>Hard to translate to python module sometime</a:t>
            </a:r>
          </a:p>
          <a:p>
            <a:r>
              <a:rPr lang="en-US" dirty="0" smtClean="0"/>
              <a:t>Good job</a:t>
            </a:r>
          </a:p>
          <a:p>
            <a:r>
              <a:rPr lang="en-US" smtClean="0"/>
              <a:t>A+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0459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171</Words>
  <Application>Microsoft Office PowerPoint</Application>
  <PresentationFormat>On-screen Show (16:9)</PresentationFormat>
  <Paragraphs>46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Training</vt:lpstr>
      <vt:lpstr>Deep Learning and  Cognitive Therapy</vt:lpstr>
      <vt:lpstr>Overview</vt:lpstr>
      <vt:lpstr>Background</vt:lpstr>
      <vt:lpstr>Scope of Reproducibility </vt:lpstr>
      <vt:lpstr>Results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2022-05-02T06:11:47Z</dcterms:created>
  <dcterms:modified xsi:type="dcterms:W3CDTF">2022-05-02T06:21:57Z</dcterms:modified>
</cp:coreProperties>
</file>