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60" r:id="rId6"/>
    <p:sldId id="259" r:id="rId7"/>
    <p:sldId id="264" r:id="rId8"/>
    <p:sldId id="262" r:id="rId9"/>
    <p:sldId id="263" r:id="rId10"/>
    <p:sldId id="265" r:id="rId11"/>
    <p:sldId id="270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clean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vanilla training </c:v>
                </c:pt>
                <c:pt idx="1">
                  <c:v>adversarial training</c:v>
                </c:pt>
              </c:strCache>
            </c:strRef>
          </c:cat>
          <c:val>
            <c:numRef>
              <c:f>Foglio1!$B$2:$B$3</c:f>
              <c:numCache>
                <c:formatCode>0%</c:formatCode>
                <c:ptCount val="2"/>
                <c:pt idx="0">
                  <c:v>0.78</c:v>
                </c:pt>
                <c:pt idx="1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67-45C0-87EE-A12B642095B1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permutation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vanilla training </c:v>
                </c:pt>
                <c:pt idx="1">
                  <c:v>adversarial training</c:v>
                </c:pt>
              </c:strCache>
            </c:strRef>
          </c:cat>
          <c:val>
            <c:numRef>
              <c:f>Foglio1!$C$2:$C$3</c:f>
              <c:numCache>
                <c:formatCode>0%</c:formatCode>
                <c:ptCount val="2"/>
                <c:pt idx="0">
                  <c:v>0.61</c:v>
                </c:pt>
                <c:pt idx="1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67-45C0-87EE-A12B64209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8952559"/>
        <c:axId val="1148949647"/>
      </c:barChart>
      <c:catAx>
        <c:axId val="114895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48949647"/>
        <c:crosses val="autoZero"/>
        <c:auto val="1"/>
        <c:lblAlgn val="ctr"/>
        <c:lblOffset val="100"/>
        <c:noMultiLvlLbl val="0"/>
      </c:catAx>
      <c:valAx>
        <c:axId val="114894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48952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A22AB-5D3D-4D2B-922B-A85040CA5EA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EC5652D-D079-413A-B030-80ADB9552BD7}">
      <dgm:prSet phldrT="[Testo]"/>
      <dgm:spPr/>
      <dgm:t>
        <a:bodyPr/>
        <a:lstStyle/>
        <a:p>
          <a:r>
            <a:rPr lang="it-IT" dirty="0"/>
            <a:t>Inserimento pattern x nella rete</a:t>
          </a:r>
        </a:p>
      </dgm:t>
    </dgm:pt>
    <dgm:pt modelId="{D6343CC8-B797-4EC8-BBC0-8E28E7C5D598}" type="parTrans" cxnId="{12BB1A32-7644-4104-8BA1-20543D6946A9}">
      <dgm:prSet/>
      <dgm:spPr/>
      <dgm:t>
        <a:bodyPr/>
        <a:lstStyle/>
        <a:p>
          <a:endParaRPr lang="it-IT"/>
        </a:p>
      </dgm:t>
    </dgm:pt>
    <dgm:pt modelId="{CB45107C-6802-4BB2-AAAB-96F0E95A8064}" type="sibTrans" cxnId="{12BB1A32-7644-4104-8BA1-20543D6946A9}">
      <dgm:prSet/>
      <dgm:spPr/>
      <dgm:t>
        <a:bodyPr/>
        <a:lstStyle/>
        <a:p>
          <a:endParaRPr lang="it-IT"/>
        </a:p>
      </dgm:t>
    </dgm:pt>
    <dgm:pt modelId="{EE15E0F0-DC80-447C-8926-C4B041E5EB25}">
      <dgm:prSet phldrT="[Testo]"/>
      <dgm:spPr/>
      <dgm:t>
        <a:bodyPr/>
        <a:lstStyle/>
        <a:p>
          <a:r>
            <a:rPr lang="it-IT" dirty="0"/>
            <a:t>Calcolo del gradiente della funzione di costo </a:t>
          </a:r>
        </a:p>
      </dgm:t>
    </dgm:pt>
    <dgm:pt modelId="{A7B29D9C-099E-414D-B510-9687F0A93786}" type="parTrans" cxnId="{718DC40A-16CE-4901-B23F-5B4D1CD15A45}">
      <dgm:prSet/>
      <dgm:spPr/>
      <dgm:t>
        <a:bodyPr/>
        <a:lstStyle/>
        <a:p>
          <a:endParaRPr lang="it-IT"/>
        </a:p>
      </dgm:t>
    </dgm:pt>
    <dgm:pt modelId="{72F8A61D-A838-416F-8B65-08975346CBB4}" type="sibTrans" cxnId="{718DC40A-16CE-4901-B23F-5B4D1CD15A45}">
      <dgm:prSet/>
      <dgm:spPr/>
      <dgm:t>
        <a:bodyPr/>
        <a:lstStyle/>
        <a:p>
          <a:endParaRPr lang="it-IT"/>
        </a:p>
      </dgm:t>
    </dgm:pt>
    <dgm:pt modelId="{D6CCB120-BED9-422F-B8EC-794C8F6F66EF}">
      <dgm:prSet phldrT="[Testo]"/>
      <dgm:spPr/>
      <dgm:t>
        <a:bodyPr/>
        <a:lstStyle/>
        <a:p>
          <a:r>
            <a:rPr lang="it-IT" dirty="0"/>
            <a:t>Somma di questa componente</a:t>
          </a:r>
        </a:p>
      </dgm:t>
    </dgm:pt>
    <dgm:pt modelId="{9B58C7E1-DF40-4F1B-A508-3F519ED68853}" type="parTrans" cxnId="{7F4A8BCA-A885-48E9-BB6E-194D83250A82}">
      <dgm:prSet/>
      <dgm:spPr/>
      <dgm:t>
        <a:bodyPr/>
        <a:lstStyle/>
        <a:p>
          <a:endParaRPr lang="it-IT"/>
        </a:p>
      </dgm:t>
    </dgm:pt>
    <dgm:pt modelId="{2544D68B-42D7-4542-BDF2-6C1A7A92B9D3}" type="sibTrans" cxnId="{7F4A8BCA-A885-48E9-BB6E-194D83250A82}">
      <dgm:prSet/>
      <dgm:spPr/>
      <dgm:t>
        <a:bodyPr/>
        <a:lstStyle/>
        <a:p>
          <a:endParaRPr lang="it-IT"/>
        </a:p>
      </dgm:t>
    </dgm:pt>
    <dgm:pt modelId="{18B3F6EE-E1B2-481B-A6B6-63D77CC0E557}" type="pres">
      <dgm:prSet presAssocID="{122A22AB-5D3D-4D2B-922B-A85040CA5EAF}" presName="Name0" presStyleCnt="0">
        <dgm:presLayoutVars>
          <dgm:dir/>
          <dgm:animLvl val="lvl"/>
          <dgm:resizeHandles val="exact"/>
        </dgm:presLayoutVars>
      </dgm:prSet>
      <dgm:spPr/>
    </dgm:pt>
    <dgm:pt modelId="{D61A34E0-21A1-4086-AC8C-B943820A4C3E}" type="pres">
      <dgm:prSet presAssocID="{5EC5652D-D079-413A-B030-80ADB9552BD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63FCA99-D03A-4994-AC6D-E5AA36054BD0}" type="pres">
      <dgm:prSet presAssocID="{CB45107C-6802-4BB2-AAAB-96F0E95A8064}" presName="parTxOnlySpace" presStyleCnt="0"/>
      <dgm:spPr/>
    </dgm:pt>
    <dgm:pt modelId="{D965572E-5954-4CAE-B2AD-DDB94C3D6BD1}" type="pres">
      <dgm:prSet presAssocID="{EE15E0F0-DC80-447C-8926-C4B041E5EB2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CB3910D-6368-4E0D-BAD2-FFCE534195A5}" type="pres">
      <dgm:prSet presAssocID="{72F8A61D-A838-416F-8B65-08975346CBB4}" presName="parTxOnlySpace" presStyleCnt="0"/>
      <dgm:spPr/>
    </dgm:pt>
    <dgm:pt modelId="{F49E6372-D73B-4DA4-AB74-49344975701C}" type="pres">
      <dgm:prSet presAssocID="{D6CCB120-BED9-422F-B8EC-794C8F6F66E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18DC40A-16CE-4901-B23F-5B4D1CD15A45}" srcId="{122A22AB-5D3D-4D2B-922B-A85040CA5EAF}" destId="{EE15E0F0-DC80-447C-8926-C4B041E5EB25}" srcOrd="1" destOrd="0" parTransId="{A7B29D9C-099E-414D-B510-9687F0A93786}" sibTransId="{72F8A61D-A838-416F-8B65-08975346CBB4}"/>
    <dgm:cxn modelId="{2DF4022F-1B36-42C1-9448-A21E6776313F}" type="presOf" srcId="{5EC5652D-D079-413A-B030-80ADB9552BD7}" destId="{D61A34E0-21A1-4086-AC8C-B943820A4C3E}" srcOrd="0" destOrd="0" presId="urn:microsoft.com/office/officeart/2005/8/layout/chevron1"/>
    <dgm:cxn modelId="{12BB1A32-7644-4104-8BA1-20543D6946A9}" srcId="{122A22AB-5D3D-4D2B-922B-A85040CA5EAF}" destId="{5EC5652D-D079-413A-B030-80ADB9552BD7}" srcOrd="0" destOrd="0" parTransId="{D6343CC8-B797-4EC8-BBC0-8E28E7C5D598}" sibTransId="{CB45107C-6802-4BB2-AAAB-96F0E95A8064}"/>
    <dgm:cxn modelId="{D3C3C0A9-2502-4D8B-8F6E-D3FB0ECB1183}" type="presOf" srcId="{D6CCB120-BED9-422F-B8EC-794C8F6F66EF}" destId="{F49E6372-D73B-4DA4-AB74-49344975701C}" srcOrd="0" destOrd="0" presId="urn:microsoft.com/office/officeart/2005/8/layout/chevron1"/>
    <dgm:cxn modelId="{8C053AAD-755C-4F84-9B5C-96F04C1E14FE}" type="presOf" srcId="{122A22AB-5D3D-4D2B-922B-A85040CA5EAF}" destId="{18B3F6EE-E1B2-481B-A6B6-63D77CC0E557}" srcOrd="0" destOrd="0" presId="urn:microsoft.com/office/officeart/2005/8/layout/chevron1"/>
    <dgm:cxn modelId="{7F4A8BCA-A885-48E9-BB6E-194D83250A82}" srcId="{122A22AB-5D3D-4D2B-922B-A85040CA5EAF}" destId="{D6CCB120-BED9-422F-B8EC-794C8F6F66EF}" srcOrd="2" destOrd="0" parTransId="{9B58C7E1-DF40-4F1B-A508-3F519ED68853}" sibTransId="{2544D68B-42D7-4542-BDF2-6C1A7A92B9D3}"/>
    <dgm:cxn modelId="{1C2874CB-2027-434C-BFD3-6839E2F2EF2D}" type="presOf" srcId="{EE15E0F0-DC80-447C-8926-C4B041E5EB25}" destId="{D965572E-5954-4CAE-B2AD-DDB94C3D6BD1}" srcOrd="0" destOrd="0" presId="urn:microsoft.com/office/officeart/2005/8/layout/chevron1"/>
    <dgm:cxn modelId="{4432C117-BE39-4C57-95E5-4E805A0D2266}" type="presParOf" srcId="{18B3F6EE-E1B2-481B-A6B6-63D77CC0E557}" destId="{D61A34E0-21A1-4086-AC8C-B943820A4C3E}" srcOrd="0" destOrd="0" presId="urn:microsoft.com/office/officeart/2005/8/layout/chevron1"/>
    <dgm:cxn modelId="{F7EDF9CF-9BA1-415A-A1E0-4F2E0C22E797}" type="presParOf" srcId="{18B3F6EE-E1B2-481B-A6B6-63D77CC0E557}" destId="{A63FCA99-D03A-4994-AC6D-E5AA36054BD0}" srcOrd="1" destOrd="0" presId="urn:microsoft.com/office/officeart/2005/8/layout/chevron1"/>
    <dgm:cxn modelId="{916886BA-E614-45C6-BB23-D805A8BA27D8}" type="presParOf" srcId="{18B3F6EE-E1B2-481B-A6B6-63D77CC0E557}" destId="{D965572E-5954-4CAE-B2AD-DDB94C3D6BD1}" srcOrd="2" destOrd="0" presId="urn:microsoft.com/office/officeart/2005/8/layout/chevron1"/>
    <dgm:cxn modelId="{0C6C1355-2235-4E2E-9C3B-2EF4C63979C2}" type="presParOf" srcId="{18B3F6EE-E1B2-481B-A6B6-63D77CC0E557}" destId="{0CB3910D-6368-4E0D-BAD2-FFCE534195A5}" srcOrd="3" destOrd="0" presId="urn:microsoft.com/office/officeart/2005/8/layout/chevron1"/>
    <dgm:cxn modelId="{593D6026-9F0E-4EB6-B3B2-858217635C75}" type="presParOf" srcId="{18B3F6EE-E1B2-481B-A6B6-63D77CC0E557}" destId="{F49E6372-D73B-4DA4-AB74-49344975701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2A22AB-5D3D-4D2B-922B-A85040CA5EA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EC5652D-D079-413A-B030-80ADB9552BD7}">
      <dgm:prSet phldrT="[Testo]"/>
      <dgm:spPr/>
      <dgm:t>
        <a:bodyPr/>
        <a:lstStyle/>
        <a:p>
          <a:r>
            <a:rPr lang="it-IT" dirty="0"/>
            <a:t>Calcolo la funzione di </a:t>
          </a:r>
          <a:r>
            <a:rPr lang="it-IT" dirty="0" err="1"/>
            <a:t>loss</a:t>
          </a:r>
          <a:r>
            <a:rPr lang="it-IT" dirty="0"/>
            <a:t> per ogni pattern permutato</a:t>
          </a:r>
        </a:p>
      </dgm:t>
    </dgm:pt>
    <dgm:pt modelId="{D6343CC8-B797-4EC8-BBC0-8E28E7C5D598}" type="parTrans" cxnId="{12BB1A32-7644-4104-8BA1-20543D6946A9}">
      <dgm:prSet/>
      <dgm:spPr/>
      <dgm:t>
        <a:bodyPr/>
        <a:lstStyle/>
        <a:p>
          <a:endParaRPr lang="it-IT"/>
        </a:p>
      </dgm:t>
    </dgm:pt>
    <dgm:pt modelId="{CB45107C-6802-4BB2-AAAB-96F0E95A8064}" type="sibTrans" cxnId="{12BB1A32-7644-4104-8BA1-20543D6946A9}">
      <dgm:prSet/>
      <dgm:spPr/>
      <dgm:t>
        <a:bodyPr/>
        <a:lstStyle/>
        <a:p>
          <a:endParaRPr lang="it-IT"/>
        </a:p>
      </dgm:t>
    </dgm:pt>
    <dgm:pt modelId="{EE15E0F0-DC80-447C-8926-C4B041E5EB25}">
      <dgm:prSet phldrT="[Testo]"/>
      <dgm:spPr/>
      <dgm:t>
        <a:bodyPr/>
        <a:lstStyle/>
        <a:p>
          <a:r>
            <a:rPr lang="it-IT" dirty="0"/>
            <a:t>Prendo il gradiente  della </a:t>
          </a:r>
          <a:r>
            <a:rPr lang="it-IT" dirty="0" err="1"/>
            <a:t>loss</a:t>
          </a:r>
          <a:r>
            <a:rPr lang="it-IT" dirty="0"/>
            <a:t> del pattern permutato	 </a:t>
          </a:r>
        </a:p>
      </dgm:t>
    </dgm:pt>
    <dgm:pt modelId="{A7B29D9C-099E-414D-B510-9687F0A93786}" type="parTrans" cxnId="{718DC40A-16CE-4901-B23F-5B4D1CD15A45}">
      <dgm:prSet/>
      <dgm:spPr/>
      <dgm:t>
        <a:bodyPr/>
        <a:lstStyle/>
        <a:p>
          <a:endParaRPr lang="it-IT"/>
        </a:p>
      </dgm:t>
    </dgm:pt>
    <dgm:pt modelId="{72F8A61D-A838-416F-8B65-08975346CBB4}" type="sibTrans" cxnId="{718DC40A-16CE-4901-B23F-5B4D1CD15A45}">
      <dgm:prSet/>
      <dgm:spPr/>
      <dgm:t>
        <a:bodyPr/>
        <a:lstStyle/>
        <a:p>
          <a:endParaRPr lang="it-IT"/>
        </a:p>
      </dgm:t>
    </dgm:pt>
    <dgm:pt modelId="{D6CCB120-BED9-422F-B8EC-794C8F6F66EF}">
      <dgm:prSet phldrT="[Testo]"/>
      <dgm:spPr/>
      <dgm:t>
        <a:bodyPr/>
        <a:lstStyle/>
        <a:p>
          <a:r>
            <a:rPr lang="it-IT" dirty="0"/>
            <a:t>Prendo il massimo valore del gradiente tra le permutazioni dello stesso pattern </a:t>
          </a:r>
        </a:p>
      </dgm:t>
    </dgm:pt>
    <dgm:pt modelId="{9B58C7E1-DF40-4F1B-A508-3F519ED68853}" type="parTrans" cxnId="{7F4A8BCA-A885-48E9-BB6E-194D83250A82}">
      <dgm:prSet/>
      <dgm:spPr/>
      <dgm:t>
        <a:bodyPr/>
        <a:lstStyle/>
        <a:p>
          <a:endParaRPr lang="it-IT"/>
        </a:p>
      </dgm:t>
    </dgm:pt>
    <dgm:pt modelId="{2544D68B-42D7-4542-BDF2-6C1A7A92B9D3}" type="sibTrans" cxnId="{7F4A8BCA-A885-48E9-BB6E-194D83250A82}">
      <dgm:prSet/>
      <dgm:spPr/>
      <dgm:t>
        <a:bodyPr/>
        <a:lstStyle/>
        <a:p>
          <a:endParaRPr lang="it-IT"/>
        </a:p>
      </dgm:t>
    </dgm:pt>
    <dgm:pt modelId="{18B3F6EE-E1B2-481B-A6B6-63D77CC0E557}" type="pres">
      <dgm:prSet presAssocID="{122A22AB-5D3D-4D2B-922B-A85040CA5EAF}" presName="Name0" presStyleCnt="0">
        <dgm:presLayoutVars>
          <dgm:dir/>
          <dgm:animLvl val="lvl"/>
          <dgm:resizeHandles val="exact"/>
        </dgm:presLayoutVars>
      </dgm:prSet>
      <dgm:spPr/>
    </dgm:pt>
    <dgm:pt modelId="{D61A34E0-21A1-4086-AC8C-B943820A4C3E}" type="pres">
      <dgm:prSet presAssocID="{5EC5652D-D079-413A-B030-80ADB9552BD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63FCA99-D03A-4994-AC6D-E5AA36054BD0}" type="pres">
      <dgm:prSet presAssocID="{CB45107C-6802-4BB2-AAAB-96F0E95A8064}" presName="parTxOnlySpace" presStyleCnt="0"/>
      <dgm:spPr/>
    </dgm:pt>
    <dgm:pt modelId="{D965572E-5954-4CAE-B2AD-DDB94C3D6BD1}" type="pres">
      <dgm:prSet presAssocID="{EE15E0F0-DC80-447C-8926-C4B041E5EB2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CB3910D-6368-4E0D-BAD2-FFCE534195A5}" type="pres">
      <dgm:prSet presAssocID="{72F8A61D-A838-416F-8B65-08975346CBB4}" presName="parTxOnlySpace" presStyleCnt="0"/>
      <dgm:spPr/>
    </dgm:pt>
    <dgm:pt modelId="{F49E6372-D73B-4DA4-AB74-49344975701C}" type="pres">
      <dgm:prSet presAssocID="{D6CCB120-BED9-422F-B8EC-794C8F6F66E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18DC40A-16CE-4901-B23F-5B4D1CD15A45}" srcId="{122A22AB-5D3D-4D2B-922B-A85040CA5EAF}" destId="{EE15E0F0-DC80-447C-8926-C4B041E5EB25}" srcOrd="1" destOrd="0" parTransId="{A7B29D9C-099E-414D-B510-9687F0A93786}" sibTransId="{72F8A61D-A838-416F-8B65-08975346CBB4}"/>
    <dgm:cxn modelId="{2DF4022F-1B36-42C1-9448-A21E6776313F}" type="presOf" srcId="{5EC5652D-D079-413A-B030-80ADB9552BD7}" destId="{D61A34E0-21A1-4086-AC8C-B943820A4C3E}" srcOrd="0" destOrd="0" presId="urn:microsoft.com/office/officeart/2005/8/layout/chevron1"/>
    <dgm:cxn modelId="{12BB1A32-7644-4104-8BA1-20543D6946A9}" srcId="{122A22AB-5D3D-4D2B-922B-A85040CA5EAF}" destId="{5EC5652D-D079-413A-B030-80ADB9552BD7}" srcOrd="0" destOrd="0" parTransId="{D6343CC8-B797-4EC8-BBC0-8E28E7C5D598}" sibTransId="{CB45107C-6802-4BB2-AAAB-96F0E95A8064}"/>
    <dgm:cxn modelId="{D3C3C0A9-2502-4D8B-8F6E-D3FB0ECB1183}" type="presOf" srcId="{D6CCB120-BED9-422F-B8EC-794C8F6F66EF}" destId="{F49E6372-D73B-4DA4-AB74-49344975701C}" srcOrd="0" destOrd="0" presId="urn:microsoft.com/office/officeart/2005/8/layout/chevron1"/>
    <dgm:cxn modelId="{8C053AAD-755C-4F84-9B5C-96F04C1E14FE}" type="presOf" srcId="{122A22AB-5D3D-4D2B-922B-A85040CA5EAF}" destId="{18B3F6EE-E1B2-481B-A6B6-63D77CC0E557}" srcOrd="0" destOrd="0" presId="urn:microsoft.com/office/officeart/2005/8/layout/chevron1"/>
    <dgm:cxn modelId="{7F4A8BCA-A885-48E9-BB6E-194D83250A82}" srcId="{122A22AB-5D3D-4D2B-922B-A85040CA5EAF}" destId="{D6CCB120-BED9-422F-B8EC-794C8F6F66EF}" srcOrd="2" destOrd="0" parTransId="{9B58C7E1-DF40-4F1B-A508-3F519ED68853}" sibTransId="{2544D68B-42D7-4542-BDF2-6C1A7A92B9D3}"/>
    <dgm:cxn modelId="{1C2874CB-2027-434C-BFD3-6839E2F2EF2D}" type="presOf" srcId="{EE15E0F0-DC80-447C-8926-C4B041E5EB25}" destId="{D965572E-5954-4CAE-B2AD-DDB94C3D6BD1}" srcOrd="0" destOrd="0" presId="urn:microsoft.com/office/officeart/2005/8/layout/chevron1"/>
    <dgm:cxn modelId="{4432C117-BE39-4C57-95E5-4E805A0D2266}" type="presParOf" srcId="{18B3F6EE-E1B2-481B-A6B6-63D77CC0E557}" destId="{D61A34E0-21A1-4086-AC8C-B943820A4C3E}" srcOrd="0" destOrd="0" presId="urn:microsoft.com/office/officeart/2005/8/layout/chevron1"/>
    <dgm:cxn modelId="{F7EDF9CF-9BA1-415A-A1E0-4F2E0C22E797}" type="presParOf" srcId="{18B3F6EE-E1B2-481B-A6B6-63D77CC0E557}" destId="{A63FCA99-D03A-4994-AC6D-E5AA36054BD0}" srcOrd="1" destOrd="0" presId="urn:microsoft.com/office/officeart/2005/8/layout/chevron1"/>
    <dgm:cxn modelId="{916886BA-E614-45C6-BB23-D805A8BA27D8}" type="presParOf" srcId="{18B3F6EE-E1B2-481B-A6B6-63D77CC0E557}" destId="{D965572E-5954-4CAE-B2AD-DDB94C3D6BD1}" srcOrd="2" destOrd="0" presId="urn:microsoft.com/office/officeart/2005/8/layout/chevron1"/>
    <dgm:cxn modelId="{0C6C1355-2235-4E2E-9C3B-2EF4C63979C2}" type="presParOf" srcId="{18B3F6EE-E1B2-481B-A6B6-63D77CC0E557}" destId="{0CB3910D-6368-4E0D-BAD2-FFCE534195A5}" srcOrd="3" destOrd="0" presId="urn:microsoft.com/office/officeart/2005/8/layout/chevron1"/>
    <dgm:cxn modelId="{593D6026-9F0E-4EB6-B3B2-858217635C75}" type="presParOf" srcId="{18B3F6EE-E1B2-481B-A6B6-63D77CC0E557}" destId="{F49E6372-D73B-4DA4-AB74-49344975701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2A22AB-5D3D-4D2B-922B-A85040CA5EA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EC5652D-D079-413A-B030-80ADB9552BD7}">
      <dgm:prSet phldrT="[Testo]"/>
      <dgm:spPr/>
      <dgm:t>
        <a:bodyPr/>
        <a:lstStyle/>
        <a:p>
          <a:r>
            <a:rPr lang="it-IT" dirty="0"/>
            <a:t>Ad ogni iterazione calcolo il gradiente della </a:t>
          </a:r>
          <a:r>
            <a:rPr lang="it-IT" dirty="0" err="1"/>
            <a:t>loss</a:t>
          </a:r>
          <a:r>
            <a:rPr lang="it-IT" dirty="0"/>
            <a:t> del pattern </a:t>
          </a:r>
        </a:p>
      </dgm:t>
    </dgm:pt>
    <dgm:pt modelId="{D6343CC8-B797-4EC8-BBC0-8E28E7C5D598}" type="parTrans" cxnId="{12BB1A32-7644-4104-8BA1-20543D6946A9}">
      <dgm:prSet/>
      <dgm:spPr/>
      <dgm:t>
        <a:bodyPr/>
        <a:lstStyle/>
        <a:p>
          <a:endParaRPr lang="it-IT"/>
        </a:p>
      </dgm:t>
    </dgm:pt>
    <dgm:pt modelId="{CB45107C-6802-4BB2-AAAB-96F0E95A8064}" type="sibTrans" cxnId="{12BB1A32-7644-4104-8BA1-20543D6946A9}">
      <dgm:prSet/>
      <dgm:spPr/>
      <dgm:t>
        <a:bodyPr/>
        <a:lstStyle/>
        <a:p>
          <a:endParaRPr lang="it-IT"/>
        </a:p>
      </dgm:t>
    </dgm:pt>
    <dgm:pt modelId="{EE15E0F0-DC80-447C-8926-C4B041E5EB25}">
      <dgm:prSet phldrT="[Testo]"/>
      <dgm:spPr/>
      <dgm:t>
        <a:bodyPr/>
        <a:lstStyle/>
        <a:p>
          <a:r>
            <a:rPr lang="it-IT" dirty="0"/>
            <a:t> sommo il pattern </a:t>
          </a:r>
        </a:p>
      </dgm:t>
    </dgm:pt>
    <dgm:pt modelId="{A7B29D9C-099E-414D-B510-9687F0A93786}" type="parTrans" cxnId="{718DC40A-16CE-4901-B23F-5B4D1CD15A45}">
      <dgm:prSet/>
      <dgm:spPr/>
      <dgm:t>
        <a:bodyPr/>
        <a:lstStyle/>
        <a:p>
          <a:endParaRPr lang="it-IT"/>
        </a:p>
      </dgm:t>
    </dgm:pt>
    <dgm:pt modelId="{72F8A61D-A838-416F-8B65-08975346CBB4}" type="sibTrans" cxnId="{718DC40A-16CE-4901-B23F-5B4D1CD15A45}">
      <dgm:prSet/>
      <dgm:spPr/>
      <dgm:t>
        <a:bodyPr/>
        <a:lstStyle/>
        <a:p>
          <a:endParaRPr lang="it-IT"/>
        </a:p>
      </dgm:t>
    </dgm:pt>
    <dgm:pt modelId="{D6CCB120-BED9-422F-B8EC-794C8F6F66EF}">
      <dgm:prSet phldrT="[Testo]"/>
      <dgm:spPr/>
      <dgm:t>
        <a:bodyPr/>
        <a:lstStyle/>
        <a:p>
          <a:r>
            <a:rPr lang="it-IT" dirty="0"/>
            <a:t>Il pattern all’iterazione successiva verrà dato dalla proiezione della somma precedente</a:t>
          </a:r>
        </a:p>
      </dgm:t>
    </dgm:pt>
    <dgm:pt modelId="{9B58C7E1-DF40-4F1B-A508-3F519ED68853}" type="parTrans" cxnId="{7F4A8BCA-A885-48E9-BB6E-194D83250A82}">
      <dgm:prSet/>
      <dgm:spPr/>
      <dgm:t>
        <a:bodyPr/>
        <a:lstStyle/>
        <a:p>
          <a:endParaRPr lang="it-IT"/>
        </a:p>
      </dgm:t>
    </dgm:pt>
    <dgm:pt modelId="{2544D68B-42D7-4542-BDF2-6C1A7A92B9D3}" type="sibTrans" cxnId="{7F4A8BCA-A885-48E9-BB6E-194D83250A82}">
      <dgm:prSet/>
      <dgm:spPr/>
      <dgm:t>
        <a:bodyPr/>
        <a:lstStyle/>
        <a:p>
          <a:endParaRPr lang="it-IT"/>
        </a:p>
      </dgm:t>
    </dgm:pt>
    <dgm:pt modelId="{18B3F6EE-E1B2-481B-A6B6-63D77CC0E557}" type="pres">
      <dgm:prSet presAssocID="{122A22AB-5D3D-4D2B-922B-A85040CA5EAF}" presName="Name0" presStyleCnt="0">
        <dgm:presLayoutVars>
          <dgm:dir/>
          <dgm:animLvl val="lvl"/>
          <dgm:resizeHandles val="exact"/>
        </dgm:presLayoutVars>
      </dgm:prSet>
      <dgm:spPr/>
    </dgm:pt>
    <dgm:pt modelId="{D61A34E0-21A1-4086-AC8C-B943820A4C3E}" type="pres">
      <dgm:prSet presAssocID="{5EC5652D-D079-413A-B030-80ADB9552BD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63FCA99-D03A-4994-AC6D-E5AA36054BD0}" type="pres">
      <dgm:prSet presAssocID="{CB45107C-6802-4BB2-AAAB-96F0E95A8064}" presName="parTxOnlySpace" presStyleCnt="0"/>
      <dgm:spPr/>
    </dgm:pt>
    <dgm:pt modelId="{D965572E-5954-4CAE-B2AD-DDB94C3D6BD1}" type="pres">
      <dgm:prSet presAssocID="{EE15E0F0-DC80-447C-8926-C4B041E5EB2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CB3910D-6368-4E0D-BAD2-FFCE534195A5}" type="pres">
      <dgm:prSet presAssocID="{72F8A61D-A838-416F-8B65-08975346CBB4}" presName="parTxOnlySpace" presStyleCnt="0"/>
      <dgm:spPr/>
    </dgm:pt>
    <dgm:pt modelId="{F49E6372-D73B-4DA4-AB74-49344975701C}" type="pres">
      <dgm:prSet presAssocID="{D6CCB120-BED9-422F-B8EC-794C8F6F66E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18DC40A-16CE-4901-B23F-5B4D1CD15A45}" srcId="{122A22AB-5D3D-4D2B-922B-A85040CA5EAF}" destId="{EE15E0F0-DC80-447C-8926-C4B041E5EB25}" srcOrd="1" destOrd="0" parTransId="{A7B29D9C-099E-414D-B510-9687F0A93786}" sibTransId="{72F8A61D-A838-416F-8B65-08975346CBB4}"/>
    <dgm:cxn modelId="{2DF4022F-1B36-42C1-9448-A21E6776313F}" type="presOf" srcId="{5EC5652D-D079-413A-B030-80ADB9552BD7}" destId="{D61A34E0-21A1-4086-AC8C-B943820A4C3E}" srcOrd="0" destOrd="0" presId="urn:microsoft.com/office/officeart/2005/8/layout/chevron1"/>
    <dgm:cxn modelId="{12BB1A32-7644-4104-8BA1-20543D6946A9}" srcId="{122A22AB-5D3D-4D2B-922B-A85040CA5EAF}" destId="{5EC5652D-D079-413A-B030-80ADB9552BD7}" srcOrd="0" destOrd="0" parTransId="{D6343CC8-B797-4EC8-BBC0-8E28E7C5D598}" sibTransId="{CB45107C-6802-4BB2-AAAB-96F0E95A8064}"/>
    <dgm:cxn modelId="{D3C3C0A9-2502-4D8B-8F6E-D3FB0ECB1183}" type="presOf" srcId="{D6CCB120-BED9-422F-B8EC-794C8F6F66EF}" destId="{F49E6372-D73B-4DA4-AB74-49344975701C}" srcOrd="0" destOrd="0" presId="urn:microsoft.com/office/officeart/2005/8/layout/chevron1"/>
    <dgm:cxn modelId="{8C053AAD-755C-4F84-9B5C-96F04C1E14FE}" type="presOf" srcId="{122A22AB-5D3D-4D2B-922B-A85040CA5EAF}" destId="{18B3F6EE-E1B2-481B-A6B6-63D77CC0E557}" srcOrd="0" destOrd="0" presId="urn:microsoft.com/office/officeart/2005/8/layout/chevron1"/>
    <dgm:cxn modelId="{7F4A8BCA-A885-48E9-BB6E-194D83250A82}" srcId="{122A22AB-5D3D-4D2B-922B-A85040CA5EAF}" destId="{D6CCB120-BED9-422F-B8EC-794C8F6F66EF}" srcOrd="2" destOrd="0" parTransId="{9B58C7E1-DF40-4F1B-A508-3F519ED68853}" sibTransId="{2544D68B-42D7-4542-BDF2-6C1A7A92B9D3}"/>
    <dgm:cxn modelId="{1C2874CB-2027-434C-BFD3-6839E2F2EF2D}" type="presOf" srcId="{EE15E0F0-DC80-447C-8926-C4B041E5EB25}" destId="{D965572E-5954-4CAE-B2AD-DDB94C3D6BD1}" srcOrd="0" destOrd="0" presId="urn:microsoft.com/office/officeart/2005/8/layout/chevron1"/>
    <dgm:cxn modelId="{4432C117-BE39-4C57-95E5-4E805A0D2266}" type="presParOf" srcId="{18B3F6EE-E1B2-481B-A6B6-63D77CC0E557}" destId="{D61A34E0-21A1-4086-AC8C-B943820A4C3E}" srcOrd="0" destOrd="0" presId="urn:microsoft.com/office/officeart/2005/8/layout/chevron1"/>
    <dgm:cxn modelId="{F7EDF9CF-9BA1-415A-A1E0-4F2E0C22E797}" type="presParOf" srcId="{18B3F6EE-E1B2-481B-A6B6-63D77CC0E557}" destId="{A63FCA99-D03A-4994-AC6D-E5AA36054BD0}" srcOrd="1" destOrd="0" presId="urn:microsoft.com/office/officeart/2005/8/layout/chevron1"/>
    <dgm:cxn modelId="{916886BA-E614-45C6-BB23-D805A8BA27D8}" type="presParOf" srcId="{18B3F6EE-E1B2-481B-A6B6-63D77CC0E557}" destId="{D965572E-5954-4CAE-B2AD-DDB94C3D6BD1}" srcOrd="2" destOrd="0" presId="urn:microsoft.com/office/officeart/2005/8/layout/chevron1"/>
    <dgm:cxn modelId="{0C6C1355-2235-4E2E-9C3B-2EF4C63979C2}" type="presParOf" srcId="{18B3F6EE-E1B2-481B-A6B6-63D77CC0E557}" destId="{0CB3910D-6368-4E0D-BAD2-FFCE534195A5}" srcOrd="3" destOrd="0" presId="urn:microsoft.com/office/officeart/2005/8/layout/chevron1"/>
    <dgm:cxn modelId="{593D6026-9F0E-4EB6-B3B2-858217635C75}" type="presParOf" srcId="{18B3F6EE-E1B2-481B-A6B6-63D77CC0E557}" destId="{F49E6372-D73B-4DA4-AB74-49344975701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0C15BD-1171-46FF-9438-897E61E245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E1107891-4E89-44C3-98C5-3F5AF64B8F99}">
      <dgm:prSet phldrT="[Testo]"/>
      <dgm:spPr/>
      <dgm:t>
        <a:bodyPr/>
        <a:lstStyle/>
        <a:p>
          <a:r>
            <a:rPr lang="it-IT" dirty="0"/>
            <a:t>L’utilizzo di </a:t>
          </a:r>
          <a:r>
            <a:rPr lang="it-IT" dirty="0" err="1"/>
            <a:t>Adversarial</a:t>
          </a:r>
          <a:r>
            <a:rPr lang="it-IT" dirty="0"/>
            <a:t> </a:t>
          </a:r>
          <a:r>
            <a:rPr lang="it-IT" dirty="0" err="1"/>
            <a:t>examples</a:t>
          </a:r>
          <a:r>
            <a:rPr lang="it-IT" dirty="0"/>
            <a:t> permette l’uso di feature robuste</a:t>
          </a:r>
        </a:p>
      </dgm:t>
    </dgm:pt>
    <dgm:pt modelId="{EB4D564C-58DF-43D5-A73F-67AC7BEB1746}" type="parTrans" cxnId="{F6347657-A9D4-431F-818E-EDD91408DE70}">
      <dgm:prSet/>
      <dgm:spPr/>
      <dgm:t>
        <a:bodyPr/>
        <a:lstStyle/>
        <a:p>
          <a:endParaRPr lang="it-IT"/>
        </a:p>
      </dgm:t>
    </dgm:pt>
    <dgm:pt modelId="{BA4377D4-A325-46C4-ACC0-65613D31E1D8}" type="sibTrans" cxnId="{F6347657-A9D4-431F-818E-EDD91408DE70}">
      <dgm:prSet/>
      <dgm:spPr/>
      <dgm:t>
        <a:bodyPr/>
        <a:lstStyle/>
        <a:p>
          <a:endParaRPr lang="it-IT"/>
        </a:p>
      </dgm:t>
    </dgm:pt>
    <dgm:pt modelId="{6A8FE641-2C77-4636-A7E9-CAE08D161231}">
      <dgm:prSet phldrT="[Testo]"/>
      <dgm:spPr/>
      <dgm:t>
        <a:bodyPr/>
        <a:lstStyle/>
        <a:p>
          <a:r>
            <a:rPr lang="it-IT" dirty="0"/>
            <a:t>Miglioramento</a:t>
          </a:r>
          <a:r>
            <a:rPr lang="it-IT" baseline="0" dirty="0"/>
            <a:t> della generalizzazione</a:t>
          </a:r>
          <a:endParaRPr lang="it-IT" dirty="0"/>
        </a:p>
      </dgm:t>
    </dgm:pt>
    <dgm:pt modelId="{60BEECD2-E217-4059-990D-1896DF18DB6A}" type="parTrans" cxnId="{9E85C4D1-228C-44FB-8E2A-1BED9DF2A22A}">
      <dgm:prSet/>
      <dgm:spPr/>
      <dgm:t>
        <a:bodyPr/>
        <a:lstStyle/>
        <a:p>
          <a:endParaRPr lang="it-IT"/>
        </a:p>
      </dgm:t>
    </dgm:pt>
    <dgm:pt modelId="{9B8926A4-E0CF-46C1-9F8A-CDBE768B8309}" type="sibTrans" cxnId="{9E85C4D1-228C-44FB-8E2A-1BED9DF2A22A}">
      <dgm:prSet/>
      <dgm:spPr/>
      <dgm:t>
        <a:bodyPr/>
        <a:lstStyle/>
        <a:p>
          <a:endParaRPr lang="it-IT"/>
        </a:p>
      </dgm:t>
    </dgm:pt>
    <dgm:pt modelId="{9BFEAD3E-14EA-41E6-BD75-AFE2350ED465}">
      <dgm:prSet phldrT="[Testo]"/>
      <dgm:spPr/>
      <dgm:t>
        <a:bodyPr/>
        <a:lstStyle/>
        <a:p>
          <a:r>
            <a:rPr lang="it-IT" dirty="0"/>
            <a:t>Migliore robustezza davanti agli </a:t>
          </a:r>
          <a:r>
            <a:rPr lang="it-IT" dirty="0" err="1"/>
            <a:t>unseen</a:t>
          </a:r>
          <a:r>
            <a:rPr lang="it-IT" dirty="0"/>
            <a:t> data</a:t>
          </a:r>
        </a:p>
      </dgm:t>
    </dgm:pt>
    <dgm:pt modelId="{A085D91E-E81F-4D10-B20D-946412CD383A}" type="parTrans" cxnId="{1C3532EA-A5A0-4BA2-A8F0-F1DCA1A2A53A}">
      <dgm:prSet/>
      <dgm:spPr/>
      <dgm:t>
        <a:bodyPr/>
        <a:lstStyle/>
        <a:p>
          <a:endParaRPr lang="it-IT"/>
        </a:p>
      </dgm:t>
    </dgm:pt>
    <dgm:pt modelId="{C5E1AE2E-280A-4583-BD58-DF2194DDD892}" type="sibTrans" cxnId="{1C3532EA-A5A0-4BA2-A8F0-F1DCA1A2A53A}">
      <dgm:prSet/>
      <dgm:spPr/>
      <dgm:t>
        <a:bodyPr/>
        <a:lstStyle/>
        <a:p>
          <a:endParaRPr lang="it-IT"/>
        </a:p>
      </dgm:t>
    </dgm:pt>
    <dgm:pt modelId="{4CA9BF8B-AA5F-4689-98BD-A01F9912216C}" type="pres">
      <dgm:prSet presAssocID="{0A0C15BD-1171-46FF-9438-897E61E245AF}" presName="linear" presStyleCnt="0">
        <dgm:presLayoutVars>
          <dgm:animLvl val="lvl"/>
          <dgm:resizeHandles val="exact"/>
        </dgm:presLayoutVars>
      </dgm:prSet>
      <dgm:spPr/>
    </dgm:pt>
    <dgm:pt modelId="{DD20C3FB-E150-4463-983F-EEE785E0BE62}" type="pres">
      <dgm:prSet presAssocID="{E1107891-4E89-44C3-98C5-3F5AF64B8F99}" presName="parentText" presStyleLbl="node1" presStyleIdx="0" presStyleCnt="3" custLinFactNeighborY="-20714">
        <dgm:presLayoutVars>
          <dgm:chMax val="0"/>
          <dgm:bulletEnabled val="1"/>
        </dgm:presLayoutVars>
      </dgm:prSet>
      <dgm:spPr/>
    </dgm:pt>
    <dgm:pt modelId="{826D39A6-1AEB-4414-B1DC-ABDC0E972667}" type="pres">
      <dgm:prSet presAssocID="{BA4377D4-A325-46C4-ACC0-65613D31E1D8}" presName="spacer" presStyleCnt="0"/>
      <dgm:spPr/>
    </dgm:pt>
    <dgm:pt modelId="{2C30BA8F-6E58-42D3-B9A3-E542FED4CC3C}" type="pres">
      <dgm:prSet presAssocID="{6A8FE641-2C77-4636-A7E9-CAE08D16123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132A12-151C-4207-86FB-C550FEC0A044}" type="pres">
      <dgm:prSet presAssocID="{9B8926A4-E0CF-46C1-9F8A-CDBE768B8309}" presName="spacer" presStyleCnt="0"/>
      <dgm:spPr/>
    </dgm:pt>
    <dgm:pt modelId="{934F8A85-9A0F-498D-8A7E-96D8F6C641A2}" type="pres">
      <dgm:prSet presAssocID="{9BFEAD3E-14EA-41E6-BD75-AFE2350ED46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80ACC24-DC9A-429E-B96E-92A3FB4D120F}" type="presOf" srcId="{0A0C15BD-1171-46FF-9438-897E61E245AF}" destId="{4CA9BF8B-AA5F-4689-98BD-A01F9912216C}" srcOrd="0" destOrd="0" presId="urn:microsoft.com/office/officeart/2005/8/layout/vList2"/>
    <dgm:cxn modelId="{1787794C-CFC2-4EDB-BB28-ECCC74CAB141}" type="presOf" srcId="{9BFEAD3E-14EA-41E6-BD75-AFE2350ED465}" destId="{934F8A85-9A0F-498D-8A7E-96D8F6C641A2}" srcOrd="0" destOrd="0" presId="urn:microsoft.com/office/officeart/2005/8/layout/vList2"/>
    <dgm:cxn modelId="{F6347657-A9D4-431F-818E-EDD91408DE70}" srcId="{0A0C15BD-1171-46FF-9438-897E61E245AF}" destId="{E1107891-4E89-44C3-98C5-3F5AF64B8F99}" srcOrd="0" destOrd="0" parTransId="{EB4D564C-58DF-43D5-A73F-67AC7BEB1746}" sibTransId="{BA4377D4-A325-46C4-ACC0-65613D31E1D8}"/>
    <dgm:cxn modelId="{A82F56D0-4C76-466C-ABA6-EF52639C875D}" type="presOf" srcId="{6A8FE641-2C77-4636-A7E9-CAE08D161231}" destId="{2C30BA8F-6E58-42D3-B9A3-E542FED4CC3C}" srcOrd="0" destOrd="0" presId="urn:microsoft.com/office/officeart/2005/8/layout/vList2"/>
    <dgm:cxn modelId="{9E85C4D1-228C-44FB-8E2A-1BED9DF2A22A}" srcId="{0A0C15BD-1171-46FF-9438-897E61E245AF}" destId="{6A8FE641-2C77-4636-A7E9-CAE08D161231}" srcOrd="1" destOrd="0" parTransId="{60BEECD2-E217-4059-990D-1896DF18DB6A}" sibTransId="{9B8926A4-E0CF-46C1-9F8A-CDBE768B8309}"/>
    <dgm:cxn modelId="{273CE1E5-C048-4E97-B8C4-5BD2973CCEFB}" type="presOf" srcId="{E1107891-4E89-44C3-98C5-3F5AF64B8F99}" destId="{DD20C3FB-E150-4463-983F-EEE785E0BE62}" srcOrd="0" destOrd="0" presId="urn:microsoft.com/office/officeart/2005/8/layout/vList2"/>
    <dgm:cxn modelId="{1C3532EA-A5A0-4BA2-A8F0-F1DCA1A2A53A}" srcId="{0A0C15BD-1171-46FF-9438-897E61E245AF}" destId="{9BFEAD3E-14EA-41E6-BD75-AFE2350ED465}" srcOrd="2" destOrd="0" parTransId="{A085D91E-E81F-4D10-B20D-946412CD383A}" sibTransId="{C5E1AE2E-280A-4583-BD58-DF2194DDD892}"/>
    <dgm:cxn modelId="{0E8DB86C-25D0-4822-9814-6DC2BE13CBAF}" type="presParOf" srcId="{4CA9BF8B-AA5F-4689-98BD-A01F9912216C}" destId="{DD20C3FB-E150-4463-983F-EEE785E0BE62}" srcOrd="0" destOrd="0" presId="urn:microsoft.com/office/officeart/2005/8/layout/vList2"/>
    <dgm:cxn modelId="{5FA7E5C7-AA82-4A8F-A315-55F763E1F395}" type="presParOf" srcId="{4CA9BF8B-AA5F-4689-98BD-A01F9912216C}" destId="{826D39A6-1AEB-4414-B1DC-ABDC0E972667}" srcOrd="1" destOrd="0" presId="urn:microsoft.com/office/officeart/2005/8/layout/vList2"/>
    <dgm:cxn modelId="{89E31105-D9B6-427E-AE15-757CA72D4E30}" type="presParOf" srcId="{4CA9BF8B-AA5F-4689-98BD-A01F9912216C}" destId="{2C30BA8F-6E58-42D3-B9A3-E542FED4CC3C}" srcOrd="2" destOrd="0" presId="urn:microsoft.com/office/officeart/2005/8/layout/vList2"/>
    <dgm:cxn modelId="{022D8815-8328-460A-9860-D20927D13B38}" type="presParOf" srcId="{4CA9BF8B-AA5F-4689-98BD-A01F9912216C}" destId="{B2132A12-151C-4207-86FB-C550FEC0A044}" srcOrd="3" destOrd="0" presId="urn:microsoft.com/office/officeart/2005/8/layout/vList2"/>
    <dgm:cxn modelId="{6367BD0A-7768-4797-A1EE-2E5C1ED07523}" type="presParOf" srcId="{4CA9BF8B-AA5F-4689-98BD-A01F9912216C}" destId="{934F8A85-9A0F-498D-8A7E-96D8F6C641A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5F5F56-A935-459C-A425-2B346B9DC45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CA24E94-082C-4024-96A9-FE6286ED4194}">
      <dgm:prSet phldrT="[Testo]"/>
      <dgm:spPr/>
      <dgm:t>
        <a:bodyPr/>
        <a:lstStyle/>
        <a:p>
          <a:r>
            <a:rPr lang="it-IT" dirty="0"/>
            <a:t>Decido il tipo di permutazione</a:t>
          </a:r>
        </a:p>
      </dgm:t>
    </dgm:pt>
    <dgm:pt modelId="{6957F077-15A5-4918-8286-6EBAAFAC93DB}" type="parTrans" cxnId="{815F3391-255C-4DA2-BB8E-51B8307EC0FD}">
      <dgm:prSet/>
      <dgm:spPr/>
      <dgm:t>
        <a:bodyPr/>
        <a:lstStyle/>
        <a:p>
          <a:endParaRPr lang="it-IT"/>
        </a:p>
      </dgm:t>
    </dgm:pt>
    <dgm:pt modelId="{1B875AC1-59AD-4C5B-B769-90752909D164}" type="sibTrans" cxnId="{815F3391-255C-4DA2-BB8E-51B8307EC0FD}">
      <dgm:prSet/>
      <dgm:spPr/>
      <dgm:t>
        <a:bodyPr/>
        <a:lstStyle/>
        <a:p>
          <a:endParaRPr lang="it-IT"/>
        </a:p>
      </dgm:t>
    </dgm:pt>
    <dgm:pt modelId="{5646EBE9-D504-4419-9C9D-8440A44ADDC2}">
      <dgm:prSet phldrT="[Testo]"/>
      <dgm:spPr/>
      <dgm:t>
        <a:bodyPr/>
        <a:lstStyle/>
        <a:p>
          <a:r>
            <a:rPr lang="it-IT" dirty="0"/>
            <a:t>Creo m permutazioni per ciascun pattern </a:t>
          </a:r>
        </a:p>
      </dgm:t>
    </dgm:pt>
    <dgm:pt modelId="{5A1D2260-0F50-4ADE-A557-CBC7A5F73FDC}" type="parTrans" cxnId="{F85FA667-DCD9-4AB5-96C0-81309A972343}">
      <dgm:prSet/>
      <dgm:spPr/>
      <dgm:t>
        <a:bodyPr/>
        <a:lstStyle/>
        <a:p>
          <a:endParaRPr lang="it-IT"/>
        </a:p>
      </dgm:t>
    </dgm:pt>
    <dgm:pt modelId="{A19C02C2-AA73-4CD0-8BBF-198FA9B2500B}" type="sibTrans" cxnId="{F85FA667-DCD9-4AB5-96C0-81309A972343}">
      <dgm:prSet/>
      <dgm:spPr/>
      <dgm:t>
        <a:bodyPr/>
        <a:lstStyle/>
        <a:p>
          <a:endParaRPr lang="it-IT"/>
        </a:p>
      </dgm:t>
    </dgm:pt>
    <dgm:pt modelId="{A7EAC20F-7372-4053-A284-5E52819CAAF3}">
      <dgm:prSet phldrT="[Testo]"/>
      <dgm:spPr/>
      <dgm:t>
        <a:bodyPr/>
        <a:lstStyle/>
        <a:p>
          <a:r>
            <a:rPr lang="it-IT" dirty="0"/>
            <a:t>Prendo quella che permette di avere la </a:t>
          </a:r>
          <a:r>
            <a:rPr lang="it-IT" dirty="0" err="1"/>
            <a:t>loss</a:t>
          </a:r>
          <a:r>
            <a:rPr lang="it-IT" dirty="0"/>
            <a:t> più </a:t>
          </a:r>
          <a:r>
            <a:rPr lang="it-IT" dirty="0" err="1"/>
            <a:t>allta</a:t>
          </a:r>
          <a:endParaRPr lang="it-IT" dirty="0"/>
        </a:p>
      </dgm:t>
    </dgm:pt>
    <dgm:pt modelId="{8D77A992-CEB6-4B66-94AE-3DC87001215B}" type="parTrans" cxnId="{6A8F48A1-BFCD-4C79-AFF7-582B0D5198A6}">
      <dgm:prSet/>
      <dgm:spPr/>
      <dgm:t>
        <a:bodyPr/>
        <a:lstStyle/>
        <a:p>
          <a:endParaRPr lang="it-IT"/>
        </a:p>
      </dgm:t>
    </dgm:pt>
    <dgm:pt modelId="{3CD134DD-A7AC-459C-9F91-3C39C4A77D64}" type="sibTrans" cxnId="{6A8F48A1-BFCD-4C79-AFF7-582B0D5198A6}">
      <dgm:prSet/>
      <dgm:spPr/>
      <dgm:t>
        <a:bodyPr/>
        <a:lstStyle/>
        <a:p>
          <a:endParaRPr lang="it-IT"/>
        </a:p>
      </dgm:t>
    </dgm:pt>
    <dgm:pt modelId="{E255F347-AF0B-41DA-B5DB-7DB75C8DC48F}">
      <dgm:prSet phldrT="[Testo]"/>
      <dgm:spPr/>
      <dgm:t>
        <a:bodyPr/>
        <a:lstStyle/>
        <a:p>
          <a:r>
            <a:rPr lang="it-IT" dirty="0"/>
            <a:t>Le inserisco all’interno del </a:t>
          </a:r>
          <a:r>
            <a:rPr lang="it-IT" dirty="0" err="1"/>
            <a:t>minibatch</a:t>
          </a:r>
          <a:r>
            <a:rPr lang="it-IT" dirty="0"/>
            <a:t> relativo  all’iterazione</a:t>
          </a:r>
        </a:p>
      </dgm:t>
    </dgm:pt>
    <dgm:pt modelId="{40A79215-B6C4-4239-90B8-9BBB6473AF9E}" type="parTrans" cxnId="{692ECE31-C84B-4970-B993-4746B573C97C}">
      <dgm:prSet/>
      <dgm:spPr/>
      <dgm:t>
        <a:bodyPr/>
        <a:lstStyle/>
        <a:p>
          <a:endParaRPr lang="it-IT"/>
        </a:p>
      </dgm:t>
    </dgm:pt>
    <dgm:pt modelId="{83542CDF-5669-4B89-9402-72AF72E32900}" type="sibTrans" cxnId="{692ECE31-C84B-4970-B993-4746B573C97C}">
      <dgm:prSet/>
      <dgm:spPr/>
      <dgm:t>
        <a:bodyPr/>
        <a:lstStyle/>
        <a:p>
          <a:endParaRPr lang="it-IT"/>
        </a:p>
      </dgm:t>
    </dgm:pt>
    <dgm:pt modelId="{F42FF1D6-26F9-4E0A-BA7D-03D2459C98CA}">
      <dgm:prSet phldrT="[Testo]"/>
      <dgm:spPr/>
      <dgm:t>
        <a:bodyPr/>
        <a:lstStyle/>
        <a:p>
          <a:r>
            <a:rPr lang="it-IT" dirty="0"/>
            <a:t>Addestro la rete</a:t>
          </a:r>
        </a:p>
      </dgm:t>
    </dgm:pt>
    <dgm:pt modelId="{38432443-6D7A-4EA1-A6D8-3F6011E6D3FD}" type="parTrans" cxnId="{7A78DCBE-A7DA-4A5A-BFFB-49CD0C3533F9}">
      <dgm:prSet/>
      <dgm:spPr/>
      <dgm:t>
        <a:bodyPr/>
        <a:lstStyle/>
        <a:p>
          <a:endParaRPr lang="it-IT"/>
        </a:p>
      </dgm:t>
    </dgm:pt>
    <dgm:pt modelId="{B113126B-7C82-4FA5-B16A-668B98985A38}" type="sibTrans" cxnId="{7A78DCBE-A7DA-4A5A-BFFB-49CD0C3533F9}">
      <dgm:prSet/>
      <dgm:spPr/>
      <dgm:t>
        <a:bodyPr/>
        <a:lstStyle/>
        <a:p>
          <a:endParaRPr lang="it-IT"/>
        </a:p>
      </dgm:t>
    </dgm:pt>
    <dgm:pt modelId="{D805FB8D-41AC-4FD9-BED7-78BF8E5F9B12}" type="pres">
      <dgm:prSet presAssocID="{825F5F56-A935-459C-A425-2B346B9DC458}" presName="cycle" presStyleCnt="0">
        <dgm:presLayoutVars>
          <dgm:dir/>
          <dgm:resizeHandles val="exact"/>
        </dgm:presLayoutVars>
      </dgm:prSet>
      <dgm:spPr/>
    </dgm:pt>
    <dgm:pt modelId="{87E63C06-CFC7-4A3C-A511-9B8AB1BB41C4}" type="pres">
      <dgm:prSet presAssocID="{8CA24E94-082C-4024-96A9-FE6286ED4194}" presName="node" presStyleLbl="node1" presStyleIdx="0" presStyleCnt="5">
        <dgm:presLayoutVars>
          <dgm:bulletEnabled val="1"/>
        </dgm:presLayoutVars>
      </dgm:prSet>
      <dgm:spPr/>
    </dgm:pt>
    <dgm:pt modelId="{56C3C18E-D27B-4CB9-A374-67D3C16E7E5D}" type="pres">
      <dgm:prSet presAssocID="{8CA24E94-082C-4024-96A9-FE6286ED4194}" presName="spNode" presStyleCnt="0"/>
      <dgm:spPr/>
    </dgm:pt>
    <dgm:pt modelId="{77B404C8-C680-41BD-9A81-5E127400D651}" type="pres">
      <dgm:prSet presAssocID="{1B875AC1-59AD-4C5B-B769-90752909D164}" presName="sibTrans" presStyleLbl="sibTrans1D1" presStyleIdx="0" presStyleCnt="5"/>
      <dgm:spPr/>
    </dgm:pt>
    <dgm:pt modelId="{B934F768-FDD3-4781-97A1-C08B0A4BB8E8}" type="pres">
      <dgm:prSet presAssocID="{5646EBE9-D504-4419-9C9D-8440A44ADDC2}" presName="node" presStyleLbl="node1" presStyleIdx="1" presStyleCnt="5">
        <dgm:presLayoutVars>
          <dgm:bulletEnabled val="1"/>
        </dgm:presLayoutVars>
      </dgm:prSet>
      <dgm:spPr/>
    </dgm:pt>
    <dgm:pt modelId="{B222804A-89F1-473A-87BA-AA0C5082D82A}" type="pres">
      <dgm:prSet presAssocID="{5646EBE9-D504-4419-9C9D-8440A44ADDC2}" presName="spNode" presStyleCnt="0"/>
      <dgm:spPr/>
    </dgm:pt>
    <dgm:pt modelId="{E26F760B-0538-4F65-A056-FFA06147B2BA}" type="pres">
      <dgm:prSet presAssocID="{A19C02C2-AA73-4CD0-8BBF-198FA9B2500B}" presName="sibTrans" presStyleLbl="sibTrans1D1" presStyleIdx="1" presStyleCnt="5"/>
      <dgm:spPr/>
    </dgm:pt>
    <dgm:pt modelId="{1E646DDE-09FF-458D-84AE-EA34CA2E8250}" type="pres">
      <dgm:prSet presAssocID="{A7EAC20F-7372-4053-A284-5E52819CAAF3}" presName="node" presStyleLbl="node1" presStyleIdx="2" presStyleCnt="5">
        <dgm:presLayoutVars>
          <dgm:bulletEnabled val="1"/>
        </dgm:presLayoutVars>
      </dgm:prSet>
      <dgm:spPr/>
    </dgm:pt>
    <dgm:pt modelId="{0A4EEA33-758D-415F-9E5C-5FA58442187F}" type="pres">
      <dgm:prSet presAssocID="{A7EAC20F-7372-4053-A284-5E52819CAAF3}" presName="spNode" presStyleCnt="0"/>
      <dgm:spPr/>
    </dgm:pt>
    <dgm:pt modelId="{A07A3003-B2F8-4B49-A598-2F9CCEBFF636}" type="pres">
      <dgm:prSet presAssocID="{3CD134DD-A7AC-459C-9F91-3C39C4A77D64}" presName="sibTrans" presStyleLbl="sibTrans1D1" presStyleIdx="2" presStyleCnt="5"/>
      <dgm:spPr/>
    </dgm:pt>
    <dgm:pt modelId="{8B86FF30-672B-4CDB-BC5D-015C9C4AA25D}" type="pres">
      <dgm:prSet presAssocID="{E255F347-AF0B-41DA-B5DB-7DB75C8DC48F}" presName="node" presStyleLbl="node1" presStyleIdx="3" presStyleCnt="5">
        <dgm:presLayoutVars>
          <dgm:bulletEnabled val="1"/>
        </dgm:presLayoutVars>
      </dgm:prSet>
      <dgm:spPr/>
    </dgm:pt>
    <dgm:pt modelId="{13541FB7-C773-425D-A818-4108D97383F8}" type="pres">
      <dgm:prSet presAssocID="{E255F347-AF0B-41DA-B5DB-7DB75C8DC48F}" presName="spNode" presStyleCnt="0"/>
      <dgm:spPr/>
    </dgm:pt>
    <dgm:pt modelId="{B27D5DD4-065E-4F31-B1B8-57E6F3AFDE79}" type="pres">
      <dgm:prSet presAssocID="{83542CDF-5669-4B89-9402-72AF72E32900}" presName="sibTrans" presStyleLbl="sibTrans1D1" presStyleIdx="3" presStyleCnt="5"/>
      <dgm:spPr/>
    </dgm:pt>
    <dgm:pt modelId="{C6A3AA80-FF60-4525-BB6A-8CE5F15EBD2A}" type="pres">
      <dgm:prSet presAssocID="{F42FF1D6-26F9-4E0A-BA7D-03D2459C98CA}" presName="node" presStyleLbl="node1" presStyleIdx="4" presStyleCnt="5">
        <dgm:presLayoutVars>
          <dgm:bulletEnabled val="1"/>
        </dgm:presLayoutVars>
      </dgm:prSet>
      <dgm:spPr/>
    </dgm:pt>
    <dgm:pt modelId="{54D5B394-0C29-4795-A832-6E17E2724840}" type="pres">
      <dgm:prSet presAssocID="{F42FF1D6-26F9-4E0A-BA7D-03D2459C98CA}" presName="spNode" presStyleCnt="0"/>
      <dgm:spPr/>
    </dgm:pt>
    <dgm:pt modelId="{931804AC-CD47-4D4A-AA12-BD7662DCDF60}" type="pres">
      <dgm:prSet presAssocID="{B113126B-7C82-4FA5-B16A-668B98985A38}" presName="sibTrans" presStyleLbl="sibTrans1D1" presStyleIdx="4" presStyleCnt="5"/>
      <dgm:spPr/>
    </dgm:pt>
  </dgm:ptLst>
  <dgm:cxnLst>
    <dgm:cxn modelId="{A2C0A818-1FE3-4970-8297-76A73ADDEE3E}" type="presOf" srcId="{83542CDF-5669-4B89-9402-72AF72E32900}" destId="{B27D5DD4-065E-4F31-B1B8-57E6F3AFDE79}" srcOrd="0" destOrd="0" presId="urn:microsoft.com/office/officeart/2005/8/layout/cycle5"/>
    <dgm:cxn modelId="{692ECE31-C84B-4970-B993-4746B573C97C}" srcId="{825F5F56-A935-459C-A425-2B346B9DC458}" destId="{E255F347-AF0B-41DA-B5DB-7DB75C8DC48F}" srcOrd="3" destOrd="0" parTransId="{40A79215-B6C4-4239-90B8-9BBB6473AF9E}" sibTransId="{83542CDF-5669-4B89-9402-72AF72E32900}"/>
    <dgm:cxn modelId="{89E17A32-5AEB-4F2D-AE24-B7E327EE8043}" type="presOf" srcId="{1B875AC1-59AD-4C5B-B769-90752909D164}" destId="{77B404C8-C680-41BD-9A81-5E127400D651}" srcOrd="0" destOrd="0" presId="urn:microsoft.com/office/officeart/2005/8/layout/cycle5"/>
    <dgm:cxn modelId="{9E9D1135-ED14-461E-ACE3-88CE9A34F182}" type="presOf" srcId="{E255F347-AF0B-41DA-B5DB-7DB75C8DC48F}" destId="{8B86FF30-672B-4CDB-BC5D-015C9C4AA25D}" srcOrd="0" destOrd="0" presId="urn:microsoft.com/office/officeart/2005/8/layout/cycle5"/>
    <dgm:cxn modelId="{D3C9983A-4CAA-4941-861B-CAEE75E24B85}" type="presOf" srcId="{F42FF1D6-26F9-4E0A-BA7D-03D2459C98CA}" destId="{C6A3AA80-FF60-4525-BB6A-8CE5F15EBD2A}" srcOrd="0" destOrd="0" presId="urn:microsoft.com/office/officeart/2005/8/layout/cycle5"/>
    <dgm:cxn modelId="{67E55565-37B6-4AC7-9024-8830CB5CF995}" type="presOf" srcId="{B113126B-7C82-4FA5-B16A-668B98985A38}" destId="{931804AC-CD47-4D4A-AA12-BD7662DCDF60}" srcOrd="0" destOrd="0" presId="urn:microsoft.com/office/officeart/2005/8/layout/cycle5"/>
    <dgm:cxn modelId="{8CA15C47-642E-4898-B398-A2C855DF812A}" type="presOf" srcId="{825F5F56-A935-459C-A425-2B346B9DC458}" destId="{D805FB8D-41AC-4FD9-BED7-78BF8E5F9B12}" srcOrd="0" destOrd="0" presId="urn:microsoft.com/office/officeart/2005/8/layout/cycle5"/>
    <dgm:cxn modelId="{F85FA667-DCD9-4AB5-96C0-81309A972343}" srcId="{825F5F56-A935-459C-A425-2B346B9DC458}" destId="{5646EBE9-D504-4419-9C9D-8440A44ADDC2}" srcOrd="1" destOrd="0" parTransId="{5A1D2260-0F50-4ADE-A557-CBC7A5F73FDC}" sibTransId="{A19C02C2-AA73-4CD0-8BBF-198FA9B2500B}"/>
    <dgm:cxn modelId="{4CAC6048-D500-44CB-8C2B-9F5B12AB3FEC}" type="presOf" srcId="{5646EBE9-D504-4419-9C9D-8440A44ADDC2}" destId="{B934F768-FDD3-4781-97A1-C08B0A4BB8E8}" srcOrd="0" destOrd="0" presId="urn:microsoft.com/office/officeart/2005/8/layout/cycle5"/>
    <dgm:cxn modelId="{D901F758-C6DE-460A-818A-D88C5EE4060B}" type="presOf" srcId="{3CD134DD-A7AC-459C-9F91-3C39C4A77D64}" destId="{A07A3003-B2F8-4B49-A598-2F9CCEBFF636}" srcOrd="0" destOrd="0" presId="urn:microsoft.com/office/officeart/2005/8/layout/cycle5"/>
    <dgm:cxn modelId="{F926597B-0D64-4ADB-A318-C9D633856584}" type="presOf" srcId="{A7EAC20F-7372-4053-A284-5E52819CAAF3}" destId="{1E646DDE-09FF-458D-84AE-EA34CA2E8250}" srcOrd="0" destOrd="0" presId="urn:microsoft.com/office/officeart/2005/8/layout/cycle5"/>
    <dgm:cxn modelId="{815F3391-255C-4DA2-BB8E-51B8307EC0FD}" srcId="{825F5F56-A935-459C-A425-2B346B9DC458}" destId="{8CA24E94-082C-4024-96A9-FE6286ED4194}" srcOrd="0" destOrd="0" parTransId="{6957F077-15A5-4918-8286-6EBAAFAC93DB}" sibTransId="{1B875AC1-59AD-4C5B-B769-90752909D164}"/>
    <dgm:cxn modelId="{6A8F48A1-BFCD-4C79-AFF7-582B0D5198A6}" srcId="{825F5F56-A935-459C-A425-2B346B9DC458}" destId="{A7EAC20F-7372-4053-A284-5E52819CAAF3}" srcOrd="2" destOrd="0" parTransId="{8D77A992-CEB6-4B66-94AE-3DC87001215B}" sibTransId="{3CD134DD-A7AC-459C-9F91-3C39C4A77D64}"/>
    <dgm:cxn modelId="{7A78DCBE-A7DA-4A5A-BFFB-49CD0C3533F9}" srcId="{825F5F56-A935-459C-A425-2B346B9DC458}" destId="{F42FF1D6-26F9-4E0A-BA7D-03D2459C98CA}" srcOrd="4" destOrd="0" parTransId="{38432443-6D7A-4EA1-A6D8-3F6011E6D3FD}" sibTransId="{B113126B-7C82-4FA5-B16A-668B98985A38}"/>
    <dgm:cxn modelId="{42C32CCD-AB2D-4974-B539-2ACFAA629668}" type="presOf" srcId="{A19C02C2-AA73-4CD0-8BBF-198FA9B2500B}" destId="{E26F760B-0538-4F65-A056-FFA06147B2BA}" srcOrd="0" destOrd="0" presId="urn:microsoft.com/office/officeart/2005/8/layout/cycle5"/>
    <dgm:cxn modelId="{6E4EBCEB-C6DF-48D1-AEA0-DDF150223968}" type="presOf" srcId="{8CA24E94-082C-4024-96A9-FE6286ED4194}" destId="{87E63C06-CFC7-4A3C-A511-9B8AB1BB41C4}" srcOrd="0" destOrd="0" presId="urn:microsoft.com/office/officeart/2005/8/layout/cycle5"/>
    <dgm:cxn modelId="{045BE4F2-5793-4EF7-A05A-339C10EC3D7E}" type="presParOf" srcId="{D805FB8D-41AC-4FD9-BED7-78BF8E5F9B12}" destId="{87E63C06-CFC7-4A3C-A511-9B8AB1BB41C4}" srcOrd="0" destOrd="0" presId="urn:microsoft.com/office/officeart/2005/8/layout/cycle5"/>
    <dgm:cxn modelId="{9520FDB9-AAA5-43FF-BEBC-1B2D598AEDBF}" type="presParOf" srcId="{D805FB8D-41AC-4FD9-BED7-78BF8E5F9B12}" destId="{56C3C18E-D27B-4CB9-A374-67D3C16E7E5D}" srcOrd="1" destOrd="0" presId="urn:microsoft.com/office/officeart/2005/8/layout/cycle5"/>
    <dgm:cxn modelId="{FBCC45FF-7C47-479E-B5E1-86971FBAB41C}" type="presParOf" srcId="{D805FB8D-41AC-4FD9-BED7-78BF8E5F9B12}" destId="{77B404C8-C680-41BD-9A81-5E127400D651}" srcOrd="2" destOrd="0" presId="urn:microsoft.com/office/officeart/2005/8/layout/cycle5"/>
    <dgm:cxn modelId="{1D924999-37C0-4025-AE10-3D07208CACAA}" type="presParOf" srcId="{D805FB8D-41AC-4FD9-BED7-78BF8E5F9B12}" destId="{B934F768-FDD3-4781-97A1-C08B0A4BB8E8}" srcOrd="3" destOrd="0" presId="urn:microsoft.com/office/officeart/2005/8/layout/cycle5"/>
    <dgm:cxn modelId="{1D905F71-AD4A-413B-A109-B6CAF8488A4E}" type="presParOf" srcId="{D805FB8D-41AC-4FD9-BED7-78BF8E5F9B12}" destId="{B222804A-89F1-473A-87BA-AA0C5082D82A}" srcOrd="4" destOrd="0" presId="urn:microsoft.com/office/officeart/2005/8/layout/cycle5"/>
    <dgm:cxn modelId="{6E1C1935-1D48-4982-9DEF-1D3097916589}" type="presParOf" srcId="{D805FB8D-41AC-4FD9-BED7-78BF8E5F9B12}" destId="{E26F760B-0538-4F65-A056-FFA06147B2BA}" srcOrd="5" destOrd="0" presId="urn:microsoft.com/office/officeart/2005/8/layout/cycle5"/>
    <dgm:cxn modelId="{75B4F54C-928A-493A-9C43-A6DE45721D10}" type="presParOf" srcId="{D805FB8D-41AC-4FD9-BED7-78BF8E5F9B12}" destId="{1E646DDE-09FF-458D-84AE-EA34CA2E8250}" srcOrd="6" destOrd="0" presId="urn:microsoft.com/office/officeart/2005/8/layout/cycle5"/>
    <dgm:cxn modelId="{B24E5353-0DBA-4E0E-9D61-5D4EC72FEECD}" type="presParOf" srcId="{D805FB8D-41AC-4FD9-BED7-78BF8E5F9B12}" destId="{0A4EEA33-758D-415F-9E5C-5FA58442187F}" srcOrd="7" destOrd="0" presId="urn:microsoft.com/office/officeart/2005/8/layout/cycle5"/>
    <dgm:cxn modelId="{E7F4F179-A9BE-415F-B10D-39D5FEF481FC}" type="presParOf" srcId="{D805FB8D-41AC-4FD9-BED7-78BF8E5F9B12}" destId="{A07A3003-B2F8-4B49-A598-2F9CCEBFF636}" srcOrd="8" destOrd="0" presId="urn:microsoft.com/office/officeart/2005/8/layout/cycle5"/>
    <dgm:cxn modelId="{DFCADA81-D08B-4EFD-87D9-B90349E099D7}" type="presParOf" srcId="{D805FB8D-41AC-4FD9-BED7-78BF8E5F9B12}" destId="{8B86FF30-672B-4CDB-BC5D-015C9C4AA25D}" srcOrd="9" destOrd="0" presId="urn:microsoft.com/office/officeart/2005/8/layout/cycle5"/>
    <dgm:cxn modelId="{84E6CCDF-7CB0-4ABB-94D3-60152DF9F332}" type="presParOf" srcId="{D805FB8D-41AC-4FD9-BED7-78BF8E5F9B12}" destId="{13541FB7-C773-425D-A818-4108D97383F8}" srcOrd="10" destOrd="0" presId="urn:microsoft.com/office/officeart/2005/8/layout/cycle5"/>
    <dgm:cxn modelId="{4FF440C8-BD18-4E31-942F-E4BEDF292CA7}" type="presParOf" srcId="{D805FB8D-41AC-4FD9-BED7-78BF8E5F9B12}" destId="{B27D5DD4-065E-4F31-B1B8-57E6F3AFDE79}" srcOrd="11" destOrd="0" presId="urn:microsoft.com/office/officeart/2005/8/layout/cycle5"/>
    <dgm:cxn modelId="{5BC01617-7244-4D83-BA12-AC4C207084C8}" type="presParOf" srcId="{D805FB8D-41AC-4FD9-BED7-78BF8E5F9B12}" destId="{C6A3AA80-FF60-4525-BB6A-8CE5F15EBD2A}" srcOrd="12" destOrd="0" presId="urn:microsoft.com/office/officeart/2005/8/layout/cycle5"/>
    <dgm:cxn modelId="{C20C9795-A15B-400D-8C78-6C9E01B02D4A}" type="presParOf" srcId="{D805FB8D-41AC-4FD9-BED7-78BF8E5F9B12}" destId="{54D5B394-0C29-4795-A832-6E17E2724840}" srcOrd="13" destOrd="0" presId="urn:microsoft.com/office/officeart/2005/8/layout/cycle5"/>
    <dgm:cxn modelId="{62766273-4969-400A-8321-735F3799F29D}" type="presParOf" srcId="{D805FB8D-41AC-4FD9-BED7-78BF8E5F9B12}" destId="{931804AC-CD47-4D4A-AA12-BD7662DCDF60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0AB7AF-78E9-4096-B60C-C67D6206DFC6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47455C2-ABDD-49E5-A2E7-B3838876AF00}">
      <dgm:prSet phldrT="[Testo]"/>
      <dgm:spPr/>
      <dgm:t>
        <a:bodyPr/>
        <a:lstStyle/>
        <a:p>
          <a:r>
            <a:rPr lang="it-IT" dirty="0" err="1"/>
            <a:t>Minibatch</a:t>
          </a:r>
          <a:r>
            <a:rPr lang="it-IT" dirty="0"/>
            <a:t> clear</a:t>
          </a:r>
        </a:p>
      </dgm:t>
    </dgm:pt>
    <dgm:pt modelId="{7665955D-4CED-43E4-A336-B57458BB59B5}" type="parTrans" cxnId="{8012165E-FC3B-4502-9000-A6C8A68B0878}">
      <dgm:prSet/>
      <dgm:spPr/>
      <dgm:t>
        <a:bodyPr/>
        <a:lstStyle/>
        <a:p>
          <a:endParaRPr lang="it-IT"/>
        </a:p>
      </dgm:t>
    </dgm:pt>
    <dgm:pt modelId="{66D1A640-2F2C-4C3A-90CA-125987FD83F6}" type="sibTrans" cxnId="{8012165E-FC3B-4502-9000-A6C8A68B0878}">
      <dgm:prSet/>
      <dgm:spPr/>
      <dgm:t>
        <a:bodyPr/>
        <a:lstStyle/>
        <a:p>
          <a:endParaRPr lang="it-IT"/>
        </a:p>
      </dgm:t>
    </dgm:pt>
    <dgm:pt modelId="{ACC735A2-3810-40B2-9D23-A9AA5795A776}">
      <dgm:prSet phldrT="[Testo]"/>
      <dgm:spPr/>
      <dgm:t>
        <a:bodyPr/>
        <a:lstStyle/>
        <a:p>
          <a:r>
            <a:rPr lang="it-IT" dirty="0"/>
            <a:t>Addestramento rete con </a:t>
          </a:r>
          <a:r>
            <a:rPr lang="it-IT" dirty="0" err="1"/>
            <a:t>BNc</a:t>
          </a:r>
          <a:endParaRPr lang="it-IT" dirty="0"/>
        </a:p>
      </dgm:t>
    </dgm:pt>
    <dgm:pt modelId="{8388EFA4-92B0-4881-96F4-FD21FB4F3BAD}" type="parTrans" cxnId="{78BE5636-19FA-411E-AC01-74C8333B282C}">
      <dgm:prSet/>
      <dgm:spPr/>
      <dgm:t>
        <a:bodyPr/>
        <a:lstStyle/>
        <a:p>
          <a:endParaRPr lang="it-IT"/>
        </a:p>
      </dgm:t>
    </dgm:pt>
    <dgm:pt modelId="{E092B3BC-0215-4993-9EF0-D4F2BE39AFCB}" type="sibTrans" cxnId="{78BE5636-19FA-411E-AC01-74C8333B282C}">
      <dgm:prSet/>
      <dgm:spPr/>
      <dgm:t>
        <a:bodyPr/>
        <a:lstStyle/>
        <a:p>
          <a:endParaRPr lang="it-IT"/>
        </a:p>
      </dgm:t>
    </dgm:pt>
    <dgm:pt modelId="{A69A55ED-A521-4468-A4E5-BD3620DD917D}">
      <dgm:prSet phldrT="[Testo]"/>
      <dgm:spPr/>
      <dgm:t>
        <a:bodyPr/>
        <a:lstStyle/>
        <a:p>
          <a:r>
            <a:rPr lang="it-IT" dirty="0"/>
            <a:t>Addestramento rete con </a:t>
          </a:r>
          <a:r>
            <a:rPr lang="it-IT" dirty="0" err="1"/>
            <a:t>BNa</a:t>
          </a:r>
          <a:endParaRPr lang="it-IT" dirty="0"/>
        </a:p>
      </dgm:t>
    </dgm:pt>
    <dgm:pt modelId="{CF694BF0-9705-419D-894D-F23DFD8B2D04}" type="parTrans" cxnId="{A73B3782-D2B5-4703-835E-E13ACEBFF211}">
      <dgm:prSet/>
      <dgm:spPr/>
      <dgm:t>
        <a:bodyPr/>
        <a:lstStyle/>
        <a:p>
          <a:endParaRPr lang="it-IT"/>
        </a:p>
      </dgm:t>
    </dgm:pt>
    <dgm:pt modelId="{26388416-FBCC-4532-9360-ED190C8EA0F5}" type="sibTrans" cxnId="{A73B3782-D2B5-4703-835E-E13ACEBFF211}">
      <dgm:prSet/>
      <dgm:spPr/>
      <dgm:t>
        <a:bodyPr/>
        <a:lstStyle/>
        <a:p>
          <a:endParaRPr lang="it-IT"/>
        </a:p>
      </dgm:t>
    </dgm:pt>
    <dgm:pt modelId="{EBDCF1BF-5FD0-4293-B42A-AAAEA4A6CACC}">
      <dgm:prSet phldrT="[Testo]"/>
      <dgm:spPr/>
      <dgm:t>
        <a:bodyPr/>
        <a:lstStyle/>
        <a:p>
          <a:r>
            <a:rPr lang="it-IT" dirty="0"/>
            <a:t>Creazione </a:t>
          </a:r>
          <a:r>
            <a:rPr lang="it-IT" dirty="0" err="1"/>
            <a:t>adversarial</a:t>
          </a:r>
          <a:r>
            <a:rPr lang="it-IT" dirty="0"/>
            <a:t> </a:t>
          </a:r>
          <a:r>
            <a:rPr lang="it-IT" dirty="0" err="1"/>
            <a:t>minibatch</a:t>
          </a:r>
          <a:endParaRPr lang="it-IT" dirty="0"/>
        </a:p>
      </dgm:t>
    </dgm:pt>
    <dgm:pt modelId="{0026D207-4982-4F83-B86F-C4C478637A39}" type="sibTrans" cxnId="{EE86EE71-BC87-4B5E-8EA7-DA3669D924C7}">
      <dgm:prSet/>
      <dgm:spPr/>
      <dgm:t>
        <a:bodyPr/>
        <a:lstStyle/>
        <a:p>
          <a:endParaRPr lang="it-IT"/>
        </a:p>
      </dgm:t>
    </dgm:pt>
    <dgm:pt modelId="{F9398247-4337-4B76-B8C9-25363F5956FF}" type="parTrans" cxnId="{EE86EE71-BC87-4B5E-8EA7-DA3669D924C7}">
      <dgm:prSet/>
      <dgm:spPr/>
      <dgm:t>
        <a:bodyPr/>
        <a:lstStyle/>
        <a:p>
          <a:endParaRPr lang="it-IT"/>
        </a:p>
      </dgm:t>
    </dgm:pt>
    <dgm:pt modelId="{043B4C00-F73A-4354-8D7D-285346A2E5B6}" type="pres">
      <dgm:prSet presAssocID="{2B0AB7AF-78E9-4096-B60C-C67D6206DFC6}" presName="Name0" presStyleCnt="0">
        <dgm:presLayoutVars>
          <dgm:dir/>
          <dgm:resizeHandles val="exact"/>
        </dgm:presLayoutVars>
      </dgm:prSet>
      <dgm:spPr/>
    </dgm:pt>
    <dgm:pt modelId="{4D5492F4-ABD4-4CE6-96EB-97FCAD677E4B}" type="pres">
      <dgm:prSet presAssocID="{2B0AB7AF-78E9-4096-B60C-C67D6206DFC6}" presName="cycle" presStyleCnt="0"/>
      <dgm:spPr/>
    </dgm:pt>
    <dgm:pt modelId="{931A9762-4114-4C63-AC90-CBA5928672B1}" type="pres">
      <dgm:prSet presAssocID="{647455C2-ABDD-49E5-A2E7-B3838876AF00}" presName="nodeFirstNode" presStyleLbl="node1" presStyleIdx="0" presStyleCnt="4" custRadScaleRad="103169">
        <dgm:presLayoutVars>
          <dgm:bulletEnabled val="1"/>
        </dgm:presLayoutVars>
      </dgm:prSet>
      <dgm:spPr/>
    </dgm:pt>
    <dgm:pt modelId="{D32E953E-B061-4A7A-9EC5-B863E65DA434}" type="pres">
      <dgm:prSet presAssocID="{66D1A640-2F2C-4C3A-90CA-125987FD83F6}" presName="sibTransFirstNode" presStyleLbl="bgShp" presStyleIdx="0" presStyleCnt="1"/>
      <dgm:spPr/>
    </dgm:pt>
    <dgm:pt modelId="{00542C94-3291-40AF-B8E7-132927070D38}" type="pres">
      <dgm:prSet presAssocID="{ACC735A2-3810-40B2-9D23-A9AA5795A776}" presName="nodeFollowingNodes" presStyleLbl="node1" presStyleIdx="1" presStyleCnt="4">
        <dgm:presLayoutVars>
          <dgm:bulletEnabled val="1"/>
        </dgm:presLayoutVars>
      </dgm:prSet>
      <dgm:spPr/>
    </dgm:pt>
    <dgm:pt modelId="{44C0ACA1-DEC3-4330-8FDE-E35258DBF1FC}" type="pres">
      <dgm:prSet presAssocID="{EBDCF1BF-5FD0-4293-B42A-AAAEA4A6CACC}" presName="nodeFollowingNodes" presStyleLbl="node1" presStyleIdx="2" presStyleCnt="4" custRadScaleRad="102414" custRadScaleInc="-3032">
        <dgm:presLayoutVars>
          <dgm:bulletEnabled val="1"/>
        </dgm:presLayoutVars>
      </dgm:prSet>
      <dgm:spPr/>
    </dgm:pt>
    <dgm:pt modelId="{F587611A-3BB0-4A01-ADA7-A83D37C15AFF}" type="pres">
      <dgm:prSet presAssocID="{A69A55ED-A521-4468-A4E5-BD3620DD917D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5C1BB306-56DA-4C1D-AC83-0C9F58B9B112}" type="presOf" srcId="{2B0AB7AF-78E9-4096-B60C-C67D6206DFC6}" destId="{043B4C00-F73A-4354-8D7D-285346A2E5B6}" srcOrd="0" destOrd="0" presId="urn:microsoft.com/office/officeart/2005/8/layout/cycle3"/>
    <dgm:cxn modelId="{54949916-98FB-4145-9371-31154DC4A66A}" type="presOf" srcId="{ACC735A2-3810-40B2-9D23-A9AA5795A776}" destId="{00542C94-3291-40AF-B8E7-132927070D38}" srcOrd="0" destOrd="0" presId="urn:microsoft.com/office/officeart/2005/8/layout/cycle3"/>
    <dgm:cxn modelId="{78BE5636-19FA-411E-AC01-74C8333B282C}" srcId="{2B0AB7AF-78E9-4096-B60C-C67D6206DFC6}" destId="{ACC735A2-3810-40B2-9D23-A9AA5795A776}" srcOrd="1" destOrd="0" parTransId="{8388EFA4-92B0-4881-96F4-FD21FB4F3BAD}" sibTransId="{E092B3BC-0215-4993-9EF0-D4F2BE39AFCB}"/>
    <dgm:cxn modelId="{2A87353E-4305-4431-968B-AF8BE983E096}" type="presOf" srcId="{647455C2-ABDD-49E5-A2E7-B3838876AF00}" destId="{931A9762-4114-4C63-AC90-CBA5928672B1}" srcOrd="0" destOrd="0" presId="urn:microsoft.com/office/officeart/2005/8/layout/cycle3"/>
    <dgm:cxn modelId="{8012165E-FC3B-4502-9000-A6C8A68B0878}" srcId="{2B0AB7AF-78E9-4096-B60C-C67D6206DFC6}" destId="{647455C2-ABDD-49E5-A2E7-B3838876AF00}" srcOrd="0" destOrd="0" parTransId="{7665955D-4CED-43E4-A336-B57458BB59B5}" sibTransId="{66D1A640-2F2C-4C3A-90CA-125987FD83F6}"/>
    <dgm:cxn modelId="{EE86EE71-BC87-4B5E-8EA7-DA3669D924C7}" srcId="{2B0AB7AF-78E9-4096-B60C-C67D6206DFC6}" destId="{EBDCF1BF-5FD0-4293-B42A-AAAEA4A6CACC}" srcOrd="2" destOrd="0" parTransId="{F9398247-4337-4B76-B8C9-25363F5956FF}" sibTransId="{0026D207-4982-4F83-B86F-C4C478637A39}"/>
    <dgm:cxn modelId="{A73B3782-D2B5-4703-835E-E13ACEBFF211}" srcId="{2B0AB7AF-78E9-4096-B60C-C67D6206DFC6}" destId="{A69A55ED-A521-4468-A4E5-BD3620DD917D}" srcOrd="3" destOrd="0" parTransId="{CF694BF0-9705-419D-894D-F23DFD8B2D04}" sibTransId="{26388416-FBCC-4532-9360-ED190C8EA0F5}"/>
    <dgm:cxn modelId="{F43292A9-C7F5-4184-9BD7-BF565FB05EFE}" type="presOf" srcId="{EBDCF1BF-5FD0-4293-B42A-AAAEA4A6CACC}" destId="{44C0ACA1-DEC3-4330-8FDE-E35258DBF1FC}" srcOrd="0" destOrd="0" presId="urn:microsoft.com/office/officeart/2005/8/layout/cycle3"/>
    <dgm:cxn modelId="{6B5CD1B3-A9F1-415E-AB65-AF3F1523342A}" type="presOf" srcId="{66D1A640-2F2C-4C3A-90CA-125987FD83F6}" destId="{D32E953E-B061-4A7A-9EC5-B863E65DA434}" srcOrd="0" destOrd="0" presId="urn:microsoft.com/office/officeart/2005/8/layout/cycle3"/>
    <dgm:cxn modelId="{1C02A4C5-D676-4405-A44C-8D33FC3A3422}" type="presOf" srcId="{A69A55ED-A521-4468-A4E5-BD3620DD917D}" destId="{F587611A-3BB0-4A01-ADA7-A83D37C15AFF}" srcOrd="0" destOrd="0" presId="urn:microsoft.com/office/officeart/2005/8/layout/cycle3"/>
    <dgm:cxn modelId="{B9542C7C-6F3B-4E59-85C5-8E4515CCE408}" type="presParOf" srcId="{043B4C00-F73A-4354-8D7D-285346A2E5B6}" destId="{4D5492F4-ABD4-4CE6-96EB-97FCAD677E4B}" srcOrd="0" destOrd="0" presId="urn:microsoft.com/office/officeart/2005/8/layout/cycle3"/>
    <dgm:cxn modelId="{B9509E4A-FC0C-41C5-B1CB-13B22B1785BF}" type="presParOf" srcId="{4D5492F4-ABD4-4CE6-96EB-97FCAD677E4B}" destId="{931A9762-4114-4C63-AC90-CBA5928672B1}" srcOrd="0" destOrd="0" presId="urn:microsoft.com/office/officeart/2005/8/layout/cycle3"/>
    <dgm:cxn modelId="{0ECA1B58-2DEB-4A5E-BCE2-4083145458A6}" type="presParOf" srcId="{4D5492F4-ABD4-4CE6-96EB-97FCAD677E4B}" destId="{D32E953E-B061-4A7A-9EC5-B863E65DA434}" srcOrd="1" destOrd="0" presId="urn:microsoft.com/office/officeart/2005/8/layout/cycle3"/>
    <dgm:cxn modelId="{E0E1CEEC-C332-4826-A572-9DAE8F18F393}" type="presParOf" srcId="{4D5492F4-ABD4-4CE6-96EB-97FCAD677E4B}" destId="{00542C94-3291-40AF-B8E7-132927070D38}" srcOrd="2" destOrd="0" presId="urn:microsoft.com/office/officeart/2005/8/layout/cycle3"/>
    <dgm:cxn modelId="{88252EC3-D9E1-4B3F-BB76-D42005945CA8}" type="presParOf" srcId="{4D5492F4-ABD4-4CE6-96EB-97FCAD677E4B}" destId="{44C0ACA1-DEC3-4330-8FDE-E35258DBF1FC}" srcOrd="3" destOrd="0" presId="urn:microsoft.com/office/officeart/2005/8/layout/cycle3"/>
    <dgm:cxn modelId="{51518FCA-34CB-42F4-984D-26637D6FE6BE}" type="presParOf" srcId="{4D5492F4-ABD4-4CE6-96EB-97FCAD677E4B}" destId="{F587611A-3BB0-4A01-ADA7-A83D37C15AFF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A34E0-21A1-4086-AC8C-B943820A4C3E}">
      <dsp:nvSpPr>
        <dsp:cNvPr id="0" name=""/>
        <dsp:cNvSpPr/>
      </dsp:nvSpPr>
      <dsp:spPr>
        <a:xfrm>
          <a:off x="2902" y="0"/>
          <a:ext cx="3536621" cy="1002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Inserimento pattern x nella rete</a:t>
          </a:r>
        </a:p>
      </dsp:txBody>
      <dsp:txXfrm>
        <a:off x="504064" y="0"/>
        <a:ext cx="2534298" cy="1002323"/>
      </dsp:txXfrm>
    </dsp:sp>
    <dsp:sp modelId="{D965572E-5954-4CAE-B2AD-DDB94C3D6BD1}">
      <dsp:nvSpPr>
        <dsp:cNvPr id="0" name=""/>
        <dsp:cNvSpPr/>
      </dsp:nvSpPr>
      <dsp:spPr>
        <a:xfrm>
          <a:off x="3185861" y="0"/>
          <a:ext cx="3536621" cy="1002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Calcolo del gradiente della funzione di costo </a:t>
          </a:r>
        </a:p>
      </dsp:txBody>
      <dsp:txXfrm>
        <a:off x="3687023" y="0"/>
        <a:ext cx="2534298" cy="1002323"/>
      </dsp:txXfrm>
    </dsp:sp>
    <dsp:sp modelId="{F49E6372-D73B-4DA4-AB74-49344975701C}">
      <dsp:nvSpPr>
        <dsp:cNvPr id="0" name=""/>
        <dsp:cNvSpPr/>
      </dsp:nvSpPr>
      <dsp:spPr>
        <a:xfrm>
          <a:off x="6368820" y="0"/>
          <a:ext cx="3536621" cy="1002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Somma di questa componente</a:t>
          </a:r>
        </a:p>
      </dsp:txBody>
      <dsp:txXfrm>
        <a:off x="6869982" y="0"/>
        <a:ext cx="2534298" cy="1002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A34E0-21A1-4086-AC8C-B943820A4C3E}">
      <dsp:nvSpPr>
        <dsp:cNvPr id="0" name=""/>
        <dsp:cNvSpPr/>
      </dsp:nvSpPr>
      <dsp:spPr>
        <a:xfrm>
          <a:off x="2902" y="0"/>
          <a:ext cx="3536621" cy="1002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Calcolo la funzione di </a:t>
          </a:r>
          <a:r>
            <a:rPr lang="it-IT" sz="1800" kern="1200" dirty="0" err="1"/>
            <a:t>loss</a:t>
          </a:r>
          <a:r>
            <a:rPr lang="it-IT" sz="1800" kern="1200" dirty="0"/>
            <a:t> per ogni pattern permutato</a:t>
          </a:r>
        </a:p>
      </dsp:txBody>
      <dsp:txXfrm>
        <a:off x="504064" y="0"/>
        <a:ext cx="2534298" cy="1002323"/>
      </dsp:txXfrm>
    </dsp:sp>
    <dsp:sp modelId="{D965572E-5954-4CAE-B2AD-DDB94C3D6BD1}">
      <dsp:nvSpPr>
        <dsp:cNvPr id="0" name=""/>
        <dsp:cNvSpPr/>
      </dsp:nvSpPr>
      <dsp:spPr>
        <a:xfrm>
          <a:off x="3185861" y="0"/>
          <a:ext cx="3536621" cy="1002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Prendo il gradiente  della </a:t>
          </a:r>
          <a:r>
            <a:rPr lang="it-IT" sz="1800" kern="1200" dirty="0" err="1"/>
            <a:t>loss</a:t>
          </a:r>
          <a:r>
            <a:rPr lang="it-IT" sz="1800" kern="1200" dirty="0"/>
            <a:t> del pattern permutato	 </a:t>
          </a:r>
        </a:p>
      </dsp:txBody>
      <dsp:txXfrm>
        <a:off x="3687023" y="0"/>
        <a:ext cx="2534298" cy="1002323"/>
      </dsp:txXfrm>
    </dsp:sp>
    <dsp:sp modelId="{F49E6372-D73B-4DA4-AB74-49344975701C}">
      <dsp:nvSpPr>
        <dsp:cNvPr id="0" name=""/>
        <dsp:cNvSpPr/>
      </dsp:nvSpPr>
      <dsp:spPr>
        <a:xfrm>
          <a:off x="6368820" y="0"/>
          <a:ext cx="3536621" cy="1002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Prendo il massimo valore del gradiente tra le permutazioni dello stesso pattern </a:t>
          </a:r>
        </a:p>
      </dsp:txBody>
      <dsp:txXfrm>
        <a:off x="6869982" y="0"/>
        <a:ext cx="2534298" cy="10023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A34E0-21A1-4086-AC8C-B943820A4C3E}">
      <dsp:nvSpPr>
        <dsp:cNvPr id="0" name=""/>
        <dsp:cNvSpPr/>
      </dsp:nvSpPr>
      <dsp:spPr>
        <a:xfrm>
          <a:off x="2902" y="0"/>
          <a:ext cx="3536621" cy="1002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Ad ogni iterazione calcolo il gradiente della </a:t>
          </a:r>
          <a:r>
            <a:rPr lang="it-IT" sz="1800" kern="1200" dirty="0" err="1"/>
            <a:t>loss</a:t>
          </a:r>
          <a:r>
            <a:rPr lang="it-IT" sz="1800" kern="1200" dirty="0"/>
            <a:t> del pattern </a:t>
          </a:r>
        </a:p>
      </dsp:txBody>
      <dsp:txXfrm>
        <a:off x="504064" y="0"/>
        <a:ext cx="2534298" cy="1002323"/>
      </dsp:txXfrm>
    </dsp:sp>
    <dsp:sp modelId="{D965572E-5954-4CAE-B2AD-DDB94C3D6BD1}">
      <dsp:nvSpPr>
        <dsp:cNvPr id="0" name=""/>
        <dsp:cNvSpPr/>
      </dsp:nvSpPr>
      <dsp:spPr>
        <a:xfrm>
          <a:off x="3185861" y="0"/>
          <a:ext cx="3536621" cy="1002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 sommo il pattern </a:t>
          </a:r>
        </a:p>
      </dsp:txBody>
      <dsp:txXfrm>
        <a:off x="3687023" y="0"/>
        <a:ext cx="2534298" cy="1002323"/>
      </dsp:txXfrm>
    </dsp:sp>
    <dsp:sp modelId="{F49E6372-D73B-4DA4-AB74-49344975701C}">
      <dsp:nvSpPr>
        <dsp:cNvPr id="0" name=""/>
        <dsp:cNvSpPr/>
      </dsp:nvSpPr>
      <dsp:spPr>
        <a:xfrm>
          <a:off x="6368820" y="0"/>
          <a:ext cx="3536621" cy="1002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Il pattern all’iterazione successiva verrà dato dalla proiezione della somma precedente</a:t>
          </a:r>
        </a:p>
      </dsp:txBody>
      <dsp:txXfrm>
        <a:off x="6869982" y="0"/>
        <a:ext cx="2534298" cy="10023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0C3FB-E150-4463-983F-EEE785E0BE62}">
      <dsp:nvSpPr>
        <dsp:cNvPr id="0" name=""/>
        <dsp:cNvSpPr/>
      </dsp:nvSpPr>
      <dsp:spPr>
        <a:xfrm>
          <a:off x="0" y="40343"/>
          <a:ext cx="5992965" cy="1198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L’utilizzo di </a:t>
          </a:r>
          <a:r>
            <a:rPr lang="it-IT" sz="3200" kern="1200" dirty="0" err="1"/>
            <a:t>Adversarial</a:t>
          </a:r>
          <a:r>
            <a:rPr lang="it-IT" sz="3200" kern="1200" dirty="0"/>
            <a:t> </a:t>
          </a:r>
          <a:r>
            <a:rPr lang="it-IT" sz="3200" kern="1200" dirty="0" err="1"/>
            <a:t>examples</a:t>
          </a:r>
          <a:r>
            <a:rPr lang="it-IT" sz="3200" kern="1200" dirty="0"/>
            <a:t> permette l’uso di feature robuste</a:t>
          </a:r>
        </a:p>
      </dsp:txBody>
      <dsp:txXfrm>
        <a:off x="58485" y="98828"/>
        <a:ext cx="5875995" cy="1081110"/>
      </dsp:txXfrm>
    </dsp:sp>
    <dsp:sp modelId="{2C30BA8F-6E58-42D3-B9A3-E542FED4CC3C}">
      <dsp:nvSpPr>
        <dsp:cNvPr id="0" name=""/>
        <dsp:cNvSpPr/>
      </dsp:nvSpPr>
      <dsp:spPr>
        <a:xfrm>
          <a:off x="0" y="1349674"/>
          <a:ext cx="5992965" cy="1198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Miglioramento</a:t>
          </a:r>
          <a:r>
            <a:rPr lang="it-IT" sz="3200" kern="1200" baseline="0" dirty="0"/>
            <a:t> della generalizzazione</a:t>
          </a:r>
          <a:endParaRPr lang="it-IT" sz="3200" kern="1200" dirty="0"/>
        </a:p>
      </dsp:txBody>
      <dsp:txXfrm>
        <a:off x="58485" y="1408159"/>
        <a:ext cx="5875995" cy="1081110"/>
      </dsp:txXfrm>
    </dsp:sp>
    <dsp:sp modelId="{934F8A85-9A0F-498D-8A7E-96D8F6C641A2}">
      <dsp:nvSpPr>
        <dsp:cNvPr id="0" name=""/>
        <dsp:cNvSpPr/>
      </dsp:nvSpPr>
      <dsp:spPr>
        <a:xfrm>
          <a:off x="0" y="2639914"/>
          <a:ext cx="5992965" cy="1198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Migliore robustezza davanti agli </a:t>
          </a:r>
          <a:r>
            <a:rPr lang="it-IT" sz="3200" kern="1200" dirty="0" err="1"/>
            <a:t>unseen</a:t>
          </a:r>
          <a:r>
            <a:rPr lang="it-IT" sz="3200" kern="1200" dirty="0"/>
            <a:t> data</a:t>
          </a:r>
        </a:p>
      </dsp:txBody>
      <dsp:txXfrm>
        <a:off x="58485" y="2698399"/>
        <a:ext cx="5875995" cy="10811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63C06-CFC7-4A3C-A511-9B8AB1BB41C4}">
      <dsp:nvSpPr>
        <dsp:cNvPr id="0" name=""/>
        <dsp:cNvSpPr/>
      </dsp:nvSpPr>
      <dsp:spPr>
        <a:xfrm>
          <a:off x="2071335" y="302"/>
          <a:ext cx="1395311" cy="906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Decido il tipo di permutazione</a:t>
          </a:r>
        </a:p>
      </dsp:txBody>
      <dsp:txXfrm>
        <a:off x="2115609" y="44576"/>
        <a:ext cx="1306763" cy="818404"/>
      </dsp:txXfrm>
    </dsp:sp>
    <dsp:sp modelId="{77B404C8-C680-41BD-9A81-5E127400D651}">
      <dsp:nvSpPr>
        <dsp:cNvPr id="0" name=""/>
        <dsp:cNvSpPr/>
      </dsp:nvSpPr>
      <dsp:spPr>
        <a:xfrm>
          <a:off x="956241" y="453778"/>
          <a:ext cx="3625498" cy="3625498"/>
        </a:xfrm>
        <a:custGeom>
          <a:avLst/>
          <a:gdLst/>
          <a:ahLst/>
          <a:cxnLst/>
          <a:rect l="0" t="0" r="0" b="0"/>
          <a:pathLst>
            <a:path>
              <a:moveTo>
                <a:pt x="2697513" y="230582"/>
              </a:moveTo>
              <a:arcTo wR="1812749" hR="1812749" stAng="17952864" swAng="1212445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4F768-FDD3-4781-97A1-C08B0A4BB8E8}">
      <dsp:nvSpPr>
        <dsp:cNvPr id="0" name=""/>
        <dsp:cNvSpPr/>
      </dsp:nvSpPr>
      <dsp:spPr>
        <a:xfrm>
          <a:off x="3795361" y="1252880"/>
          <a:ext cx="1395311" cy="906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Creo m permutazioni per ciascun pattern </a:t>
          </a:r>
        </a:p>
      </dsp:txBody>
      <dsp:txXfrm>
        <a:off x="3839635" y="1297154"/>
        <a:ext cx="1306763" cy="818404"/>
      </dsp:txXfrm>
    </dsp:sp>
    <dsp:sp modelId="{E26F760B-0538-4F65-A056-FFA06147B2BA}">
      <dsp:nvSpPr>
        <dsp:cNvPr id="0" name=""/>
        <dsp:cNvSpPr/>
      </dsp:nvSpPr>
      <dsp:spPr>
        <a:xfrm>
          <a:off x="956241" y="453778"/>
          <a:ext cx="3625498" cy="3625498"/>
        </a:xfrm>
        <a:custGeom>
          <a:avLst/>
          <a:gdLst/>
          <a:ahLst/>
          <a:cxnLst/>
          <a:rect l="0" t="0" r="0" b="0"/>
          <a:pathLst>
            <a:path>
              <a:moveTo>
                <a:pt x="3621160" y="1938076"/>
              </a:moveTo>
              <a:arcTo wR="1812749" hR="1812749" stAng="21837864" swAng="1360427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46DDE-09FF-458D-84AE-EA34CA2E8250}">
      <dsp:nvSpPr>
        <dsp:cNvPr id="0" name=""/>
        <dsp:cNvSpPr/>
      </dsp:nvSpPr>
      <dsp:spPr>
        <a:xfrm>
          <a:off x="3136842" y="3279595"/>
          <a:ext cx="1395311" cy="906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Prendo quella che permette di avere la </a:t>
          </a:r>
          <a:r>
            <a:rPr lang="it-IT" sz="1200" kern="1200" dirty="0" err="1"/>
            <a:t>loss</a:t>
          </a:r>
          <a:r>
            <a:rPr lang="it-IT" sz="1200" kern="1200" dirty="0"/>
            <a:t> più </a:t>
          </a:r>
          <a:r>
            <a:rPr lang="it-IT" sz="1200" kern="1200" dirty="0" err="1"/>
            <a:t>allta</a:t>
          </a:r>
          <a:endParaRPr lang="it-IT" sz="1200" kern="1200" dirty="0"/>
        </a:p>
      </dsp:txBody>
      <dsp:txXfrm>
        <a:off x="3181116" y="3323869"/>
        <a:ext cx="1306763" cy="818404"/>
      </dsp:txXfrm>
    </dsp:sp>
    <dsp:sp modelId="{A07A3003-B2F8-4B49-A598-2F9CCEBFF636}">
      <dsp:nvSpPr>
        <dsp:cNvPr id="0" name=""/>
        <dsp:cNvSpPr/>
      </dsp:nvSpPr>
      <dsp:spPr>
        <a:xfrm>
          <a:off x="956241" y="453778"/>
          <a:ext cx="3625498" cy="3625498"/>
        </a:xfrm>
        <a:custGeom>
          <a:avLst/>
          <a:gdLst/>
          <a:ahLst/>
          <a:cxnLst/>
          <a:rect l="0" t="0" r="0" b="0"/>
          <a:pathLst>
            <a:path>
              <a:moveTo>
                <a:pt x="2035468" y="3611764"/>
              </a:moveTo>
              <a:arcTo wR="1812749" hR="1812749" stAng="4976560" swAng="846881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6FF30-672B-4CDB-BC5D-015C9C4AA25D}">
      <dsp:nvSpPr>
        <dsp:cNvPr id="0" name=""/>
        <dsp:cNvSpPr/>
      </dsp:nvSpPr>
      <dsp:spPr>
        <a:xfrm>
          <a:off x="1005827" y="3279595"/>
          <a:ext cx="1395311" cy="906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Le inserisco all’interno del </a:t>
          </a:r>
          <a:r>
            <a:rPr lang="it-IT" sz="1200" kern="1200" dirty="0" err="1"/>
            <a:t>minibatch</a:t>
          </a:r>
          <a:r>
            <a:rPr lang="it-IT" sz="1200" kern="1200" dirty="0"/>
            <a:t> relativo  all’iterazione</a:t>
          </a:r>
        </a:p>
      </dsp:txBody>
      <dsp:txXfrm>
        <a:off x="1050101" y="3323869"/>
        <a:ext cx="1306763" cy="818404"/>
      </dsp:txXfrm>
    </dsp:sp>
    <dsp:sp modelId="{B27D5DD4-065E-4F31-B1B8-57E6F3AFDE79}">
      <dsp:nvSpPr>
        <dsp:cNvPr id="0" name=""/>
        <dsp:cNvSpPr/>
      </dsp:nvSpPr>
      <dsp:spPr>
        <a:xfrm>
          <a:off x="956241" y="453778"/>
          <a:ext cx="3625498" cy="3625498"/>
        </a:xfrm>
        <a:custGeom>
          <a:avLst/>
          <a:gdLst/>
          <a:ahLst/>
          <a:cxnLst/>
          <a:rect l="0" t="0" r="0" b="0"/>
          <a:pathLst>
            <a:path>
              <a:moveTo>
                <a:pt x="192413" y="2625503"/>
              </a:moveTo>
              <a:arcTo wR="1812749" hR="1812749" stAng="9201709" swAng="1360427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3AA80-FF60-4525-BB6A-8CE5F15EBD2A}">
      <dsp:nvSpPr>
        <dsp:cNvPr id="0" name=""/>
        <dsp:cNvSpPr/>
      </dsp:nvSpPr>
      <dsp:spPr>
        <a:xfrm>
          <a:off x="347308" y="1252880"/>
          <a:ext cx="1395311" cy="906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Addestro la rete</a:t>
          </a:r>
        </a:p>
      </dsp:txBody>
      <dsp:txXfrm>
        <a:off x="391582" y="1297154"/>
        <a:ext cx="1306763" cy="818404"/>
      </dsp:txXfrm>
    </dsp:sp>
    <dsp:sp modelId="{931804AC-CD47-4D4A-AA12-BD7662DCDF60}">
      <dsp:nvSpPr>
        <dsp:cNvPr id="0" name=""/>
        <dsp:cNvSpPr/>
      </dsp:nvSpPr>
      <dsp:spPr>
        <a:xfrm>
          <a:off x="956241" y="453778"/>
          <a:ext cx="3625498" cy="3625498"/>
        </a:xfrm>
        <a:custGeom>
          <a:avLst/>
          <a:gdLst/>
          <a:ahLst/>
          <a:cxnLst/>
          <a:rect l="0" t="0" r="0" b="0"/>
          <a:pathLst>
            <a:path>
              <a:moveTo>
                <a:pt x="435931" y="633583"/>
              </a:moveTo>
              <a:arcTo wR="1812749" hR="1812749" stAng="13234691" swAng="1212445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E953E-B061-4A7A-9EC5-B863E65DA434}">
      <dsp:nvSpPr>
        <dsp:cNvPr id="0" name=""/>
        <dsp:cNvSpPr/>
      </dsp:nvSpPr>
      <dsp:spPr>
        <a:xfrm>
          <a:off x="798545" y="-53896"/>
          <a:ext cx="3394007" cy="3394007"/>
        </a:xfrm>
        <a:prstGeom prst="circularArrow">
          <a:avLst>
            <a:gd name="adj1" fmla="val 4668"/>
            <a:gd name="adj2" fmla="val 272909"/>
            <a:gd name="adj3" fmla="val 13086214"/>
            <a:gd name="adj4" fmla="val 17859632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A9762-4114-4C63-AC90-CBA5928672B1}">
      <dsp:nvSpPr>
        <dsp:cNvPr id="0" name=""/>
        <dsp:cNvSpPr/>
      </dsp:nvSpPr>
      <dsp:spPr>
        <a:xfrm>
          <a:off x="1440302" y="0"/>
          <a:ext cx="2110494" cy="10552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Minibatch</a:t>
          </a:r>
          <a:r>
            <a:rPr lang="it-IT" sz="2000" kern="1200" dirty="0"/>
            <a:t> clear</a:t>
          </a:r>
        </a:p>
      </dsp:txBody>
      <dsp:txXfrm>
        <a:off x="1491815" y="51513"/>
        <a:ext cx="2007468" cy="952221"/>
      </dsp:txXfrm>
    </dsp:sp>
    <dsp:sp modelId="{00542C94-3291-40AF-B8E7-132927070D38}">
      <dsp:nvSpPr>
        <dsp:cNvPr id="0" name=""/>
        <dsp:cNvSpPr/>
      </dsp:nvSpPr>
      <dsp:spPr>
        <a:xfrm>
          <a:off x="2658976" y="1219449"/>
          <a:ext cx="2110494" cy="10552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Addestramento rete con </a:t>
          </a:r>
          <a:r>
            <a:rPr lang="it-IT" sz="2000" kern="1200" dirty="0" err="1"/>
            <a:t>BNc</a:t>
          </a:r>
          <a:endParaRPr lang="it-IT" sz="2000" kern="1200" dirty="0"/>
        </a:p>
      </dsp:txBody>
      <dsp:txXfrm>
        <a:off x="2710489" y="1270962"/>
        <a:ext cx="2007468" cy="952221"/>
      </dsp:txXfrm>
    </dsp:sp>
    <dsp:sp modelId="{44C0ACA1-DEC3-4330-8FDE-E35258DBF1FC}">
      <dsp:nvSpPr>
        <dsp:cNvPr id="0" name=""/>
        <dsp:cNvSpPr/>
      </dsp:nvSpPr>
      <dsp:spPr>
        <a:xfrm>
          <a:off x="1487844" y="2438899"/>
          <a:ext cx="2110494" cy="10552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Creazione </a:t>
          </a:r>
          <a:r>
            <a:rPr lang="it-IT" sz="2000" kern="1200" dirty="0" err="1"/>
            <a:t>adversarial</a:t>
          </a:r>
          <a:r>
            <a:rPr lang="it-IT" sz="2000" kern="1200" dirty="0"/>
            <a:t> </a:t>
          </a:r>
          <a:r>
            <a:rPr lang="it-IT" sz="2000" kern="1200" dirty="0" err="1"/>
            <a:t>minibatch</a:t>
          </a:r>
          <a:endParaRPr lang="it-IT" sz="2000" kern="1200" dirty="0"/>
        </a:p>
      </dsp:txBody>
      <dsp:txXfrm>
        <a:off x="1539357" y="2490412"/>
        <a:ext cx="2007468" cy="952221"/>
      </dsp:txXfrm>
    </dsp:sp>
    <dsp:sp modelId="{F587611A-3BB0-4A01-ADA7-A83D37C15AFF}">
      <dsp:nvSpPr>
        <dsp:cNvPr id="0" name=""/>
        <dsp:cNvSpPr/>
      </dsp:nvSpPr>
      <dsp:spPr>
        <a:xfrm>
          <a:off x="221628" y="1219449"/>
          <a:ext cx="2110494" cy="10552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Addestramento rete con </a:t>
          </a:r>
          <a:r>
            <a:rPr lang="it-IT" sz="2000" kern="1200" dirty="0" err="1"/>
            <a:t>BNa</a:t>
          </a:r>
          <a:endParaRPr lang="it-IT" sz="2000" kern="1200" dirty="0"/>
        </a:p>
      </dsp:txBody>
      <dsp:txXfrm>
        <a:off x="273141" y="1270962"/>
        <a:ext cx="2007468" cy="952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diagramLayout" Target="../diagrams/layout6.xml"/><Relationship Id="rId7" Type="http://schemas.openxmlformats.org/officeDocument/2006/relationships/image" Target="../media/image9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10" Type="http://schemas.openxmlformats.org/officeDocument/2006/relationships/image" Target="../media/image19.jpg"/><Relationship Id="rId4" Type="http://schemas.openxmlformats.org/officeDocument/2006/relationships/image" Target="../media/image13.jpg"/><Relationship Id="rId9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E109C2-46F1-B0E9-14BA-09EAE8EB4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059" y="1974094"/>
            <a:ext cx="8182514" cy="1626705"/>
          </a:xfrm>
        </p:spPr>
        <p:txBody>
          <a:bodyPr/>
          <a:lstStyle/>
          <a:p>
            <a:r>
              <a:rPr lang="it-I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SVILUPPO MODELLI DI ADVERSARIAL TRAINING</a:t>
            </a:r>
            <a:b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tesi di laurea in ingegneria informatica</a:t>
            </a:r>
            <a:b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 ACCADEMICO 2021-2022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1B1C59F-1F29-A7C0-9966-7DC63E927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2914" y="3773077"/>
            <a:ext cx="6831673" cy="1471470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Relatore:</a:t>
            </a:r>
          </a:p>
          <a:p>
            <a:pPr algn="l"/>
            <a:r>
              <a:rPr lang="it-IT" sz="2000" b="1" dirty="0"/>
              <a:t>prof. Loris Nanni</a:t>
            </a:r>
          </a:p>
          <a:p>
            <a:pPr algn="l"/>
            <a:r>
              <a:rPr lang="it-IT" sz="2000" dirty="0"/>
              <a:t>Laureando:</a:t>
            </a:r>
          </a:p>
          <a:p>
            <a:pPr algn="l"/>
            <a:r>
              <a:rPr lang="it-IT" sz="2000" b="1" dirty="0"/>
              <a:t>Michele Russo</a:t>
            </a:r>
          </a:p>
        </p:txBody>
      </p:sp>
    </p:spTree>
    <p:extLst>
      <p:ext uri="{BB962C8B-B14F-4D97-AF65-F5344CB8AC3E}">
        <p14:creationId xmlns:p14="http://schemas.microsoft.com/office/powerpoint/2010/main" val="3865567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45C915-E567-55C3-25C4-2A252467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609" y="854248"/>
            <a:ext cx="9601200" cy="1485900"/>
          </a:xfrm>
        </p:spPr>
        <p:txBody>
          <a:bodyPr>
            <a:normAutofit/>
          </a:bodyPr>
          <a:lstStyle/>
          <a:p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Descrizione metodo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6036E9A-A1A4-969F-0E44-BC5D0392E9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018145"/>
              </p:ext>
            </p:extLst>
          </p:nvPr>
        </p:nvGraphicFramePr>
        <p:xfrm>
          <a:off x="6829650" y="1652987"/>
          <a:ext cx="4991099" cy="349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A0539FD4-136C-3224-9D92-052147B54E14}"/>
              </a:ext>
            </a:extLst>
          </p:cNvPr>
          <p:cNvSpPr txBox="1"/>
          <p:nvPr/>
        </p:nvSpPr>
        <p:spPr>
          <a:xfrm>
            <a:off x="3579992" y="4140142"/>
            <a:ext cx="2636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Riprendo dal  metodo di generazione immagini del Max con permutazione Gaussiana </a:t>
            </a:r>
          </a:p>
        </p:txBody>
      </p:sp>
      <p:sp>
        <p:nvSpPr>
          <p:cNvPr id="13" name="Connettore 12">
            <a:extLst>
              <a:ext uri="{FF2B5EF4-FFF2-40B4-BE49-F238E27FC236}">
                <a16:creationId xmlns:a16="http://schemas.microsoft.com/office/drawing/2014/main" id="{CFFEC5A5-6C91-EB2E-7DF1-2F95E438D78C}"/>
              </a:ext>
            </a:extLst>
          </p:cNvPr>
          <p:cNvSpPr/>
          <p:nvPr/>
        </p:nvSpPr>
        <p:spPr>
          <a:xfrm>
            <a:off x="8160225" y="4095573"/>
            <a:ext cx="2445488" cy="1051562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sinistra 16">
            <a:extLst>
              <a:ext uri="{FF2B5EF4-FFF2-40B4-BE49-F238E27FC236}">
                <a16:creationId xmlns:a16="http://schemas.microsoft.com/office/drawing/2014/main" id="{ACF77507-52E4-7052-20A6-C477225BF5D3}"/>
              </a:ext>
            </a:extLst>
          </p:cNvPr>
          <p:cNvSpPr/>
          <p:nvPr/>
        </p:nvSpPr>
        <p:spPr>
          <a:xfrm rot="10800000">
            <a:off x="6578586" y="4402254"/>
            <a:ext cx="983511" cy="5834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AAEAE8E6-715C-D8CB-8931-F2CCBB8A4CBD}"/>
              </a:ext>
            </a:extLst>
          </p:cNvPr>
          <p:cNvSpPr/>
          <p:nvPr/>
        </p:nvSpPr>
        <p:spPr>
          <a:xfrm>
            <a:off x="6809912" y="2762426"/>
            <a:ext cx="4991099" cy="13331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0D31ED92-E1AF-FFC2-52CE-2C34879439E1}"/>
              </a:ext>
            </a:extLst>
          </p:cNvPr>
          <p:cNvSpPr/>
          <p:nvPr/>
        </p:nvSpPr>
        <p:spPr>
          <a:xfrm>
            <a:off x="4949942" y="3038386"/>
            <a:ext cx="1446028" cy="723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7EF7101-2AE3-B159-BAAC-729EB1959234}"/>
              </a:ext>
            </a:extLst>
          </p:cNvPr>
          <p:cNvSpPr txBox="1"/>
          <p:nvPr/>
        </p:nvSpPr>
        <p:spPr>
          <a:xfrm>
            <a:off x="1586287" y="2662814"/>
            <a:ext cx="3179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Sostituisco i BN in base al </a:t>
            </a:r>
            <a:r>
              <a:rPr lang="it-IT" dirty="0" err="1"/>
              <a:t>minibatch</a:t>
            </a:r>
            <a:r>
              <a:rPr lang="it-IT" dirty="0"/>
              <a:t> usato. In modo da poter adattare meglio alla diversa distribuzione dei due </a:t>
            </a:r>
            <a:r>
              <a:rPr lang="it-IT" dirty="0" err="1"/>
              <a:t>minibatch</a:t>
            </a:r>
            <a:endParaRPr lang="it-IT" dirty="0"/>
          </a:p>
        </p:txBody>
      </p:sp>
      <p:pic>
        <p:nvPicPr>
          <p:cNvPr id="5" name="Immagine 4" descr="Immagine che contiene persona&#10;&#10;Descrizione generata automaticamente">
            <a:extLst>
              <a:ext uri="{FF2B5EF4-FFF2-40B4-BE49-F238E27FC236}">
                <a16:creationId xmlns:a16="http://schemas.microsoft.com/office/drawing/2014/main" id="{E3578764-5471-D1EC-C57A-CB397F69EE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2108" y="5462170"/>
            <a:ext cx="1073314" cy="1083161"/>
          </a:xfrm>
          <a:prstGeom prst="rect">
            <a:avLst/>
          </a:prstGeom>
        </p:spPr>
      </p:pic>
      <p:pic>
        <p:nvPicPr>
          <p:cNvPr id="8" name="Immagine 7" descr="Immagine che contiene persona&#10;&#10;Descrizione generata automaticamente">
            <a:extLst>
              <a:ext uri="{FF2B5EF4-FFF2-40B4-BE49-F238E27FC236}">
                <a16:creationId xmlns:a16="http://schemas.microsoft.com/office/drawing/2014/main" id="{8D36ECB1-9764-693B-D327-247D67A824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2317" y="5462171"/>
            <a:ext cx="1107366" cy="1083161"/>
          </a:xfrm>
          <a:prstGeom prst="rect">
            <a:avLst/>
          </a:prstGeom>
        </p:spPr>
      </p:pic>
      <p:sp>
        <p:nvSpPr>
          <p:cNvPr id="9" name="Freccia a sinistra 8">
            <a:extLst>
              <a:ext uri="{FF2B5EF4-FFF2-40B4-BE49-F238E27FC236}">
                <a16:creationId xmlns:a16="http://schemas.microsoft.com/office/drawing/2014/main" id="{EFBD1A03-5CA8-E362-5F99-92EEFD0AD7A7}"/>
              </a:ext>
            </a:extLst>
          </p:cNvPr>
          <p:cNvSpPr/>
          <p:nvPr/>
        </p:nvSpPr>
        <p:spPr>
          <a:xfrm rot="10800000">
            <a:off x="4907991" y="5817922"/>
            <a:ext cx="491756" cy="3716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70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569A04-A4AB-332E-A79F-18B446DF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91790"/>
            <a:ext cx="9601200" cy="831080"/>
          </a:xfrm>
        </p:spPr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usati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B80DC8-F08D-00B0-4BD5-DA36DA53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9726" y="2039033"/>
            <a:ext cx="4239576" cy="6139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200" b="1" dirty="0">
                <a:latin typeface="New times roman"/>
              </a:rPr>
              <a:t>Dataset Quadri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F77B1C3-6362-DA8B-7AC3-437983AF9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123205"/>
            <a:ext cx="1638301" cy="160972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8ADF906-319E-ADFD-FF9F-031A7F034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77" y="3124197"/>
            <a:ext cx="1666874" cy="159258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8F5D198-8805-130D-F2CE-20CE3162F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4730693"/>
            <a:ext cx="1638301" cy="157543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B09F140-22C4-8B26-25A7-01EE7CC43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6077" y="4716778"/>
            <a:ext cx="1676399" cy="160972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CE59094-36ED-8DC4-066A-BCBD2ED327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8658" y="3120967"/>
            <a:ext cx="1695450" cy="159258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6D541D3-8C89-3F60-AD95-9565031B68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4377" y="4716778"/>
            <a:ext cx="1663065" cy="159258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0908474-255E-FCC1-CE8D-53727EC6CEF3}"/>
              </a:ext>
            </a:extLst>
          </p:cNvPr>
          <p:cNvSpPr txBox="1"/>
          <p:nvPr/>
        </p:nvSpPr>
        <p:spPr>
          <a:xfrm>
            <a:off x="7301949" y="2068167"/>
            <a:ext cx="4240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latin typeface="New times roman"/>
              </a:rPr>
              <a:t>Dataset Istopatologie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6A718143-C08F-E165-8D2E-118C066788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2848" y="3120967"/>
            <a:ext cx="1695450" cy="1609726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C4820CD2-C000-20F1-71A7-28DE74E3A2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05923" y="3124197"/>
            <a:ext cx="1771650" cy="1592582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C7565002-0E14-D08C-AF3B-DBBE2A4E59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20098" y="4713548"/>
            <a:ext cx="1771650" cy="15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84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C100B0-2683-B45A-C876-054C9BDB1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31279"/>
            <a:ext cx="9601200" cy="73218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Prestazioni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5699AC-7DEE-015D-BFDE-FB0BDF36C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1807" y="2027522"/>
            <a:ext cx="4006310" cy="44394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Dataset quadri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 reti create mediante il mio metodo sono tre: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adversarial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con 15 e 25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 una con 15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data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augumentation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6C4CDE2-1AD2-CFCF-5E33-1DCFF533E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6652" y="2027522"/>
            <a:ext cx="4471186" cy="4439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Dataset istopatologie</a:t>
            </a:r>
          </a:p>
          <a:p>
            <a:pPr marL="0" indent="0">
              <a:buNone/>
            </a:pPr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reti create mediante il  mio metodo sono due: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adversarial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con 15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 una con 25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data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augumentation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81F1AD8-6C86-52E5-E59B-20D012C0F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97" y="2672612"/>
            <a:ext cx="3935896" cy="218566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EC63B71-26BB-A1F7-4C7C-1D9E79F3C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545" y="2682194"/>
            <a:ext cx="3564834" cy="217608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1128CC-1796-C0DE-A114-01931D631A75}"/>
              </a:ext>
            </a:extLst>
          </p:cNvPr>
          <p:cNvSpPr txBox="1"/>
          <p:nvPr/>
        </p:nvSpPr>
        <p:spPr>
          <a:xfrm>
            <a:off x="1295400" y="1108387"/>
            <a:ext cx="10389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risultati sono ottenuti tramite l’utilizzo della rete ResNet-18. I test effettuati per ciascuna rete presentano un test set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uno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adversarial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 uno con pattern misti  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94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3B74A78-06C9-566F-C0D9-EEB0902D8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858" y="1295770"/>
            <a:ext cx="8361229" cy="779764"/>
          </a:xfrm>
        </p:spPr>
        <p:txBody>
          <a:bodyPr>
            <a:normAutofit/>
          </a:bodyPr>
          <a:lstStyle/>
          <a:p>
            <a:r>
              <a:rPr lang="it-I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939A0D-D6AE-8702-2E7F-C74C65A8D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2075534"/>
            <a:ext cx="6831673" cy="345935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dataset quadri l’utilizzo di 15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risulta performare meglio rispetto all’utilizzo di 25, su dataset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Situazione che si ribalta guardando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adversarial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Mentre il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trainining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 prestazioni inferiori rispetto a tutti e tre i campi di sperimentazione.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dataset istopatologie il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performa meglio di entrambi gli addestramenti proposti, per quanto riguarda il campo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mentre le sue prestazioni degenerano quando si utilizzano gli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adverasarial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Vedendo i due modelli di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adversarial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si nota che la data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augumentation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riesce ad avere performance leggermente migliori rispetto all’altro training </a:t>
            </a:r>
          </a:p>
        </p:txBody>
      </p:sp>
    </p:spTree>
    <p:extLst>
      <p:ext uri="{BB962C8B-B14F-4D97-AF65-F5344CB8AC3E}">
        <p14:creationId xmlns:p14="http://schemas.microsoft.com/office/powerpoint/2010/main" val="3252051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B3A73D-349F-8917-E5C3-9EA1C466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8" y="632791"/>
            <a:ext cx="3855720" cy="2157884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SOMMARIO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32E80-7D8E-FBCC-76FF-906A5D2CE494}"/>
              </a:ext>
            </a:extLst>
          </p:cNvPr>
          <p:cNvSpPr txBox="1"/>
          <p:nvPr/>
        </p:nvSpPr>
        <p:spPr>
          <a:xfrm>
            <a:off x="5830957" y="1165977"/>
            <a:ext cx="61225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Perché possono ingannare le reti neurali?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Cosa sono gli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adversarial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Perché usare l’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adversarial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Maxup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 sviluppato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Prestazioni</a:t>
            </a:r>
          </a:p>
        </p:txBody>
      </p:sp>
    </p:spTree>
    <p:extLst>
      <p:ext uri="{BB962C8B-B14F-4D97-AF65-F5344CB8AC3E}">
        <p14:creationId xmlns:p14="http://schemas.microsoft.com/office/powerpoint/2010/main" val="2108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AC6EC8-586F-EF18-D996-5EF0D9F4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it-IT" sz="4000" b="1" dirty="0">
                <a:latin typeface="New times roman"/>
              </a:rPr>
              <a:t>Cosa sono gli </a:t>
            </a:r>
            <a:r>
              <a:rPr lang="it-IT" sz="4000" b="1" dirty="0" err="1">
                <a:latin typeface="New times roman"/>
              </a:rPr>
              <a:t>adversarial</a:t>
            </a:r>
            <a:r>
              <a:rPr lang="it-IT" sz="4000" b="1" dirty="0">
                <a:latin typeface="New times roman"/>
              </a:rPr>
              <a:t> </a:t>
            </a:r>
            <a:r>
              <a:rPr lang="it-IT" sz="4000" b="1" dirty="0" err="1">
                <a:latin typeface="New times roman"/>
              </a:rPr>
              <a:t>examples</a:t>
            </a:r>
            <a:r>
              <a:rPr lang="it-IT" sz="4000" b="1" dirty="0">
                <a:latin typeface="New times roman"/>
              </a:rPr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D63BEBC-3211-83A9-54A6-F554B1060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5999"/>
            <a:ext cx="5072437" cy="4056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New times roman"/>
              </a:rPr>
              <a:t>Varie</a:t>
            </a:r>
            <a:r>
              <a:rPr lang="en-US" sz="2400" b="1" dirty="0">
                <a:latin typeface="New times roman"/>
              </a:rPr>
              <a:t> </a:t>
            </a:r>
            <a:r>
              <a:rPr lang="en-US" sz="2400" b="1" dirty="0" err="1">
                <a:latin typeface="New times roman"/>
              </a:rPr>
              <a:t>metodologie</a:t>
            </a:r>
            <a:r>
              <a:rPr lang="en-US" sz="2400" b="1" dirty="0">
                <a:latin typeface="New times roman"/>
              </a:rPr>
              <a:t> </a:t>
            </a:r>
          </a:p>
          <a:p>
            <a:pPr marL="0" indent="0">
              <a:buNone/>
            </a:pPr>
            <a:endParaRPr lang="en-US" dirty="0">
              <a:latin typeface="New times roman"/>
            </a:endParaRPr>
          </a:p>
          <a:p>
            <a:pPr marL="0" indent="0">
              <a:buNone/>
            </a:pPr>
            <a:r>
              <a:rPr lang="en-US" dirty="0">
                <a:latin typeface="New times roman"/>
              </a:rPr>
              <a:t>              fast gradient sign </a:t>
            </a:r>
          </a:p>
          <a:p>
            <a:pPr marL="0" indent="0">
              <a:buNone/>
            </a:pPr>
            <a:endParaRPr lang="en-US" dirty="0">
              <a:latin typeface="New times roman"/>
            </a:endParaRPr>
          </a:p>
          <a:p>
            <a:pPr marL="0" indent="0">
              <a:buNone/>
            </a:pPr>
            <a:r>
              <a:rPr lang="en-US" dirty="0">
                <a:latin typeface="New times roman"/>
              </a:rPr>
              <a:t>              min max </a:t>
            </a:r>
          </a:p>
          <a:p>
            <a:pPr marL="0" indent="0">
              <a:buNone/>
            </a:pPr>
            <a:endParaRPr lang="en-US" dirty="0">
              <a:latin typeface="New times roman"/>
            </a:endParaRPr>
          </a:p>
          <a:p>
            <a:pPr marL="0" indent="0">
              <a:buNone/>
            </a:pPr>
            <a:r>
              <a:rPr lang="en-US" dirty="0">
                <a:latin typeface="New times roman"/>
              </a:rPr>
              <a:t>              PGD</a:t>
            </a:r>
          </a:p>
          <a:p>
            <a:pPr marL="0" indent="0">
              <a:buNone/>
            </a:pPr>
            <a:endParaRPr lang="en-US" dirty="0">
              <a:latin typeface="New times roman"/>
            </a:endParaRPr>
          </a:p>
          <a:p>
            <a:pPr marL="0" indent="0">
              <a:buNone/>
            </a:pPr>
            <a:r>
              <a:rPr lang="en-US" sz="2400" dirty="0">
                <a:latin typeface="New times roman"/>
              </a:rPr>
              <a:t>                </a:t>
            </a:r>
          </a:p>
          <a:p>
            <a:pPr marL="0" indent="0">
              <a:buNone/>
            </a:pPr>
            <a:endParaRPr lang="en-US" sz="2400" dirty="0">
              <a:latin typeface="New times roman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FAD096C-24FA-6316-A401-186AE1E6D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339" y="2455383"/>
            <a:ext cx="6401748" cy="2976812"/>
          </a:xfrm>
          <a:prstGeom prst="rect">
            <a:avLst/>
          </a:prstGeom>
        </p:spPr>
      </p:pic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A584F9A5-AB92-2545-730D-1A579E789732}"/>
              </a:ext>
            </a:extLst>
          </p:cNvPr>
          <p:cNvSpPr/>
          <p:nvPr/>
        </p:nvSpPr>
        <p:spPr>
          <a:xfrm>
            <a:off x="1090798" y="3127943"/>
            <a:ext cx="703385" cy="576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D0EEFB07-5EBA-5725-474E-2C9991090D2F}"/>
              </a:ext>
            </a:extLst>
          </p:cNvPr>
          <p:cNvSpPr/>
          <p:nvPr/>
        </p:nvSpPr>
        <p:spPr>
          <a:xfrm>
            <a:off x="1080753" y="3944873"/>
            <a:ext cx="703385" cy="576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EA158450-945D-D04E-B536-B259D2F8686F}"/>
              </a:ext>
            </a:extLst>
          </p:cNvPr>
          <p:cNvSpPr/>
          <p:nvPr/>
        </p:nvSpPr>
        <p:spPr>
          <a:xfrm>
            <a:off x="1023561" y="4855419"/>
            <a:ext cx="703385" cy="576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491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754D6E-FE5C-6B51-1886-F573F717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83974"/>
          </a:xfrm>
        </p:spPr>
        <p:txBody>
          <a:bodyPr>
            <a:normAutofit/>
          </a:bodyPr>
          <a:lstStyle/>
          <a:p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Perché possono ingannare le reti neurali?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DD6E6AB-0A4D-8355-3631-006BD6569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974574"/>
                <a:ext cx="9601200" cy="419762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b="0" dirty="0">
                    <a:latin typeface="New times roman"/>
                  </a:rPr>
                  <a:t>L’input di un pattern permutato può essere presentato nel seguente modo: </a:t>
                </a:r>
              </a:p>
              <a:p>
                <a:pPr marL="0" indent="0">
                  <a:buNone/>
                </a:pPr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it-IT" dirty="0">
                  <a:latin typeface="New times roman"/>
                </a:endParaRPr>
              </a:p>
              <a:p>
                <a:pPr marL="0" indent="0">
                  <a:buNone/>
                </a:pPr>
                <a:r>
                  <a:rPr lang="it-IT" dirty="0">
                    <a:latin typeface="New times roman"/>
                  </a:rPr>
                  <a:t>Supponendo che la rete abbia i pesi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it-IT" dirty="0">
                    <a:latin typeface="New times roman"/>
                  </a:rPr>
                  <a:t>, l’input realmente letto dalla rete sarebbe diverso quindi il contributo dato dalla permutazione fa crescere la funzione di attivazione:</a:t>
                </a:r>
              </a:p>
              <a:p>
                <a:pPr marL="0" indent="0">
                  <a:buNone/>
                </a:pPr>
                <a:endParaRPr lang="it-IT" dirty="0">
                  <a:latin typeface="New times roman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it-IT" dirty="0">
                  <a:latin typeface="New times roman"/>
                </a:endParaRPr>
              </a:p>
              <a:p>
                <a:pPr marL="0" indent="0">
                  <a:buNone/>
                </a:pPr>
                <a:endParaRPr lang="it-IT" dirty="0">
                  <a:latin typeface="New times roman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DD6E6AB-0A4D-8355-3631-006BD6569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974574"/>
                <a:ext cx="9601200" cy="4197626"/>
              </a:xfrm>
              <a:blipFill>
                <a:blip r:embed="rId2"/>
                <a:stretch>
                  <a:fillRect l="-635" t="-13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07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088A0-095B-5D0C-5249-CE65A88A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95287"/>
            <a:ext cx="9601200" cy="718930"/>
          </a:xfrm>
        </p:spPr>
        <p:txBody>
          <a:bodyPr>
            <a:normAutofit/>
          </a:bodyPr>
          <a:lstStyle/>
          <a:p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vengono generati?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5F13D663-92B8-732D-4766-6B2CF91FB6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48046"/>
              </p:ext>
            </p:extLst>
          </p:nvPr>
        </p:nvGraphicFramePr>
        <p:xfrm>
          <a:off x="1218026" y="1820447"/>
          <a:ext cx="9908345" cy="1002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Segnaposto contenuto 5">
            <a:extLst>
              <a:ext uri="{FF2B5EF4-FFF2-40B4-BE49-F238E27FC236}">
                <a16:creationId xmlns:a16="http://schemas.microsoft.com/office/drawing/2014/main" id="{957D8DE7-4BDA-8690-C403-FA7D22DC4F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064377"/>
              </p:ext>
            </p:extLst>
          </p:nvPr>
        </p:nvGraphicFramePr>
        <p:xfrm>
          <a:off x="1141827" y="3429000"/>
          <a:ext cx="9908345" cy="1002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Segnaposto contenuto 5">
            <a:extLst>
              <a:ext uri="{FF2B5EF4-FFF2-40B4-BE49-F238E27FC236}">
                <a16:creationId xmlns:a16="http://schemas.microsoft.com/office/drawing/2014/main" id="{1D314654-179E-559E-D407-7A22A8AFCE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106054"/>
              </p:ext>
            </p:extLst>
          </p:nvPr>
        </p:nvGraphicFramePr>
        <p:xfrm>
          <a:off x="1218026" y="5037553"/>
          <a:ext cx="9908345" cy="1002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F5C1F065-E03A-BA24-4218-FB775525B707}"/>
              </a:ext>
            </a:extLst>
          </p:cNvPr>
          <p:cNvSpPr txBox="1"/>
          <p:nvPr/>
        </p:nvSpPr>
        <p:spPr>
          <a:xfrm>
            <a:off x="1295400" y="1363443"/>
            <a:ext cx="3793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FGSM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6D4C98B-9EB9-34F3-BF7E-F049BA46C501}"/>
              </a:ext>
            </a:extLst>
          </p:cNvPr>
          <p:cNvSpPr txBox="1"/>
          <p:nvPr/>
        </p:nvSpPr>
        <p:spPr>
          <a:xfrm>
            <a:off x="1295400" y="4565161"/>
            <a:ext cx="3793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PGD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3CABB3D-6650-EC78-5794-802D4D2AB9BA}"/>
              </a:ext>
            </a:extLst>
          </p:cNvPr>
          <p:cNvSpPr txBox="1"/>
          <p:nvPr/>
        </p:nvSpPr>
        <p:spPr>
          <a:xfrm>
            <a:off x="1295399" y="2956608"/>
            <a:ext cx="3793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Min-Max</a:t>
            </a:r>
          </a:p>
        </p:txBody>
      </p:sp>
    </p:spTree>
    <p:extLst>
      <p:ext uri="{BB962C8B-B14F-4D97-AF65-F5344CB8AC3E}">
        <p14:creationId xmlns:p14="http://schemas.microsoft.com/office/powerpoint/2010/main" val="349745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4E54EF-3C26-5FF0-F57D-999B1EAA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42" y="666656"/>
            <a:ext cx="4113143" cy="1222513"/>
          </a:xfrm>
        </p:spPr>
        <p:txBody>
          <a:bodyPr>
            <a:normAutofit/>
          </a:bodyPr>
          <a:lstStyle/>
          <a:p>
            <a:r>
              <a:rPr lang="it-I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Perché usare l’</a:t>
            </a:r>
            <a:r>
              <a:rPr lang="it-IT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adversarial</a:t>
            </a:r>
            <a:r>
              <a:rPr lang="it-I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training? 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34651C-1497-66F1-0EC2-96423250C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372568"/>
            <a:ext cx="4113142" cy="3494832"/>
          </a:xfrm>
        </p:spPr>
        <p:txBody>
          <a:bodyPr/>
          <a:lstStyle/>
          <a:p>
            <a:endParaRPr lang="it-IT" dirty="0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3F5C35A3-2CAF-6AB8-D587-887E1F9920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2038951"/>
              </p:ext>
            </p:extLst>
          </p:nvPr>
        </p:nvGraphicFramePr>
        <p:xfrm>
          <a:off x="6659879" y="2467052"/>
          <a:ext cx="5309816" cy="3978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1C72BBD3-158F-D122-817E-A53DE65195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0915617"/>
              </p:ext>
            </p:extLst>
          </p:nvPr>
        </p:nvGraphicFramePr>
        <p:xfrm>
          <a:off x="222305" y="2372568"/>
          <a:ext cx="5992965" cy="3897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404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4E82C-36F3-72E2-8D7F-8CDF027A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891209"/>
          </a:xfrm>
        </p:spPr>
        <p:txBody>
          <a:bodyPr/>
          <a:lstStyle/>
          <a:p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UP</a:t>
            </a:r>
            <a:endParaRPr lang="it-IT" sz="4000" b="1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BA20DD-D5D6-D0CE-A9AF-5D66B59D8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1577009"/>
            <a:ext cx="3855720" cy="4863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MaxUp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una tecnica di Min-Max.</a:t>
            </a:r>
          </a:p>
          <a:p>
            <a:pPr marL="0" indent="0">
              <a:buNone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caratteristiche può essere considerata come ‘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lightweight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adversarial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training’</a:t>
            </a:r>
          </a:p>
          <a:p>
            <a:pPr marL="0" indent="0">
              <a:buNone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basa su permutazioni generate da una distribuzione di probabilità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i.i.d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 cui: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CutOut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MixUp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CutMix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289675E5-CAD6-4786-B8B2-81E0EE3AB2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033020"/>
              </p:ext>
            </p:extLst>
          </p:nvPr>
        </p:nvGraphicFramePr>
        <p:xfrm>
          <a:off x="6096000" y="1577009"/>
          <a:ext cx="5537982" cy="4247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magine 6" descr="Immagine che contiene mammifero, grande felino, leone&#10;&#10;Descrizione generata automaticamente">
            <a:extLst>
              <a:ext uri="{FF2B5EF4-FFF2-40B4-BE49-F238E27FC236}">
                <a16:creationId xmlns:a16="http://schemas.microsoft.com/office/drawing/2014/main" id="{248C35FB-98E8-15A9-77D6-4959538CDB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1760" y="5149266"/>
            <a:ext cx="663087" cy="629371"/>
          </a:xfrm>
          <a:prstGeom prst="rect">
            <a:avLst/>
          </a:prstGeom>
        </p:spPr>
      </p:pic>
      <p:pic>
        <p:nvPicPr>
          <p:cNvPr id="9" name="Immagine 8" descr="Immagine che contiene gatto, mammifero, gatto domestico, sfocato&#10;&#10;Descrizione generata automaticamente">
            <a:extLst>
              <a:ext uri="{FF2B5EF4-FFF2-40B4-BE49-F238E27FC236}">
                <a16:creationId xmlns:a16="http://schemas.microsoft.com/office/drawing/2014/main" id="{91A31783-02D9-A3BF-9CD4-E978B100F9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9104" y="5778637"/>
            <a:ext cx="663087" cy="628789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2E3C07D2-8E64-B4B7-573B-4776CDF09F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9104" y="4519895"/>
            <a:ext cx="629371" cy="62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24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0C2F45-E6B8-E8E6-9A7D-2E2B17CD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59296"/>
            <a:ext cx="9601200" cy="652670"/>
          </a:xfrm>
        </p:spPr>
        <p:txBody>
          <a:bodyPr>
            <a:normAutofit/>
          </a:bodyPr>
          <a:lstStyle/>
          <a:p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MAXUP VS PGD</a:t>
            </a:r>
          </a:p>
        </p:txBody>
      </p:sp>
      <p:pic>
        <p:nvPicPr>
          <p:cNvPr id="5" name="Segnaposto contenuto 4" descr="Faccina sorridente con riempimento a tinta unita">
            <a:extLst>
              <a:ext uri="{FF2B5EF4-FFF2-40B4-BE49-F238E27FC236}">
                <a16:creationId xmlns:a16="http://schemas.microsoft.com/office/drawing/2014/main" id="{DD546791-C04D-730F-4223-05D7CD1C9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638960"/>
            <a:ext cx="914400" cy="914400"/>
          </a:xfrm>
        </p:spPr>
      </p:pic>
      <p:pic>
        <p:nvPicPr>
          <p:cNvPr id="7" name="Segnaposto contenuto 4" descr="Faccina sorridente con riempimento a tinta unita">
            <a:extLst>
              <a:ext uri="{FF2B5EF4-FFF2-40B4-BE49-F238E27FC236}">
                <a16:creationId xmlns:a16="http://schemas.microsoft.com/office/drawing/2014/main" id="{8A15AA51-74D2-0E92-F9EA-325F6D6A4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4030334"/>
            <a:ext cx="914400" cy="914400"/>
          </a:xfrm>
          <a:prstGeom prst="rect">
            <a:avLst/>
          </a:prstGeom>
        </p:spPr>
      </p:pic>
      <p:pic>
        <p:nvPicPr>
          <p:cNvPr id="8" name="Segnaposto contenuto 4" descr="Faccina sorridente con riempimento a tinta unita">
            <a:extLst>
              <a:ext uri="{FF2B5EF4-FFF2-40B4-BE49-F238E27FC236}">
                <a16:creationId xmlns:a16="http://schemas.microsoft.com/office/drawing/2014/main" id="{A7BEE91A-DC02-A56A-5F6D-3E2F5A3B3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2834647"/>
            <a:ext cx="914400" cy="9144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429EA50-6440-1A5E-53F7-B84900F24772}"/>
              </a:ext>
            </a:extLst>
          </p:cNvPr>
          <p:cNvSpPr txBox="1"/>
          <p:nvPr/>
        </p:nvSpPr>
        <p:spPr>
          <a:xfrm>
            <a:off x="2372139" y="1910408"/>
            <a:ext cx="595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Meno aggressivo rispetto a PGD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792DA9E-F7C2-6A96-698D-FFB1766673FD}"/>
              </a:ext>
            </a:extLst>
          </p:cNvPr>
          <p:cNvSpPr txBox="1"/>
          <p:nvPr/>
        </p:nvSpPr>
        <p:spPr>
          <a:xfrm>
            <a:off x="2372139" y="3106638"/>
            <a:ext cx="595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Molto più efficiente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40008A5-14D2-C80F-8FD8-D2D78DD35439}"/>
              </a:ext>
            </a:extLst>
          </p:cNvPr>
          <p:cNvSpPr txBox="1"/>
          <p:nvPr/>
        </p:nvSpPr>
        <p:spPr>
          <a:xfrm>
            <a:off x="2372139" y="4302868"/>
            <a:ext cx="595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impatta sulle prestazioni della rete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2AAEBF0-A2CD-FA46-1CE4-AB433D12DCA7}"/>
              </a:ext>
            </a:extLst>
          </p:cNvPr>
          <p:cNvSpPr txBox="1"/>
          <p:nvPr/>
        </p:nvSpPr>
        <p:spPr>
          <a:xfrm>
            <a:off x="2372139" y="5491574"/>
            <a:ext cx="595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Piccola robustezza agli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adversarial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Elemento grafico 16" descr="Faccina confusa con riempimento a tinta unita">
            <a:extLst>
              <a:ext uri="{FF2B5EF4-FFF2-40B4-BE49-F238E27FC236}">
                <a16:creationId xmlns:a16="http://schemas.microsoft.com/office/drawing/2014/main" id="{D750DB6F-4146-F360-8CC2-EFE7531F5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5400" y="52260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54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E6DF19D-CA5A-C5B8-4045-A73751755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0099" y="1653731"/>
            <a:ext cx="8110584" cy="3935906"/>
          </a:xfrm>
        </p:spPr>
        <p:txBody>
          <a:bodyPr anchor="t">
            <a:normAutofit/>
          </a:bodyPr>
          <a:lstStyle/>
          <a:p>
            <a:pPr algn="l"/>
            <a:r>
              <a:rPr lang="it-IT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 sviluppato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847A4DD-D6E5-5B5D-E556-9DB50EEC5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099" y="5427306"/>
            <a:ext cx="9790030" cy="641479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it-IT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parte dalla tecnica del </a:t>
            </a:r>
            <a:r>
              <a:rPr lang="it-IT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Maxup</a:t>
            </a:r>
            <a:r>
              <a:rPr lang="it-IT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cercando di fonderla con le tecniche di </a:t>
            </a:r>
            <a:r>
              <a:rPr lang="it-IT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adversarial</a:t>
            </a:r>
            <a:r>
              <a:rPr lang="it-IT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viste fino ad ora.  In </a:t>
            </a:r>
            <a:r>
              <a:rPr lang="it-IT" sz="1700">
                <a:latin typeface="Times New Roman" panose="02020603050405020304" pitchFamily="18" charset="0"/>
                <a:cs typeface="Times New Roman" panose="02020603050405020304" pitchFamily="18" charset="0"/>
              </a:rPr>
              <a:t>questo modo, </a:t>
            </a:r>
            <a:r>
              <a:rPr lang="it-IT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 possibile sfruttare la velocità del </a:t>
            </a:r>
            <a:r>
              <a:rPr lang="it-IT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Maxup</a:t>
            </a:r>
            <a:r>
              <a:rPr lang="it-IT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la robustezza dei metodi di </a:t>
            </a:r>
            <a:r>
              <a:rPr lang="it-IT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adversarial</a:t>
            </a:r>
            <a:r>
              <a:rPr lang="it-IT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training.</a:t>
            </a:r>
          </a:p>
        </p:txBody>
      </p:sp>
    </p:spTree>
    <p:extLst>
      <p:ext uri="{BB962C8B-B14F-4D97-AF65-F5344CB8AC3E}">
        <p14:creationId xmlns:p14="http://schemas.microsoft.com/office/powerpoint/2010/main" val="3184692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itaglio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1599</TotalTime>
  <Words>611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Franklin Gothic Book</vt:lpstr>
      <vt:lpstr>New times roman</vt:lpstr>
      <vt:lpstr>Times New Roman</vt:lpstr>
      <vt:lpstr>Ritaglio</vt:lpstr>
      <vt:lpstr>SVILUPPO MODELLI DI ADVERSARIAL TRAINING  tesi di laurea in ingegneria informatica ANNO ACCADEMICO 2021-2022</vt:lpstr>
      <vt:lpstr>     SOMMARIO</vt:lpstr>
      <vt:lpstr>Cosa sono gli adversarial examples?</vt:lpstr>
      <vt:lpstr>Perché possono ingannare le reti neurali?</vt:lpstr>
      <vt:lpstr>Come vengono generati?</vt:lpstr>
      <vt:lpstr>Perché usare l’adversarial training? </vt:lpstr>
      <vt:lpstr>MAX UP</vt:lpstr>
      <vt:lpstr>MAXUP VS PGD</vt:lpstr>
      <vt:lpstr>Metodo sviluppato</vt:lpstr>
      <vt:lpstr>Descrizione metodo</vt:lpstr>
      <vt:lpstr>Dataset usati</vt:lpstr>
      <vt:lpstr>Prestazioni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SVILUPPO MODELLI DI ADVERSARIAL TRAINING  tesi di laurea in ingegneria informatica ANNO ACCADEMICO 2021-2022</dc:title>
  <dc:creator>Russo Michele</dc:creator>
  <cp:lastModifiedBy>Russo Michele</cp:lastModifiedBy>
  <cp:revision>58</cp:revision>
  <dcterms:created xsi:type="dcterms:W3CDTF">2022-08-23T09:30:51Z</dcterms:created>
  <dcterms:modified xsi:type="dcterms:W3CDTF">2022-09-14T07:15:08Z</dcterms:modified>
</cp:coreProperties>
</file>