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11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332" autoAdjust="0"/>
  </p:normalViewPr>
  <p:slideViewPr>
    <p:cSldViewPr snapToGrid="0">
      <p:cViewPr varScale="1">
        <p:scale>
          <a:sx n="78" d="100"/>
          <a:sy n="78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3601CC-4B33-4399-8050-0D3D0C9E8743}" type="datetimeFigureOut">
              <a:rPr lang="en-US" smtClean="0"/>
              <a:t>09-Sep-21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E45492-381B-4502-BFD3-0670F0F36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234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E45492-381B-4502-BFD3-0670F0F36E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91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E45492-381B-4502-BFD3-0670F0F36E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994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EA33E-5CCB-4B04-8656-F0D16D419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FE535D-53AC-46D8-87A3-E13D5C7E7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CF0BE-D71B-4027-9AA9-085D9FB7C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82BA-DF8A-4720-902C-EEFFEABC90BD}" type="datetimeFigureOut">
              <a:rPr lang="en-US" smtClean="0"/>
              <a:t>09-Sep-21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FC25A-2009-43DA-A165-E109B7DFC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5976E-28E6-4C0C-91C3-20A00D24B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F425-F3B1-4307-9ADD-F3D26E31F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13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C5E7B-89C6-42A5-BBB4-B0FEFEC51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B81C19-1F61-4E0D-8FEE-66B21C188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608DA-51C9-47BD-BB2E-C5D14A799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82BA-DF8A-4720-902C-EEFFEABC90BD}" type="datetimeFigureOut">
              <a:rPr lang="en-US" smtClean="0"/>
              <a:t>09-Sep-21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4F765-73FB-43CC-9ED1-C63B7F603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E7413-B29A-4A57-B16B-C3073AFB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F425-F3B1-4307-9ADD-F3D26E31F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83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19736B-FD53-4017-AC7F-42719F585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73F05E-8A30-4DDA-8088-2A5BEC20E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D7656-2D46-4A95-B147-F0D3582C9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82BA-DF8A-4720-902C-EEFFEABC90BD}" type="datetimeFigureOut">
              <a:rPr lang="en-US" smtClean="0"/>
              <a:t>09-Sep-21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6036C-0D45-49EE-9797-D632D8414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3EAC7-7A5A-4758-8C1C-5D48DC6E8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F425-F3B1-4307-9ADD-F3D26E31F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85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1FFEA-B4EF-4BA7-95A9-9B275850F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D3441-3601-4E90-8229-F4D6B138A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7A2AB-F3EF-4318-A956-47A65E952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82BA-DF8A-4720-902C-EEFFEABC90BD}" type="datetimeFigureOut">
              <a:rPr lang="en-US" smtClean="0"/>
              <a:t>09-Sep-21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B4D14-C8C1-4FD6-AA1E-9025FFD30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BFB31-1A1D-4E39-9132-4E8E1C966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F425-F3B1-4307-9ADD-F3D26E31F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9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858FF-F16A-48FB-A488-2C397EEA4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30183-D44D-41AA-BDEE-E3596184D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D8E52-0E8B-4D4F-8A76-28905B3A2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82BA-DF8A-4720-902C-EEFFEABC90BD}" type="datetimeFigureOut">
              <a:rPr lang="en-US" smtClean="0"/>
              <a:t>09-Sep-21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96784-FC99-4B0A-A920-12DFDE3DB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60DCC-B7C2-4BC5-88AD-B96020A2D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F425-F3B1-4307-9ADD-F3D26E31F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9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9825E-9F60-4A5D-94C2-26B0E5432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00CA9-70C8-4386-9F5F-054EAAA843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778146-4456-471A-9D0B-05875BE87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823D3-31D2-4FD0-A2D1-733D5E7C0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82BA-DF8A-4720-902C-EEFFEABC90BD}" type="datetimeFigureOut">
              <a:rPr lang="en-US" smtClean="0"/>
              <a:t>09-Sep-21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39C8B-69A7-496C-8BD8-CC21B72DF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DA5CB-D0D7-4B21-9829-804F1119E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F425-F3B1-4307-9ADD-F3D26E31F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75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103B5-3044-478D-844C-6640E580F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6ED84-ADC8-46C6-8FCB-6A472DBF5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2E366D-2A1F-4915-B63F-A2D9DFD63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B37A38-98FC-46E2-9F0A-86EFF64329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335EAB-371D-436A-880E-A7D0062116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91AC9E-948F-4FE8-8A79-A4820A99A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82BA-DF8A-4720-902C-EEFFEABC90BD}" type="datetimeFigureOut">
              <a:rPr lang="en-US" smtClean="0"/>
              <a:t>09-Sep-21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99753-F0F4-4E97-99CA-3DAC94E19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51E293-5040-4119-ADDB-1730D4B1A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F425-F3B1-4307-9ADD-F3D26E31F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193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EE6E5-0733-4006-9113-1B8FF553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21512C-DB9B-46FE-9296-05AD05F23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82BA-DF8A-4720-902C-EEFFEABC90BD}" type="datetimeFigureOut">
              <a:rPr lang="en-US" smtClean="0"/>
              <a:t>09-Sep-21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6ECDC7-EFB4-41AA-A413-691F5D9BF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270755-BFD5-4736-BB46-D3C07C915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F425-F3B1-4307-9ADD-F3D26E31F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23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C81D18-4423-4051-9904-C87A09D6A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82BA-DF8A-4720-902C-EEFFEABC90BD}" type="datetimeFigureOut">
              <a:rPr lang="en-US" smtClean="0"/>
              <a:t>09-Sep-21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512061-863E-4578-9003-2D3D902D5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BCAC4-F03A-4D12-BCA8-3A1082BE5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F425-F3B1-4307-9ADD-F3D26E31F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40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71767-51D0-4046-B3E9-8F1B24AB9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49BCF-1432-4D17-B229-3A45FB838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123E06-27FD-426F-99AE-3EC2DA6A2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4DBF7-4893-4F98-B392-47249141C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82BA-DF8A-4720-902C-EEFFEABC90BD}" type="datetimeFigureOut">
              <a:rPr lang="en-US" smtClean="0"/>
              <a:t>09-Sep-21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43999-1EF9-4F1B-AF35-3DDEDC22E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481A94-0818-4413-BB27-4060CF14C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F425-F3B1-4307-9ADD-F3D26E31F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68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36598-6181-4A2F-9BC0-9F3F6878D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69EA85-52AE-4602-A7C9-960A1F473D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881D3B-F008-4813-BA86-3163594D8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91F6B-C851-4F69-8EB6-D35E2636E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82BA-DF8A-4720-902C-EEFFEABC90BD}" type="datetimeFigureOut">
              <a:rPr lang="en-US" smtClean="0"/>
              <a:t>09-Sep-21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C03EE-7CBB-4848-9BB0-6F9F441AA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AE5F7-900C-4012-8D39-27C167863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F425-F3B1-4307-9ADD-F3D26E31F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03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AF515A-0C96-46B2-9D98-EBCE98810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D98A8-134F-4012-AA3C-455EDEBFA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7832A-2843-4C97-A364-A739E98B4D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382BA-DF8A-4720-902C-EEFFEABC90BD}" type="datetimeFigureOut">
              <a:rPr lang="en-US" smtClean="0"/>
              <a:t>09-Sep-21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708AD-003D-45C2-97C0-750F25BE1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38589-BF2D-4897-B60D-34A8C69E1C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CF425-F3B1-4307-9ADD-F3D26E31F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09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E8072F2-5FD8-41E8-90AA-6C6EAA2FE8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74629C-3DD9-4D38-BD74-0E76D20F19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784DCB-5213-4F94-BE57-BB6268AF96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002"/>
            <a:ext cx="6391564" cy="1076088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 Attrition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75AB2D-586B-4160-81F1-BEFC9F491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32587" y="5904279"/>
            <a:ext cx="2759413" cy="93871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Presented by: Aboagye Michael</a:t>
            </a:r>
          </a:p>
        </p:txBody>
      </p:sp>
    </p:spTree>
    <p:extLst>
      <p:ext uri="{BB962C8B-B14F-4D97-AF65-F5344CB8AC3E}">
        <p14:creationId xmlns:p14="http://schemas.microsoft.com/office/powerpoint/2010/main" val="3458463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CED738-48AE-4DC9-8CBB-22D796BB1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276D57-2CEA-44A0-8156-AFFB2F08CD25}"/>
              </a:ext>
            </a:extLst>
          </p:cNvPr>
          <p:cNvSpPr txBox="1"/>
          <p:nvPr/>
        </p:nvSpPr>
        <p:spPr>
          <a:xfrm>
            <a:off x="4791076" y="70366"/>
            <a:ext cx="1504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</a:rPr>
              <a:t>End of Slides</a:t>
            </a:r>
          </a:p>
        </p:txBody>
      </p:sp>
    </p:spTree>
    <p:extLst>
      <p:ext uri="{BB962C8B-B14F-4D97-AF65-F5344CB8AC3E}">
        <p14:creationId xmlns:p14="http://schemas.microsoft.com/office/powerpoint/2010/main" val="428916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549E071-D16F-42F3-AA10-376CB7F2A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1999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A981287-4D77-43B2-9131-FB517D412FDF}"/>
              </a:ext>
            </a:extLst>
          </p:cNvPr>
          <p:cNvSpPr/>
          <p:nvPr/>
        </p:nvSpPr>
        <p:spPr>
          <a:xfrm>
            <a:off x="19050" y="9525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E6CC91-165C-4FDA-9F9B-F633970B8459}"/>
              </a:ext>
            </a:extLst>
          </p:cNvPr>
          <p:cNvSpPr txBox="1"/>
          <p:nvPr/>
        </p:nvSpPr>
        <p:spPr>
          <a:xfrm>
            <a:off x="0" y="107004"/>
            <a:ext cx="5233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777E3B-8026-414D-96D9-B2A3EC538391}"/>
              </a:ext>
            </a:extLst>
          </p:cNvPr>
          <p:cNvSpPr txBox="1"/>
          <p:nvPr/>
        </p:nvSpPr>
        <p:spPr>
          <a:xfrm>
            <a:off x="6918036" y="618836"/>
            <a:ext cx="4572000" cy="313932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  <a:effectLst>
            <a:softEdge rad="3175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One of the main problems faced by companies  is employee attrition, this is caused by several factors. According to the data, close to 17% of employees has left the company.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In this presentation we will be covering the most prior reason why employees are leaving the company.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At the end we will suggest ways to combat or reduce the problem of employee attrition.</a:t>
            </a:r>
          </a:p>
        </p:txBody>
      </p:sp>
    </p:spTree>
    <p:extLst>
      <p:ext uri="{BB962C8B-B14F-4D97-AF65-F5344CB8AC3E}">
        <p14:creationId xmlns:p14="http://schemas.microsoft.com/office/powerpoint/2010/main" val="3679974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B82AC6CE-7AC9-4D82-9412-78F9C078F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173"/>
            <a:ext cx="12192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F4B42FB-8CD3-4D0A-B9D8-CB2408A751B0}"/>
              </a:ext>
            </a:extLst>
          </p:cNvPr>
          <p:cNvSpPr/>
          <p:nvPr/>
        </p:nvSpPr>
        <p:spPr>
          <a:xfrm>
            <a:off x="0" y="-31173"/>
            <a:ext cx="12192000" cy="6889173"/>
          </a:xfrm>
          <a:prstGeom prst="rect">
            <a:avLst/>
          </a:prstGeom>
          <a:solidFill>
            <a:schemeClr val="tx1">
              <a:lumMod val="85000"/>
              <a:lumOff val="15000"/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69D5A4-6F11-40C0-9010-2F50C396B1CA}"/>
              </a:ext>
            </a:extLst>
          </p:cNvPr>
          <p:cNvSpPr txBox="1"/>
          <p:nvPr/>
        </p:nvSpPr>
        <p:spPr>
          <a:xfrm>
            <a:off x="-73892" y="-31173"/>
            <a:ext cx="6936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highlight>
                  <a:srgbClr val="000000"/>
                </a:highlight>
              </a:rPr>
              <a:t>Salary Hike and Monthly Income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683E29F-AA0C-424A-8275-E12FBA20DF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5" y="1099128"/>
            <a:ext cx="7749308" cy="56136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  <a:alpha val="51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832E64A-C5C9-4B27-B33C-D7A7F1B25C4D}"/>
              </a:ext>
            </a:extLst>
          </p:cNvPr>
          <p:cNvSpPr txBox="1"/>
          <p:nvPr/>
        </p:nvSpPr>
        <p:spPr>
          <a:xfrm>
            <a:off x="7878618" y="647130"/>
            <a:ext cx="37776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From the chart,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 total, the salary hike of the employees increases as the job level lowers.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This is the opposite when it comes to Monthly Income.  It increases as the Job Level Increases.</a:t>
            </a:r>
          </a:p>
        </p:txBody>
      </p:sp>
    </p:spTree>
    <p:extLst>
      <p:ext uri="{BB962C8B-B14F-4D97-AF65-F5344CB8AC3E}">
        <p14:creationId xmlns:p14="http://schemas.microsoft.com/office/powerpoint/2010/main" val="2368678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CFBB3C4-75F5-43F0-B520-9C6DDCD02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5A2FD83-CDC1-475F-90D1-18F0D15673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79E574-78A8-4A08-9F90-03FDABC33568}"/>
              </a:ext>
            </a:extLst>
          </p:cNvPr>
          <p:cNvSpPr txBox="1"/>
          <p:nvPr/>
        </p:nvSpPr>
        <p:spPr>
          <a:xfrm flipH="1">
            <a:off x="68094" y="83125"/>
            <a:ext cx="33773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00"/>
                </a:highlight>
              </a:rPr>
              <a:t>Business Travel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479E52-9CA0-4C1E-A87D-E266B421E1DE}"/>
              </a:ext>
            </a:extLst>
          </p:cNvPr>
          <p:cNvSpPr txBox="1"/>
          <p:nvPr/>
        </p:nvSpPr>
        <p:spPr>
          <a:xfrm flipH="1">
            <a:off x="4783974" y="1560945"/>
            <a:ext cx="44154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From the data,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67% of the employees that left the company never had a business travel, and they were from the Research and Development department.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33% was from the Sales Department.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227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6816E08-62F1-47EE-8408-2EBFCCE95D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366D054-03C0-4A01-BDE3-CA7C8CEBBB8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6C9A381-A39A-40C5-B2EC-DD8B67A94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81345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Employee Satisfaction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7DCE15-CE1C-4133-80AB-A9BD999BBD81}"/>
              </a:ext>
            </a:extLst>
          </p:cNvPr>
          <p:cNvSpPr txBox="1"/>
          <p:nvPr/>
        </p:nvSpPr>
        <p:spPr>
          <a:xfrm>
            <a:off x="129308" y="2980028"/>
            <a:ext cx="4442691" cy="203132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  <a:effectLst>
            <a:softEdge rad="3175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53% of the employees that left had high job involvement. 11% of the employees had low job involvement.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But it seems the median  monthly income of these employees are closely the same.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783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6C8B725-8A11-4FD0-B3C0-2E6FBF090C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551B30-9489-4A90-9C88-7A9D5DC16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1"/>
            <a:ext cx="12192000" cy="68553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22D9C5-96E7-4F4E-BC8B-CEF96A0C6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823691" cy="92412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Work Environment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415A1E-6BAD-4271-A859-CB723C0F7727}"/>
              </a:ext>
            </a:extLst>
          </p:cNvPr>
          <p:cNvSpPr txBox="1"/>
          <p:nvPr/>
        </p:nvSpPr>
        <p:spPr>
          <a:xfrm>
            <a:off x="321012" y="2334639"/>
            <a:ext cx="5214026" cy="147732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  <a:effectLst>
            <a:softEdge rad="1270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According to the data,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30% of the employee who left the company had </a:t>
            </a:r>
            <a:r>
              <a:rPr lang="en-US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low environment satisfaction</a:t>
            </a:r>
            <a:r>
              <a:rPr lang="en-US" dirty="0">
                <a:solidFill>
                  <a:schemeClr val="bg1"/>
                </a:solidFill>
              </a:rPr>
              <a:t>. It was higher than  the rest of the responds.</a:t>
            </a:r>
          </a:p>
        </p:txBody>
      </p:sp>
    </p:spTree>
    <p:extLst>
      <p:ext uri="{BB962C8B-B14F-4D97-AF65-F5344CB8AC3E}">
        <p14:creationId xmlns:p14="http://schemas.microsoft.com/office/powerpoint/2010/main" val="397404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6CFFDB7-0841-4496-BA99-6643AF034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D71752D-282A-4F59-8D55-E9974D400653}"/>
              </a:ext>
            </a:extLst>
          </p:cNvPr>
          <p:cNvSpPr/>
          <p:nvPr/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DE4855-2D6A-402B-81E1-7E9F07020F54}"/>
              </a:ext>
            </a:extLst>
          </p:cNvPr>
          <p:cNvSpPr txBox="1"/>
          <p:nvPr/>
        </p:nvSpPr>
        <p:spPr>
          <a:xfrm>
            <a:off x="5960793" y="9236"/>
            <a:ext cx="65175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00"/>
                </a:highlight>
              </a:rPr>
              <a:t>Problem with the Manager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C5F5DE-5724-4323-AD56-22C6EBD94A75}"/>
              </a:ext>
            </a:extLst>
          </p:cNvPr>
          <p:cNvSpPr txBox="1"/>
          <p:nvPr/>
        </p:nvSpPr>
        <p:spPr>
          <a:xfrm>
            <a:off x="116732" y="3317132"/>
            <a:ext cx="6789907" cy="175432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  <a:effectLst>
            <a:softEdge rad="3175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Regardless of the Monthly Income and other factors that normally keeps employees in a company. Employees who was leaving the company within period less than 4 years was incredibly higher.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attrition may be caused by relationship of the employees with the current manager.</a:t>
            </a:r>
          </a:p>
        </p:txBody>
      </p:sp>
    </p:spTree>
    <p:extLst>
      <p:ext uri="{BB962C8B-B14F-4D97-AF65-F5344CB8AC3E}">
        <p14:creationId xmlns:p14="http://schemas.microsoft.com/office/powerpoint/2010/main" val="3868245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DFBE782-3B3B-4856-B3DA-512B4FF358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638075B-0107-472D-92ED-FD2BBDA22E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96B698-07A7-4C23-89DB-DEE8CDB4E76C}"/>
              </a:ext>
            </a:extLst>
          </p:cNvPr>
          <p:cNvSpPr txBox="1"/>
          <p:nvPr/>
        </p:nvSpPr>
        <p:spPr>
          <a:xfrm>
            <a:off x="68094" y="97277"/>
            <a:ext cx="6974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Employee who is likely to leave.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6BC3EF-BD4E-403A-BECE-F98BEE64197B}"/>
              </a:ext>
            </a:extLst>
          </p:cNvPr>
          <p:cNvSpPr txBox="1"/>
          <p:nvPr/>
        </p:nvSpPr>
        <p:spPr>
          <a:xfrm>
            <a:off x="228600" y="1562100"/>
            <a:ext cx="7658100" cy="489364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  <a:effectLst>
            <a:softEdge rad="6350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Employee that are under paid 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Employee that does not feel comfortable with the working environment.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Employee that are not comfortable with their manager.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Employee that are discriminated due to their job level or their gender.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Employees from department that requires them to have business travel but don’t get any.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559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2A1C316-6973-45BF-8E1B-41984100B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0945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C5AC85C-E2E8-442E-A84D-3E3C3A8EA57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F5FC29-7B3D-47F0-913A-A28DD5495222}"/>
              </a:ext>
            </a:extLst>
          </p:cNvPr>
          <p:cNvSpPr txBox="1"/>
          <p:nvPr/>
        </p:nvSpPr>
        <p:spPr>
          <a:xfrm>
            <a:off x="97277" y="126460"/>
            <a:ext cx="54474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highlight>
                  <a:srgbClr val="000000"/>
                </a:highlight>
              </a:rPr>
              <a:t>Recommendation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8A4941-428E-4605-9DF2-1A3D11234EEB}"/>
              </a:ext>
            </a:extLst>
          </p:cNvPr>
          <p:cNvSpPr txBox="1"/>
          <p:nvPr/>
        </p:nvSpPr>
        <p:spPr>
          <a:xfrm flipH="1">
            <a:off x="258152" y="2087417"/>
            <a:ext cx="9033629" cy="304698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  <a:effectLst>
            <a:softEdge rad="6350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There should be a fair distribution of income to employees of different levels and gender with no discrimination.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 management should consider the well-being of the employees to their priorities.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 company must make sure the environment the employee at working in are conducive enough.</a:t>
            </a:r>
          </a:p>
        </p:txBody>
      </p:sp>
    </p:spTree>
    <p:extLst>
      <p:ext uri="{BB962C8B-B14F-4D97-AF65-F5344CB8AC3E}">
        <p14:creationId xmlns:p14="http://schemas.microsoft.com/office/powerpoint/2010/main" val="2349748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398</Words>
  <Application>Microsoft Office PowerPoint</Application>
  <PresentationFormat>Widescreen</PresentationFormat>
  <Paragraphs>50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Employee Attrition</vt:lpstr>
      <vt:lpstr>PowerPoint Presentation</vt:lpstr>
      <vt:lpstr>PowerPoint Presentation</vt:lpstr>
      <vt:lpstr>PowerPoint Presentation</vt:lpstr>
      <vt:lpstr>Employee Satisfaction</vt:lpstr>
      <vt:lpstr>Work Environment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Attrition</dc:title>
  <dc:creator>Lenovo</dc:creator>
  <cp:lastModifiedBy>Michael</cp:lastModifiedBy>
  <cp:revision>34</cp:revision>
  <dcterms:created xsi:type="dcterms:W3CDTF">2021-07-18T10:55:31Z</dcterms:created>
  <dcterms:modified xsi:type="dcterms:W3CDTF">2021-09-09T00:20:35Z</dcterms:modified>
</cp:coreProperties>
</file>