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59E0-9CC9-4400-9668-EAAD1038E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06C83-8682-4F51-88A0-DD0D38FE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963E-C720-491B-89D4-840D7DFA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3FD2-0B76-47A8-984D-A6D5E7D8F4F8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5E40-762A-4E60-AD5A-D588C898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7D7C-6B5A-4E28-A386-FE4DFB0D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1FA-41D2-46B8-B264-C6FC8EB8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4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E907-EDA0-46A5-B085-1F53D35F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2F6EB-E2BE-435D-998F-ADE445F24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89EE-AEB2-4CF8-8B40-F87B7CC1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3FD2-0B76-47A8-984D-A6D5E7D8F4F8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A0F5-7052-427D-8E01-A0245FC3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31F63-044D-4B79-9978-FA3AC4E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1FA-41D2-46B8-B264-C6FC8EB8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6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31741-8594-4326-8A4A-4A835FC0F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89729-347A-450E-B1CE-11737093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23315-B7EF-4940-9C09-E60171AB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3FD2-0B76-47A8-984D-A6D5E7D8F4F8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28E8-9656-40D6-AB20-60A4062D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055D-EB79-42F8-BE52-592456BB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1FA-41D2-46B8-B264-C6FC8EB8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BA7C-3FDE-4043-B55E-82599784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F804-A46E-48BB-A47A-70CFD5C8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7892A-CD6B-47CA-A880-3DDCDD79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3FD2-0B76-47A8-984D-A6D5E7D8F4F8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C3FE2-33CB-4DF7-9A0A-5DBA3CFF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CFC7-6D55-4D31-A393-E3822029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1FA-41D2-46B8-B264-C6FC8EB8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4481-D8F9-49F8-BD7C-94BC91B3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FB83-7084-4CE3-A2C6-605CE6DA1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D8BF-EEE6-436D-A220-A9376BDC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3FD2-0B76-47A8-984D-A6D5E7D8F4F8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CE64-B76D-493B-B202-A351570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CF50-81BA-4A37-93F5-ABAA96FD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1FA-41D2-46B8-B264-C6FC8EB8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9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9D77-AD03-4AC3-826D-C0B9802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54C8-896E-49F9-B4B9-792CA42F4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8C847-05A5-4D69-A1F8-E198C49A1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64F50-1665-44B2-8C4D-21D46A71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3FD2-0B76-47A8-984D-A6D5E7D8F4F8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32D30-8350-4444-BCC1-71377744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3D536-4842-4736-93FE-A961CD78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1FA-41D2-46B8-B264-C6FC8EB8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5BE4-1FD8-464C-8155-CF6EFD8C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3313-DFF8-40AF-BD24-EA275176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B42AA-8F08-4AD4-B45F-98BBFD794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C417B-E58D-4EBC-A794-585A18ED6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E0FF7-D90E-43FD-ABF2-B164375E7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51B74-C7FF-4D71-A9C4-EA5D16B2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3FD2-0B76-47A8-984D-A6D5E7D8F4F8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2FB8-CD10-4B23-B506-7761C49A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6C29F-AF38-4D7C-9A3A-87B789A3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1FA-41D2-46B8-B264-C6FC8EB8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1555-65C1-47E4-B7AA-C80F8A28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8F60-D7D0-48B3-A4F9-90D37A39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3FD2-0B76-47A8-984D-A6D5E7D8F4F8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4FFC5-B2B2-412E-9EA7-63D5E540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2D356-F3D9-42E4-817A-D4884D6A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1FA-41D2-46B8-B264-C6FC8EB8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82A75-8287-4C97-9C64-FC72B175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3FD2-0B76-47A8-984D-A6D5E7D8F4F8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44E02-500F-4C0D-AD89-BBA58C42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C8465-E513-446F-B4C0-4107A112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1FA-41D2-46B8-B264-C6FC8EB8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CEAC-9CB6-4486-B13C-AF2543ED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8F6A-5983-4C7F-89D9-D1BAA8AF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FF320-92E4-4A45-B71D-639FD0039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101BE-6E89-4745-83B6-6471E267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3FD2-0B76-47A8-984D-A6D5E7D8F4F8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EEC2-B10F-497F-BC5C-F5AB6E72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822C2-7B1B-4C86-BA3E-E101AFAB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1FA-41D2-46B8-B264-C6FC8EB8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551C-48D4-4A87-8DDB-8812640E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F5355-C973-4203-AF3A-A367C69B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8EC17-A646-4C4B-9752-C0F8D8F97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8C454-CECE-4F7A-9830-3B00D2FD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3FD2-0B76-47A8-984D-A6D5E7D8F4F8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70776-95A4-4124-A1B1-0250D4D1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A0D7C-8DDA-4D7D-9C9B-30FB1B48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1FA-41D2-46B8-B264-C6FC8EB8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B33DC-D01D-4A39-8928-AA72EF34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152B7-6B5F-4F92-A9AD-9DE6DD616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2F4F-E06E-4090-A237-AF543AB54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3FD2-0B76-47A8-984D-A6D5E7D8F4F8}" type="datetimeFigureOut">
              <a:rPr lang="en-US" smtClean="0"/>
              <a:t>04-Jan-22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07E62-2BB9-4AF7-83E9-A61A40827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6114-51BE-4110-9CEC-567829709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C1FA-41D2-46B8-B264-C6FC8EB8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2FBF3-F046-4B43-B563-81E7E30D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1953875" cy="62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1BCDF7-C43C-42C9-AAAF-FA5C0D63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755650"/>
            <a:ext cx="3581400" cy="1343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06BD4D-1D60-495F-896B-91A50E208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2162175"/>
            <a:ext cx="33242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8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34E6BD-DD3F-4813-A25A-0A785C3E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9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780EEB-DB7E-4CE4-9599-1BAC19E9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7706514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6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6FFB46-7C41-48CE-A0CF-41FD9EC38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3076575" cy="2466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280A77-48A1-493D-81F5-E25568872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259397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979937-451E-469C-9A0C-99B96F52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3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7C9F2A-DA6A-44B7-8DAC-D8666003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0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AB4F37-B846-4041-AA08-A6507AF04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7C1A77-770B-484E-9FF6-DB5328777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3784600"/>
            <a:ext cx="3705225" cy="200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EFEF5F-B996-43E3-AEB9-66949F560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4048125"/>
            <a:ext cx="3228975" cy="107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9EAE5B-5220-424A-9C14-774C4FE4B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" y="5187950"/>
            <a:ext cx="14954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4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Aboagye Michael Ohene</dc:creator>
  <cp:lastModifiedBy>Aboagye Michael Ohene</cp:lastModifiedBy>
  <cp:revision>1</cp:revision>
  <dcterms:created xsi:type="dcterms:W3CDTF">2022-01-04T23:56:03Z</dcterms:created>
  <dcterms:modified xsi:type="dcterms:W3CDTF">2022-01-04T23:59:28Z</dcterms:modified>
</cp:coreProperties>
</file>