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6" r:id="rId14"/>
    <p:sldId id="277" r:id="rId15"/>
    <p:sldId id="278" r:id="rId16"/>
    <p:sldId id="275" r:id="rId17"/>
    <p:sldId id="27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FD968-1645-A446-B6CB-F0694FDCC06D}" v="176" dt="2019-04-30T08:02:33.863"/>
    <p1510:client id="{95656672-48D4-B34C-87ED-B686F7EFBF24}" v="75" dt="2019-05-02T15:01:49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34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qi Kang" userId="2877b5dc-c908-4d86-b9b2-99fee3e04253" providerId="ADAL" clId="{C60FD968-1645-A446-B6CB-F0694FDCC06D}"/>
    <pc:docChg chg="undo custSel modSld">
      <pc:chgData name="Yuqi Kang" userId="2877b5dc-c908-4d86-b9b2-99fee3e04253" providerId="ADAL" clId="{C60FD968-1645-A446-B6CB-F0694FDCC06D}" dt="2019-05-02T02:05:08.623" v="104" actId="20577"/>
      <pc:docMkLst>
        <pc:docMk/>
      </pc:docMkLst>
      <pc:sldChg chg="modSp">
        <pc:chgData name="Yuqi Kang" userId="2877b5dc-c908-4d86-b9b2-99fee3e04253" providerId="ADAL" clId="{C60FD968-1645-A446-B6CB-F0694FDCC06D}" dt="2019-05-02T02:05:08.623" v="104" actId="20577"/>
        <pc:sldMkLst>
          <pc:docMk/>
          <pc:sldMk cId="3929364018" sldId="262"/>
        </pc:sldMkLst>
        <pc:spChg chg="mod">
          <ac:chgData name="Yuqi Kang" userId="2877b5dc-c908-4d86-b9b2-99fee3e04253" providerId="ADAL" clId="{C60FD968-1645-A446-B6CB-F0694FDCC06D}" dt="2019-05-02T02:05:08.623" v="104" actId="20577"/>
          <ac:spMkLst>
            <pc:docMk/>
            <pc:sldMk cId="3929364018" sldId="262"/>
            <ac:spMk id="7" creationId="{AD49AEB2-FDEB-5C4E-936B-448F3C16FC3D}"/>
          </ac:spMkLst>
        </pc:spChg>
      </pc:sldChg>
      <pc:sldChg chg="addSp modSp">
        <pc:chgData name="Yuqi Kang" userId="2877b5dc-c908-4d86-b9b2-99fee3e04253" providerId="ADAL" clId="{C60FD968-1645-A446-B6CB-F0694FDCC06D}" dt="2019-04-30T08:00:44.721" v="73" actId="20577"/>
        <pc:sldMkLst>
          <pc:docMk/>
          <pc:sldMk cId="2090545823" sldId="265"/>
        </pc:sldMkLst>
        <pc:spChg chg="mod">
          <ac:chgData name="Yuqi Kang" userId="2877b5dc-c908-4d86-b9b2-99fee3e04253" providerId="ADAL" clId="{C60FD968-1645-A446-B6CB-F0694FDCC06D}" dt="2019-04-30T07:59:16.351" v="5" actId="20577"/>
          <ac:spMkLst>
            <pc:docMk/>
            <pc:sldMk cId="2090545823" sldId="265"/>
            <ac:spMk id="2" creationId="{59DD8101-EB01-594C-B10B-972D2BDBC2AB}"/>
          </ac:spMkLst>
        </pc:spChg>
        <pc:spChg chg="add mod">
          <ac:chgData name="Yuqi Kang" userId="2877b5dc-c908-4d86-b9b2-99fee3e04253" providerId="ADAL" clId="{C60FD968-1645-A446-B6CB-F0694FDCC06D}" dt="2019-04-30T08:00:44.721" v="73" actId="20577"/>
          <ac:spMkLst>
            <pc:docMk/>
            <pc:sldMk cId="2090545823" sldId="265"/>
            <ac:spMk id="3" creationId="{158E480E-7159-B746-A076-14D05E04BE4E}"/>
          </ac:spMkLst>
        </pc:spChg>
      </pc:sldChg>
      <pc:sldChg chg="modSp">
        <pc:chgData name="Yuqi Kang" userId="2877b5dc-c908-4d86-b9b2-99fee3e04253" providerId="ADAL" clId="{C60FD968-1645-A446-B6CB-F0694FDCC06D}" dt="2019-04-30T08:02:33.863" v="102"/>
        <pc:sldMkLst>
          <pc:docMk/>
          <pc:sldMk cId="2229986007" sldId="275"/>
        </pc:sldMkLst>
        <pc:spChg chg="mod">
          <ac:chgData name="Yuqi Kang" userId="2877b5dc-c908-4d86-b9b2-99fee3e04253" providerId="ADAL" clId="{C60FD968-1645-A446-B6CB-F0694FDCC06D}" dt="2019-04-30T08:02:33.863" v="102"/>
          <ac:spMkLst>
            <pc:docMk/>
            <pc:sldMk cId="2229986007" sldId="275"/>
            <ac:spMk id="2" creationId="{9F7C7340-D45A-534E-A9DE-1BEED122C579}"/>
          </ac:spMkLst>
        </pc:spChg>
      </pc:sldChg>
      <pc:sldChg chg="addSp modSp">
        <pc:chgData name="Yuqi Kang" userId="2877b5dc-c908-4d86-b9b2-99fee3e04253" providerId="ADAL" clId="{C60FD968-1645-A446-B6CB-F0694FDCC06D}" dt="2019-04-30T08:01:07.926" v="91" actId="1076"/>
        <pc:sldMkLst>
          <pc:docMk/>
          <pc:sldMk cId="438686679" sldId="277"/>
        </pc:sldMkLst>
        <pc:spChg chg="add mod">
          <ac:chgData name="Yuqi Kang" userId="2877b5dc-c908-4d86-b9b2-99fee3e04253" providerId="ADAL" clId="{C60FD968-1645-A446-B6CB-F0694FDCC06D}" dt="2019-04-30T08:01:07.926" v="91" actId="1076"/>
          <ac:spMkLst>
            <pc:docMk/>
            <pc:sldMk cId="438686679" sldId="277"/>
            <ac:spMk id="4" creationId="{87FCBF44-25A4-294C-B281-0891CAD0CE5D}"/>
          </ac:spMkLst>
        </pc:spChg>
      </pc:sldChg>
      <pc:sldChg chg="modSp">
        <pc:chgData name="Yuqi Kang" userId="2877b5dc-c908-4d86-b9b2-99fee3e04253" providerId="ADAL" clId="{C60FD968-1645-A446-B6CB-F0694FDCC06D}" dt="2019-04-30T08:02:17.528" v="101" actId="20577"/>
        <pc:sldMkLst>
          <pc:docMk/>
          <pc:sldMk cId="802257452" sldId="279"/>
        </pc:sldMkLst>
        <pc:spChg chg="mod">
          <ac:chgData name="Yuqi Kang" userId="2877b5dc-c908-4d86-b9b2-99fee3e04253" providerId="ADAL" clId="{C60FD968-1645-A446-B6CB-F0694FDCC06D}" dt="2019-04-30T08:02:17.528" v="101" actId="20577"/>
          <ac:spMkLst>
            <pc:docMk/>
            <pc:sldMk cId="802257452" sldId="279"/>
            <ac:spMk id="2" creationId="{3FE0C60C-2A18-A046-835F-59D2FFC30B35}"/>
          </ac:spMkLst>
        </pc:spChg>
      </pc:sldChg>
    </pc:docChg>
  </pc:docChgLst>
  <pc:docChgLst>
    <pc:chgData name="Yuqi Kang" userId="2877b5dc-c908-4d86-b9b2-99fee3e04253" providerId="ADAL" clId="{95656672-48D4-B34C-87ED-B686F7EFBF24}"/>
    <pc:docChg chg="undo custSel addSld delSld modSld sldOrd">
      <pc:chgData name="Yuqi Kang" userId="2877b5dc-c908-4d86-b9b2-99fee3e04253" providerId="ADAL" clId="{95656672-48D4-B34C-87ED-B686F7EFBF24}" dt="2019-05-02T15:01:49.126" v="768" actId="20577"/>
      <pc:docMkLst>
        <pc:docMk/>
      </pc:docMkLst>
      <pc:sldChg chg="modSp">
        <pc:chgData name="Yuqi Kang" userId="2877b5dc-c908-4d86-b9b2-99fee3e04253" providerId="ADAL" clId="{95656672-48D4-B34C-87ED-B686F7EFBF24}" dt="2019-05-01T13:47:25.830" v="680" actId="14100"/>
        <pc:sldMkLst>
          <pc:docMk/>
          <pc:sldMk cId="370869712" sldId="257"/>
        </pc:sldMkLst>
        <pc:spChg chg="mod">
          <ac:chgData name="Yuqi Kang" userId="2877b5dc-c908-4d86-b9b2-99fee3e04253" providerId="ADAL" clId="{95656672-48D4-B34C-87ED-B686F7EFBF24}" dt="2019-05-01T13:47:25.830" v="680" actId="14100"/>
          <ac:spMkLst>
            <pc:docMk/>
            <pc:sldMk cId="370869712" sldId="257"/>
            <ac:spMk id="2" creationId="{110131C1-D71A-B340-B34B-5576B9A3C8E3}"/>
          </ac:spMkLst>
        </pc:spChg>
        <pc:spChg chg="mod">
          <ac:chgData name="Yuqi Kang" userId="2877b5dc-c908-4d86-b9b2-99fee3e04253" providerId="ADAL" clId="{95656672-48D4-B34C-87ED-B686F7EFBF24}" dt="2019-05-01T13:47:16.408" v="679" actId="20577"/>
          <ac:spMkLst>
            <pc:docMk/>
            <pc:sldMk cId="370869712" sldId="257"/>
            <ac:spMk id="3" creationId="{5063049A-CBF3-3B46-99EC-9EFCA0278BFD}"/>
          </ac:spMkLst>
        </pc:spChg>
      </pc:sldChg>
      <pc:sldChg chg="addSp delSp modSp">
        <pc:chgData name="Yuqi Kang" userId="2877b5dc-c908-4d86-b9b2-99fee3e04253" providerId="ADAL" clId="{95656672-48D4-B34C-87ED-B686F7EFBF24}" dt="2019-04-30T23:59:42.636" v="431" actId="1076"/>
        <pc:sldMkLst>
          <pc:docMk/>
          <pc:sldMk cId="2090545823" sldId="265"/>
        </pc:sldMkLst>
        <pc:spChg chg="mod">
          <ac:chgData name="Yuqi Kang" userId="2877b5dc-c908-4d86-b9b2-99fee3e04253" providerId="ADAL" clId="{95656672-48D4-B34C-87ED-B686F7EFBF24}" dt="2019-04-30T23:59:42.636" v="431" actId="1076"/>
          <ac:spMkLst>
            <pc:docMk/>
            <pc:sldMk cId="2090545823" sldId="265"/>
            <ac:spMk id="2" creationId="{59DD8101-EB01-594C-B10B-972D2BDBC2AB}"/>
          </ac:spMkLst>
        </pc:spChg>
        <pc:spChg chg="del mod">
          <ac:chgData name="Yuqi Kang" userId="2877b5dc-c908-4d86-b9b2-99fee3e04253" providerId="ADAL" clId="{95656672-48D4-B34C-87ED-B686F7EFBF24}" dt="2019-04-30T23:44:15.103" v="241" actId="478"/>
          <ac:spMkLst>
            <pc:docMk/>
            <pc:sldMk cId="2090545823" sldId="265"/>
            <ac:spMk id="3" creationId="{158E480E-7159-B746-A076-14D05E04BE4E}"/>
          </ac:spMkLst>
        </pc:spChg>
        <pc:spChg chg="add mod">
          <ac:chgData name="Yuqi Kang" userId="2877b5dc-c908-4d86-b9b2-99fee3e04253" providerId="ADAL" clId="{95656672-48D4-B34C-87ED-B686F7EFBF24}" dt="2019-04-30T23:44:07.141" v="237" actId="1076"/>
          <ac:spMkLst>
            <pc:docMk/>
            <pc:sldMk cId="2090545823" sldId="265"/>
            <ac:spMk id="4" creationId="{51242A14-7473-F145-B6FB-F692627B141B}"/>
          </ac:spMkLst>
        </pc:spChg>
        <pc:spChg chg="add mod">
          <ac:chgData name="Yuqi Kang" userId="2877b5dc-c908-4d86-b9b2-99fee3e04253" providerId="ADAL" clId="{95656672-48D4-B34C-87ED-B686F7EFBF24}" dt="2019-04-30T23:45:31.465" v="295" actId="1076"/>
          <ac:spMkLst>
            <pc:docMk/>
            <pc:sldMk cId="2090545823" sldId="265"/>
            <ac:spMk id="10" creationId="{7563A2D3-4C64-F042-AFC3-46FAD0575F5A}"/>
          </ac:spMkLst>
        </pc:spChg>
        <pc:spChg chg="add del mod">
          <ac:chgData name="Yuqi Kang" userId="2877b5dc-c908-4d86-b9b2-99fee3e04253" providerId="ADAL" clId="{95656672-48D4-B34C-87ED-B686F7EFBF24}" dt="2019-04-30T23:57:49.783" v="350"/>
          <ac:spMkLst>
            <pc:docMk/>
            <pc:sldMk cId="2090545823" sldId="265"/>
            <ac:spMk id="11" creationId="{E11E53C7-4B78-1B46-A9DA-50D928787971}"/>
          </ac:spMkLst>
        </pc:spChg>
        <pc:spChg chg="add mod">
          <ac:chgData name="Yuqi Kang" userId="2877b5dc-c908-4d86-b9b2-99fee3e04253" providerId="ADAL" clId="{95656672-48D4-B34C-87ED-B686F7EFBF24}" dt="2019-04-30T23:58:44.401" v="372" actId="20577"/>
          <ac:spMkLst>
            <pc:docMk/>
            <pc:sldMk cId="2090545823" sldId="265"/>
            <ac:spMk id="12" creationId="{A014D5D8-3DCE-4D47-9F17-C6EE35A26568}"/>
          </ac:spMkLst>
        </pc:spChg>
        <pc:cxnChg chg="del mod">
          <ac:chgData name="Yuqi Kang" userId="2877b5dc-c908-4d86-b9b2-99fee3e04253" providerId="ADAL" clId="{95656672-48D4-B34C-87ED-B686F7EFBF24}" dt="2019-04-30T23:57:50.809" v="351" actId="478"/>
          <ac:cxnSpMkLst>
            <pc:docMk/>
            <pc:sldMk cId="2090545823" sldId="265"/>
            <ac:cxnSpMk id="5" creationId="{36612E79-A6D5-D945-A682-E02F55FEF2F6}"/>
          </ac:cxnSpMkLst>
        </pc:cxnChg>
        <pc:cxnChg chg="del mod">
          <ac:chgData name="Yuqi Kang" userId="2877b5dc-c908-4d86-b9b2-99fee3e04253" providerId="ADAL" clId="{95656672-48D4-B34C-87ED-B686F7EFBF24}" dt="2019-04-30T23:57:48.788" v="348" actId="478"/>
          <ac:cxnSpMkLst>
            <pc:docMk/>
            <pc:sldMk cId="2090545823" sldId="265"/>
            <ac:cxnSpMk id="6" creationId="{2FD915D8-CCAA-CC4D-A3D5-41336D423B3F}"/>
          </ac:cxnSpMkLst>
        </pc:cxnChg>
        <pc:cxnChg chg="add mod">
          <ac:chgData name="Yuqi Kang" userId="2877b5dc-c908-4d86-b9b2-99fee3e04253" providerId="ADAL" clId="{95656672-48D4-B34C-87ED-B686F7EFBF24}" dt="2019-04-30T23:44:43.238" v="247" actId="14100"/>
          <ac:cxnSpMkLst>
            <pc:docMk/>
            <pc:sldMk cId="2090545823" sldId="265"/>
            <ac:cxnSpMk id="8" creationId="{D761D9B5-EB77-9541-8C03-E045AFD20A0C}"/>
          </ac:cxnSpMkLst>
        </pc:cxnChg>
        <pc:cxnChg chg="add mod">
          <ac:chgData name="Yuqi Kang" userId="2877b5dc-c908-4d86-b9b2-99fee3e04253" providerId="ADAL" clId="{95656672-48D4-B34C-87ED-B686F7EFBF24}" dt="2019-04-30T23:57:08.102" v="343" actId="14100"/>
          <ac:cxnSpMkLst>
            <pc:docMk/>
            <pc:sldMk cId="2090545823" sldId="265"/>
            <ac:cxnSpMk id="14" creationId="{46B4CF1D-141D-A440-9001-4B24D6FB7068}"/>
          </ac:cxnSpMkLst>
        </pc:cxnChg>
      </pc:sldChg>
      <pc:sldChg chg="addSp modSp">
        <pc:chgData name="Yuqi Kang" userId="2877b5dc-c908-4d86-b9b2-99fee3e04253" providerId="ADAL" clId="{95656672-48D4-B34C-87ED-B686F7EFBF24}" dt="2019-04-30T15:22:58.076" v="47" actId="1076"/>
        <pc:sldMkLst>
          <pc:docMk/>
          <pc:sldMk cId="364361884" sldId="266"/>
        </pc:sldMkLst>
        <pc:spChg chg="add mod">
          <ac:chgData name="Yuqi Kang" userId="2877b5dc-c908-4d86-b9b2-99fee3e04253" providerId="ADAL" clId="{95656672-48D4-B34C-87ED-B686F7EFBF24}" dt="2019-04-30T15:22:58.076" v="47" actId="1076"/>
          <ac:spMkLst>
            <pc:docMk/>
            <pc:sldMk cId="364361884" sldId="266"/>
            <ac:spMk id="3" creationId="{D766F5B5-5061-7948-865A-D42A6A58A5D2}"/>
          </ac:spMkLst>
        </pc:spChg>
        <pc:picChg chg="mod">
          <ac:chgData name="Yuqi Kang" userId="2877b5dc-c908-4d86-b9b2-99fee3e04253" providerId="ADAL" clId="{95656672-48D4-B34C-87ED-B686F7EFBF24}" dt="2019-04-30T15:22:53.713" v="46" actId="1076"/>
          <ac:picMkLst>
            <pc:docMk/>
            <pc:sldMk cId="364361884" sldId="266"/>
            <ac:picMk id="5" creationId="{A574F349-A31E-AE4B-B652-F85A35AC9D63}"/>
          </ac:picMkLst>
        </pc:picChg>
      </pc:sldChg>
      <pc:sldChg chg="addSp">
        <pc:chgData name="Yuqi Kang" userId="2877b5dc-c908-4d86-b9b2-99fee3e04253" providerId="ADAL" clId="{95656672-48D4-B34C-87ED-B686F7EFBF24}" dt="2019-04-30T15:23:04.544" v="48"/>
        <pc:sldMkLst>
          <pc:docMk/>
          <pc:sldMk cId="2909791787" sldId="267"/>
        </pc:sldMkLst>
        <pc:spChg chg="add">
          <ac:chgData name="Yuqi Kang" userId="2877b5dc-c908-4d86-b9b2-99fee3e04253" providerId="ADAL" clId="{95656672-48D4-B34C-87ED-B686F7EFBF24}" dt="2019-04-30T15:23:04.544" v="48"/>
          <ac:spMkLst>
            <pc:docMk/>
            <pc:sldMk cId="2909791787" sldId="267"/>
            <ac:spMk id="5" creationId="{90233212-E74E-674D-BBCF-299B50030F2C}"/>
          </ac:spMkLst>
        </pc:spChg>
      </pc:sldChg>
      <pc:sldChg chg="addSp">
        <pc:chgData name="Yuqi Kang" userId="2877b5dc-c908-4d86-b9b2-99fee3e04253" providerId="ADAL" clId="{95656672-48D4-B34C-87ED-B686F7EFBF24}" dt="2019-04-30T15:23:07.300" v="49"/>
        <pc:sldMkLst>
          <pc:docMk/>
          <pc:sldMk cId="3337721103" sldId="268"/>
        </pc:sldMkLst>
        <pc:spChg chg="add">
          <ac:chgData name="Yuqi Kang" userId="2877b5dc-c908-4d86-b9b2-99fee3e04253" providerId="ADAL" clId="{95656672-48D4-B34C-87ED-B686F7EFBF24}" dt="2019-04-30T15:23:07.300" v="49"/>
          <ac:spMkLst>
            <pc:docMk/>
            <pc:sldMk cId="3337721103" sldId="268"/>
            <ac:spMk id="7" creationId="{6BA3CCCA-DDA7-C743-BBC7-123B0EA63745}"/>
          </ac:spMkLst>
        </pc:spChg>
      </pc:sldChg>
      <pc:sldChg chg="addSp">
        <pc:chgData name="Yuqi Kang" userId="2877b5dc-c908-4d86-b9b2-99fee3e04253" providerId="ADAL" clId="{95656672-48D4-B34C-87ED-B686F7EFBF24}" dt="2019-04-30T15:23:09.830" v="50"/>
        <pc:sldMkLst>
          <pc:docMk/>
          <pc:sldMk cId="3689971746" sldId="269"/>
        </pc:sldMkLst>
        <pc:spChg chg="add">
          <ac:chgData name="Yuqi Kang" userId="2877b5dc-c908-4d86-b9b2-99fee3e04253" providerId="ADAL" clId="{95656672-48D4-B34C-87ED-B686F7EFBF24}" dt="2019-04-30T15:23:09.830" v="50"/>
          <ac:spMkLst>
            <pc:docMk/>
            <pc:sldMk cId="3689971746" sldId="269"/>
            <ac:spMk id="5" creationId="{FE9D96E7-1028-F348-93D5-C314572DF1EB}"/>
          </ac:spMkLst>
        </pc:spChg>
      </pc:sldChg>
      <pc:sldChg chg="addSp">
        <pc:chgData name="Yuqi Kang" userId="2877b5dc-c908-4d86-b9b2-99fee3e04253" providerId="ADAL" clId="{95656672-48D4-B34C-87ED-B686F7EFBF24}" dt="2019-04-30T15:23:11.799" v="51"/>
        <pc:sldMkLst>
          <pc:docMk/>
          <pc:sldMk cId="3687644695" sldId="270"/>
        </pc:sldMkLst>
        <pc:spChg chg="add">
          <ac:chgData name="Yuqi Kang" userId="2877b5dc-c908-4d86-b9b2-99fee3e04253" providerId="ADAL" clId="{95656672-48D4-B34C-87ED-B686F7EFBF24}" dt="2019-04-30T15:23:11.799" v="51"/>
          <ac:spMkLst>
            <pc:docMk/>
            <pc:sldMk cId="3687644695" sldId="270"/>
            <ac:spMk id="7" creationId="{7EE4E11D-65CA-584F-ABBE-43952842BA50}"/>
          </ac:spMkLst>
        </pc:spChg>
      </pc:sldChg>
      <pc:sldChg chg="addSp delSp modSp">
        <pc:chgData name="Yuqi Kang" userId="2877b5dc-c908-4d86-b9b2-99fee3e04253" providerId="ADAL" clId="{95656672-48D4-B34C-87ED-B686F7EFBF24}" dt="2019-04-30T15:24:18.658" v="63"/>
        <pc:sldMkLst>
          <pc:docMk/>
          <pc:sldMk cId="670210795" sldId="271"/>
        </pc:sldMkLst>
        <pc:spChg chg="add del mod">
          <ac:chgData name="Yuqi Kang" userId="2877b5dc-c908-4d86-b9b2-99fee3e04253" providerId="ADAL" clId="{95656672-48D4-B34C-87ED-B686F7EFBF24}" dt="2019-04-30T15:24:17.877" v="62" actId="478"/>
          <ac:spMkLst>
            <pc:docMk/>
            <pc:sldMk cId="670210795" sldId="271"/>
            <ac:spMk id="7" creationId="{C3732093-1AE8-3046-9037-7B4A1C24A233}"/>
          </ac:spMkLst>
        </pc:spChg>
        <pc:spChg chg="add">
          <ac:chgData name="Yuqi Kang" userId="2877b5dc-c908-4d86-b9b2-99fee3e04253" providerId="ADAL" clId="{95656672-48D4-B34C-87ED-B686F7EFBF24}" dt="2019-04-30T15:24:18.658" v="63"/>
          <ac:spMkLst>
            <pc:docMk/>
            <pc:sldMk cId="670210795" sldId="271"/>
            <ac:spMk id="8" creationId="{05F4C633-FE38-C346-B286-21BA2B1938B7}"/>
          </ac:spMkLst>
        </pc:spChg>
      </pc:sldChg>
      <pc:sldChg chg="addSp modSp">
        <pc:chgData name="Yuqi Kang" userId="2877b5dc-c908-4d86-b9b2-99fee3e04253" providerId="ADAL" clId="{95656672-48D4-B34C-87ED-B686F7EFBF24}" dt="2019-05-02T14:13:01.350" v="758" actId="20577"/>
        <pc:sldMkLst>
          <pc:docMk/>
          <pc:sldMk cId="4131031876" sldId="272"/>
        </pc:sldMkLst>
        <pc:spChg chg="mod">
          <ac:chgData name="Yuqi Kang" userId="2877b5dc-c908-4d86-b9b2-99fee3e04253" providerId="ADAL" clId="{95656672-48D4-B34C-87ED-B686F7EFBF24}" dt="2019-05-02T14:13:01.350" v="758" actId="20577"/>
          <ac:spMkLst>
            <pc:docMk/>
            <pc:sldMk cId="4131031876" sldId="272"/>
            <ac:spMk id="7" creationId="{7C98A920-3D01-9142-A2C2-E80565BAAB21}"/>
          </ac:spMkLst>
        </pc:spChg>
        <pc:spChg chg="add mod">
          <ac:chgData name="Yuqi Kang" userId="2877b5dc-c908-4d86-b9b2-99fee3e04253" providerId="ADAL" clId="{95656672-48D4-B34C-87ED-B686F7EFBF24}" dt="2019-04-30T15:23:29.838" v="58" actId="1076"/>
          <ac:spMkLst>
            <pc:docMk/>
            <pc:sldMk cId="4131031876" sldId="272"/>
            <ac:spMk id="8" creationId="{8AD8EEC1-836C-EF49-BC3A-6C04D5CF72CF}"/>
          </ac:spMkLst>
        </pc:spChg>
      </pc:sldChg>
      <pc:sldChg chg="addSp modSp">
        <pc:chgData name="Yuqi Kang" userId="2877b5dc-c908-4d86-b9b2-99fee3e04253" providerId="ADAL" clId="{95656672-48D4-B34C-87ED-B686F7EFBF24}" dt="2019-05-02T15:01:49.126" v="768" actId="20577"/>
        <pc:sldMkLst>
          <pc:docMk/>
          <pc:sldMk cId="2229986007" sldId="275"/>
        </pc:sldMkLst>
        <pc:spChg chg="mod">
          <ac:chgData name="Yuqi Kang" userId="2877b5dc-c908-4d86-b9b2-99fee3e04253" providerId="ADAL" clId="{95656672-48D4-B34C-87ED-B686F7EFBF24}" dt="2019-05-02T15:01:49.126" v="768" actId="20577"/>
          <ac:spMkLst>
            <pc:docMk/>
            <pc:sldMk cId="2229986007" sldId="275"/>
            <ac:spMk id="3" creationId="{D7418F74-F0EC-8347-AE5A-AFEF6C6B2D4F}"/>
          </ac:spMkLst>
        </pc:spChg>
        <pc:spChg chg="mod">
          <ac:chgData name="Yuqi Kang" userId="2877b5dc-c908-4d86-b9b2-99fee3e04253" providerId="ADAL" clId="{95656672-48D4-B34C-87ED-B686F7EFBF24}" dt="2019-05-02T14:11:13.846" v="734" actId="1076"/>
          <ac:spMkLst>
            <pc:docMk/>
            <pc:sldMk cId="2229986007" sldId="275"/>
            <ac:spMk id="10" creationId="{4420FE96-C517-7D48-A2D8-4AC2B2AE7766}"/>
          </ac:spMkLst>
        </pc:spChg>
        <pc:spChg chg="mod">
          <ac:chgData name="Yuqi Kang" userId="2877b5dc-c908-4d86-b9b2-99fee3e04253" providerId="ADAL" clId="{95656672-48D4-B34C-87ED-B686F7EFBF24}" dt="2019-05-02T14:11:07.854" v="733" actId="1076"/>
          <ac:spMkLst>
            <pc:docMk/>
            <pc:sldMk cId="2229986007" sldId="275"/>
            <ac:spMk id="11" creationId="{F2BBA752-7C33-474D-864A-99CD7B834029}"/>
          </ac:spMkLst>
        </pc:spChg>
        <pc:spChg chg="mod">
          <ac:chgData name="Yuqi Kang" userId="2877b5dc-c908-4d86-b9b2-99fee3e04253" providerId="ADAL" clId="{95656672-48D4-B34C-87ED-B686F7EFBF24}" dt="2019-05-02T14:13:18.795" v="766" actId="1076"/>
          <ac:spMkLst>
            <pc:docMk/>
            <pc:sldMk cId="2229986007" sldId="275"/>
            <ac:spMk id="12" creationId="{1BFC04F4-BEEC-4C44-AEFB-5D97CC8565FD}"/>
          </ac:spMkLst>
        </pc:spChg>
        <pc:grpChg chg="mod">
          <ac:chgData name="Yuqi Kang" userId="2877b5dc-c908-4d86-b9b2-99fee3e04253" providerId="ADAL" clId="{95656672-48D4-B34C-87ED-B686F7EFBF24}" dt="2019-05-01T14:49:55.707" v="685" actId="1076"/>
          <ac:grpSpMkLst>
            <pc:docMk/>
            <pc:sldMk cId="2229986007" sldId="275"/>
            <ac:grpSpMk id="4" creationId="{3C409BCD-726F-5548-A8F1-40263CAD4B0A}"/>
          </ac:grpSpMkLst>
        </pc:grpChg>
        <pc:grpChg chg="add mod">
          <ac:chgData name="Yuqi Kang" userId="2877b5dc-c908-4d86-b9b2-99fee3e04253" providerId="ADAL" clId="{95656672-48D4-B34C-87ED-B686F7EFBF24}" dt="2019-05-01T14:50:17.072" v="689" actId="1076"/>
          <ac:grpSpMkLst>
            <pc:docMk/>
            <pc:sldMk cId="2229986007" sldId="275"/>
            <ac:grpSpMk id="9" creationId="{4E2E533D-2420-0740-8DD3-C467E096E76B}"/>
          </ac:grpSpMkLst>
        </pc:grpChg>
      </pc:sldChg>
      <pc:sldChg chg="modSp">
        <pc:chgData name="Yuqi Kang" userId="2877b5dc-c908-4d86-b9b2-99fee3e04253" providerId="ADAL" clId="{95656672-48D4-B34C-87ED-B686F7EFBF24}" dt="2019-05-02T14:12:44.844" v="755" actId="1076"/>
        <pc:sldMkLst>
          <pc:docMk/>
          <pc:sldMk cId="333847911" sldId="276"/>
        </pc:sldMkLst>
        <pc:spChg chg="mod">
          <ac:chgData name="Yuqi Kang" userId="2877b5dc-c908-4d86-b9b2-99fee3e04253" providerId="ADAL" clId="{95656672-48D4-B34C-87ED-B686F7EFBF24}" dt="2019-05-02T14:12:44.844" v="755" actId="1076"/>
          <ac:spMkLst>
            <pc:docMk/>
            <pc:sldMk cId="333847911" sldId="276"/>
            <ac:spMk id="9" creationId="{0D451BE2-28EE-F149-AD1F-7170C12BC66E}"/>
          </ac:spMkLst>
        </pc:spChg>
      </pc:sldChg>
      <pc:sldChg chg="addSp delSp modSp">
        <pc:chgData name="Yuqi Kang" userId="2877b5dc-c908-4d86-b9b2-99fee3e04253" providerId="ADAL" clId="{95656672-48D4-B34C-87ED-B686F7EFBF24}" dt="2019-05-01T00:01:24.005" v="432" actId="1076"/>
        <pc:sldMkLst>
          <pc:docMk/>
          <pc:sldMk cId="438686679" sldId="277"/>
        </pc:sldMkLst>
        <pc:spChg chg="del">
          <ac:chgData name="Yuqi Kang" userId="2877b5dc-c908-4d86-b9b2-99fee3e04253" providerId="ADAL" clId="{95656672-48D4-B34C-87ED-B686F7EFBF24}" dt="2019-04-30T15:14:24.922" v="0" actId="478"/>
          <ac:spMkLst>
            <pc:docMk/>
            <pc:sldMk cId="438686679" sldId="277"/>
            <ac:spMk id="4" creationId="{87FCBF44-25A4-294C-B281-0891CAD0CE5D}"/>
          </ac:spMkLst>
        </pc:spChg>
        <pc:spChg chg="add mod">
          <ac:chgData name="Yuqi Kang" userId="2877b5dc-c908-4d86-b9b2-99fee3e04253" providerId="ADAL" clId="{95656672-48D4-B34C-87ED-B686F7EFBF24}" dt="2019-04-30T15:16:51.426" v="31" actId="1076"/>
          <ac:spMkLst>
            <pc:docMk/>
            <pc:sldMk cId="438686679" sldId="277"/>
            <ac:spMk id="6" creationId="{EC457655-AFFE-8B43-87EB-DBA5E4027FAF}"/>
          </ac:spMkLst>
        </pc:spChg>
        <pc:spChg chg="mod">
          <ac:chgData name="Yuqi Kang" userId="2877b5dc-c908-4d86-b9b2-99fee3e04253" providerId="ADAL" clId="{95656672-48D4-B34C-87ED-B686F7EFBF24}" dt="2019-04-30T15:17:11.166" v="34" actId="14100"/>
          <ac:spMkLst>
            <pc:docMk/>
            <pc:sldMk cId="438686679" sldId="277"/>
            <ac:spMk id="11" creationId="{285A46CC-2B4D-7744-9555-BA30E8B750C8}"/>
          </ac:spMkLst>
        </pc:spChg>
        <pc:spChg chg="mod">
          <ac:chgData name="Yuqi Kang" userId="2877b5dc-c908-4d86-b9b2-99fee3e04253" providerId="ADAL" clId="{95656672-48D4-B34C-87ED-B686F7EFBF24}" dt="2019-04-30T15:17:05.200" v="33" actId="1076"/>
          <ac:spMkLst>
            <pc:docMk/>
            <pc:sldMk cId="438686679" sldId="277"/>
            <ac:spMk id="15" creationId="{A31543E3-F315-C74D-8556-6CAA3F88E036}"/>
          </ac:spMkLst>
        </pc:spChg>
        <pc:spChg chg="mod">
          <ac:chgData name="Yuqi Kang" userId="2877b5dc-c908-4d86-b9b2-99fee3e04253" providerId="ADAL" clId="{95656672-48D4-B34C-87ED-B686F7EFBF24}" dt="2019-04-30T15:14:29.984" v="1" actId="14100"/>
          <ac:spMkLst>
            <pc:docMk/>
            <pc:sldMk cId="438686679" sldId="277"/>
            <ac:spMk id="17" creationId="{52B494CD-F93B-F64D-A653-52D2CF0928A2}"/>
          </ac:spMkLst>
        </pc:spChg>
        <pc:spChg chg="mod">
          <ac:chgData name="Yuqi Kang" userId="2877b5dc-c908-4d86-b9b2-99fee3e04253" providerId="ADAL" clId="{95656672-48D4-B34C-87ED-B686F7EFBF24}" dt="2019-04-30T15:14:41.357" v="3" actId="1076"/>
          <ac:spMkLst>
            <pc:docMk/>
            <pc:sldMk cId="438686679" sldId="277"/>
            <ac:spMk id="18" creationId="{AEF219BE-C78E-5842-93E0-2008710125C6}"/>
          </ac:spMkLst>
        </pc:spChg>
        <pc:grpChg chg="mod">
          <ac:chgData name="Yuqi Kang" userId="2877b5dc-c908-4d86-b9b2-99fee3e04253" providerId="ADAL" clId="{95656672-48D4-B34C-87ED-B686F7EFBF24}" dt="2019-05-01T00:01:24.005" v="432" actId="1076"/>
          <ac:grpSpMkLst>
            <pc:docMk/>
            <pc:sldMk cId="438686679" sldId="277"/>
            <ac:grpSpMk id="19" creationId="{84AFB839-3BB0-C647-B1A9-5FE7E2893912}"/>
          </ac:grpSpMkLst>
        </pc:grpChg>
      </pc:sldChg>
      <pc:sldChg chg="modSp">
        <pc:chgData name="Yuqi Kang" userId="2877b5dc-c908-4d86-b9b2-99fee3e04253" providerId="ADAL" clId="{95656672-48D4-B34C-87ED-B686F7EFBF24}" dt="2019-05-01T14:51:20.483" v="693" actId="1076"/>
        <pc:sldMkLst>
          <pc:docMk/>
          <pc:sldMk cId="802257452" sldId="279"/>
        </pc:sldMkLst>
        <pc:spChg chg="mod">
          <ac:chgData name="Yuqi Kang" userId="2877b5dc-c908-4d86-b9b2-99fee3e04253" providerId="ADAL" clId="{95656672-48D4-B34C-87ED-B686F7EFBF24}" dt="2019-05-01T14:50:45.856" v="690" actId="1076"/>
          <ac:spMkLst>
            <pc:docMk/>
            <pc:sldMk cId="802257452" sldId="279"/>
            <ac:spMk id="2" creationId="{3FE0C60C-2A18-A046-835F-59D2FFC30B35}"/>
          </ac:spMkLst>
        </pc:spChg>
        <pc:spChg chg="mod">
          <ac:chgData name="Yuqi Kang" userId="2877b5dc-c908-4d86-b9b2-99fee3e04253" providerId="ADAL" clId="{95656672-48D4-B34C-87ED-B686F7EFBF24}" dt="2019-05-01T14:50:49.944" v="691"/>
          <ac:spMkLst>
            <pc:docMk/>
            <pc:sldMk cId="802257452" sldId="279"/>
            <ac:spMk id="3" creationId="{C8A969B3-B659-184A-BE55-BC85DBDF4D7B}"/>
          </ac:spMkLst>
        </pc:spChg>
        <pc:spChg chg="mod">
          <ac:chgData name="Yuqi Kang" userId="2877b5dc-c908-4d86-b9b2-99fee3e04253" providerId="ADAL" clId="{95656672-48D4-B34C-87ED-B686F7EFBF24}" dt="2019-05-01T14:51:20.483" v="693" actId="1076"/>
          <ac:spMkLst>
            <pc:docMk/>
            <pc:sldMk cId="802257452" sldId="279"/>
            <ac:spMk id="20" creationId="{6A08CC57-82E4-FA42-ACAD-1210BBE5A398}"/>
          </ac:spMkLst>
        </pc:spChg>
        <pc:spChg chg="mod">
          <ac:chgData name="Yuqi Kang" userId="2877b5dc-c908-4d86-b9b2-99fee3e04253" providerId="ADAL" clId="{95656672-48D4-B34C-87ED-B686F7EFBF24}" dt="2019-05-01T14:51:14.541" v="692" actId="1076"/>
          <ac:spMkLst>
            <pc:docMk/>
            <pc:sldMk cId="802257452" sldId="279"/>
            <ac:spMk id="21" creationId="{886C71E4-9400-4D4F-9002-E37BF1677F5D}"/>
          </ac:spMkLst>
        </pc:spChg>
        <pc:grpChg chg="mod">
          <ac:chgData name="Yuqi Kang" userId="2877b5dc-c908-4d86-b9b2-99fee3e04253" providerId="ADAL" clId="{95656672-48D4-B34C-87ED-B686F7EFBF24}" dt="2019-05-01T14:51:14.541" v="692" actId="1076"/>
          <ac:grpSpMkLst>
            <pc:docMk/>
            <pc:sldMk cId="802257452" sldId="279"/>
            <ac:grpSpMk id="7" creationId="{36896C5E-1C4E-7944-B70E-8B5ADD74A627}"/>
          </ac:grpSpMkLst>
        </pc:grpChg>
        <pc:grpChg chg="mod">
          <ac:chgData name="Yuqi Kang" userId="2877b5dc-c908-4d86-b9b2-99fee3e04253" providerId="ADAL" clId="{95656672-48D4-B34C-87ED-B686F7EFBF24}" dt="2019-05-01T14:51:14.541" v="692" actId="1076"/>
          <ac:grpSpMkLst>
            <pc:docMk/>
            <pc:sldMk cId="802257452" sldId="279"/>
            <ac:grpSpMk id="11" creationId="{7C0BA6EF-1465-C64E-9340-E29DBC6D243C}"/>
          </ac:grpSpMkLst>
        </pc:grpChg>
        <pc:grpChg chg="mod">
          <ac:chgData name="Yuqi Kang" userId="2877b5dc-c908-4d86-b9b2-99fee3e04253" providerId="ADAL" clId="{95656672-48D4-B34C-87ED-B686F7EFBF24}" dt="2019-05-01T14:51:14.541" v="692" actId="1076"/>
          <ac:grpSpMkLst>
            <pc:docMk/>
            <pc:sldMk cId="802257452" sldId="279"/>
            <ac:grpSpMk id="14" creationId="{BCD97D7C-A1E4-5F40-8BD9-831616E3BF53}"/>
          </ac:grpSpMkLst>
        </pc:grpChg>
        <pc:grpChg chg="mod">
          <ac:chgData name="Yuqi Kang" userId="2877b5dc-c908-4d86-b9b2-99fee3e04253" providerId="ADAL" clId="{95656672-48D4-B34C-87ED-B686F7EFBF24}" dt="2019-05-01T14:51:14.541" v="692" actId="1076"/>
          <ac:grpSpMkLst>
            <pc:docMk/>
            <pc:sldMk cId="802257452" sldId="279"/>
            <ac:grpSpMk id="17" creationId="{C5C297B9-2F14-714E-AF8A-B3E53BFF48BA}"/>
          </ac:grpSpMkLst>
        </pc:grpChg>
        <pc:picChg chg="mod">
          <ac:chgData name="Yuqi Kang" userId="2877b5dc-c908-4d86-b9b2-99fee3e04253" providerId="ADAL" clId="{95656672-48D4-B34C-87ED-B686F7EFBF24}" dt="2019-05-01T14:51:14.541" v="692" actId="1076"/>
          <ac:picMkLst>
            <pc:docMk/>
            <pc:sldMk cId="802257452" sldId="279"/>
            <ac:picMk id="4" creationId="{6E170E11-EF6E-8540-8410-A9679350AA1C}"/>
          </ac:picMkLst>
        </pc:picChg>
        <pc:picChg chg="mod">
          <ac:chgData name="Yuqi Kang" userId="2877b5dc-c908-4d86-b9b2-99fee3e04253" providerId="ADAL" clId="{95656672-48D4-B34C-87ED-B686F7EFBF24}" dt="2019-05-01T14:51:14.541" v="692" actId="1076"/>
          <ac:picMkLst>
            <pc:docMk/>
            <pc:sldMk cId="802257452" sldId="279"/>
            <ac:picMk id="5" creationId="{A82186C6-01C4-284F-BF5E-092BECC1BE2C}"/>
          </ac:picMkLst>
        </pc:picChg>
        <pc:picChg chg="mod">
          <ac:chgData name="Yuqi Kang" userId="2877b5dc-c908-4d86-b9b2-99fee3e04253" providerId="ADAL" clId="{95656672-48D4-B34C-87ED-B686F7EFBF24}" dt="2019-05-01T14:51:14.541" v="692" actId="1076"/>
          <ac:picMkLst>
            <pc:docMk/>
            <pc:sldMk cId="802257452" sldId="279"/>
            <ac:picMk id="6" creationId="{1D7C73D6-B734-9648-A0F4-E932BEB4B972}"/>
          </ac:picMkLst>
        </pc:picChg>
      </pc:sldChg>
      <pc:sldChg chg="del">
        <pc:chgData name="Yuqi Kang" userId="2877b5dc-c908-4d86-b9b2-99fee3e04253" providerId="ADAL" clId="{95656672-48D4-B34C-87ED-B686F7EFBF24}" dt="2019-05-01T13:47:44.101" v="681" actId="2696"/>
        <pc:sldMkLst>
          <pc:docMk/>
          <pc:sldMk cId="3232731152" sldId="280"/>
        </pc:sldMkLst>
      </pc:sldChg>
      <pc:sldChg chg="del">
        <pc:chgData name="Yuqi Kang" userId="2877b5dc-c908-4d86-b9b2-99fee3e04253" providerId="ADAL" clId="{95656672-48D4-B34C-87ED-B686F7EFBF24}" dt="2019-05-01T13:47:46.270" v="682" actId="2696"/>
        <pc:sldMkLst>
          <pc:docMk/>
          <pc:sldMk cId="91013460" sldId="281"/>
        </pc:sldMkLst>
      </pc:sldChg>
      <pc:sldChg chg="modSp ord">
        <pc:chgData name="Yuqi Kang" userId="2877b5dc-c908-4d86-b9b2-99fee3e04253" providerId="ADAL" clId="{95656672-48D4-B34C-87ED-B686F7EFBF24}" dt="2019-05-01T00:06:24.291" v="595" actId="1076"/>
        <pc:sldMkLst>
          <pc:docMk/>
          <pc:sldMk cId="951010884" sldId="282"/>
        </pc:sldMkLst>
        <pc:spChg chg="mod">
          <ac:chgData name="Yuqi Kang" userId="2877b5dc-c908-4d86-b9b2-99fee3e04253" providerId="ADAL" clId="{95656672-48D4-B34C-87ED-B686F7EFBF24}" dt="2019-05-01T00:05:50.520" v="585" actId="20577"/>
          <ac:spMkLst>
            <pc:docMk/>
            <pc:sldMk cId="951010884" sldId="282"/>
            <ac:spMk id="2" creationId="{562ACD87-1E04-E545-AF3D-020146FC761A}"/>
          </ac:spMkLst>
        </pc:spChg>
        <pc:spChg chg="mod">
          <ac:chgData name="Yuqi Kang" userId="2877b5dc-c908-4d86-b9b2-99fee3e04253" providerId="ADAL" clId="{95656672-48D4-B34C-87ED-B686F7EFBF24}" dt="2019-05-01T00:06:24.291" v="595" actId="1076"/>
          <ac:spMkLst>
            <pc:docMk/>
            <pc:sldMk cId="951010884" sldId="282"/>
            <ac:spMk id="3" creationId="{5A2188E5-FDF0-4F48-9392-93C0158D7EFF}"/>
          </ac:spMkLst>
        </pc:spChg>
      </pc:sldChg>
      <pc:sldChg chg="add del">
        <pc:chgData name="Yuqi Kang" userId="2877b5dc-c908-4d86-b9b2-99fee3e04253" providerId="ADAL" clId="{95656672-48D4-B34C-87ED-B686F7EFBF24}" dt="2019-05-01T00:06:51.628" v="597" actId="2696"/>
        <pc:sldMkLst>
          <pc:docMk/>
          <pc:sldMk cId="99455772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EDF-1CD5-A74A-B897-6ACD91FF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79A9C-BA67-C34B-9F41-238DB9E2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3F00-BC62-DD49-9923-AF08887C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3F7D-5EB9-244A-9888-6BB30739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D97E-AB7F-7E4D-9B29-ADE0400D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7CF2-9F32-5843-99BF-E8292B76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98DF8-2B02-404C-B9DC-52BBEEA5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A9130-7815-D343-B635-17729EEC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3A21-8823-4C42-BAC0-AF79137C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B373D-D4EE-BC44-B9AB-E87C7242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5DDE0-A3C3-9848-BF1B-60BACE83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243B6-6AC6-414D-9C4B-0E1B1139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C559-D330-114D-82D8-84AF43E3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467B-02AB-9641-95A8-74F49EC8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46E7-2F07-C145-9063-10486AA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7812-3006-3446-9E6A-3C0D00D0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2322-ADD2-D542-A7F4-BB22C244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10CB-F3D5-BB4D-98DE-AA160B2E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CFC8-F3FC-7146-AFB4-58D1C695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40C4F-78AB-4E46-8C51-4B5354AA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BD5B-4639-794C-8F3E-D049AAF4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9B297-D473-054B-BD97-B18F239A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D80E-0FD5-0547-A9B8-7FEFAA94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F916-6AC3-BD44-A9AA-25696C9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B878-781B-4D47-A76E-71A048D7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B26E-C2F0-5548-8FBF-398689C0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49C3-16D6-2A49-B4E8-088AAB8D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10151-04FE-5F41-BA97-4DC6DA9C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B5F15-0286-D546-925F-C106081C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8A912-4EDF-DE47-89FF-8063D999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0CEE-AD55-7046-B1BD-83FFF63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6B4E-6D2D-0F42-B295-414F78D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F9C6-9E08-7B49-9619-8C88AD84E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18FB-F291-1541-BA66-491D8B5C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E32AB-F7A1-2947-8086-2230D92EC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F9A55-FBBF-084F-AD08-E2126E979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3D341-B342-6D4A-A2E3-8A08D291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0FBE-EB4B-0E4B-AC34-08C9A723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8C41D-AFDD-E247-9BE5-DFCF6210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08B-07F6-6C44-8F39-2AD6CFB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32473-771F-B249-BD35-33C13FF2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5B430-4859-C84D-BBA0-556B14FA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9806D-1620-4B47-862A-400E756E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FDE44-6480-1542-9445-0F13B0C5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0623A-B96F-A649-B5A2-D61133F7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A39C5-F780-A941-97C0-F4F3C81E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3D7B-93B2-DB4B-91EA-9DEB0169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2F7-8A8C-CD4E-8866-1637DD04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8C42-EB71-0245-ACD3-D99CFB3D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D2A99-92C7-334C-912E-A7C9E843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610C4-BC70-EE4B-AE96-4653CA22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14277-2B16-F34B-89EE-4E736D2A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A1EB-B5D1-CE41-8D47-3B6113D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658A2-741A-B243-A527-9E68B1A18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8C52E-700E-574C-B392-4107A14F9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721FA-24FD-0342-8A63-3D03304B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357F-7FBD-B246-9BC8-5F32F775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9089-AFE0-C044-A86F-E779553C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FA0A1-F1BA-8F42-8125-FE1886F1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9FF0-6B01-DB41-9690-72368013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0C78-4709-0142-A5D1-B8F3B0C0D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9A37-9C10-B84B-88BF-169D04CB492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974C0-BF95-3449-88DA-D87F7A16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15B6-781E-CE40-8CC7-639471DFF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462F-87F6-D04E-A41E-599488B8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1C1-D71A-B340-B34B-5576B9A3C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783" y="193214"/>
            <a:ext cx="11119656" cy="2387600"/>
          </a:xfrm>
        </p:spPr>
        <p:txBody>
          <a:bodyPr>
            <a:normAutofit/>
          </a:bodyPr>
          <a:lstStyle/>
          <a:p>
            <a:r>
              <a:rPr lang="en-A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</a:t>
            </a:r>
            <a:r>
              <a:rPr lang="en-AU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Minkowski</a:t>
            </a:r>
            <a:r>
              <a:rPr lang="en-A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AU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Functionals</a:t>
            </a:r>
            <a:r>
              <a:rPr lang="en-AU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analyse Weak Lensing maps</a:t>
            </a:r>
            <a:endParaRPr lang="en-US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3049A-CBF3-3B46-99EC-9EFCA0278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783" y="3571594"/>
            <a:ext cx="10450434" cy="2682451"/>
          </a:xfrm>
        </p:spPr>
        <p:txBody>
          <a:bodyPr>
            <a:normAutofit/>
          </a:bodyPr>
          <a:lstStyle/>
          <a:p>
            <a:r>
              <a:rPr lang="en-US" altLang="zh-Han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Yuqi</a:t>
            </a:r>
            <a:r>
              <a:rPr lang="zh-Hans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Han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altLang="zh-Han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Hamann</a:t>
            </a:r>
          </a:p>
          <a:p>
            <a:endParaRPr lang="en-US" altLang="zh-Han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Han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UNSW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2019</a:t>
            </a:r>
          </a:p>
        </p:txBody>
      </p:sp>
    </p:spTree>
    <p:extLst>
      <p:ext uri="{BB962C8B-B14F-4D97-AF65-F5344CB8AC3E}">
        <p14:creationId xmlns:p14="http://schemas.microsoft.com/office/powerpoint/2010/main" val="37086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a threshold plate “cut” the field from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AC232-0D06-F44A-A28E-69CFCF01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79999"/>
            <a:ext cx="6458291" cy="36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E4E11D-65CA-584F-ABBE-43952842BA50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4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patches above the threshold are called an “</a:t>
            </a:r>
            <a:r>
              <a:rPr lang="en-US" altLang="zh-Hans" sz="2800" dirty="0"/>
              <a:t>excursion</a:t>
            </a:r>
            <a:r>
              <a:rPr lang="zh-Hans" altLang="en-US" sz="2800" dirty="0"/>
              <a:t> </a:t>
            </a:r>
            <a:r>
              <a:rPr lang="en-US" altLang="zh-Hans" sz="2800" dirty="0"/>
              <a:t>set”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MFs</a:t>
            </a:r>
            <a:r>
              <a:rPr lang="zh-Hans" altLang="en-US" sz="2800" dirty="0"/>
              <a:t> </a:t>
            </a:r>
            <a:r>
              <a:rPr lang="en-US" altLang="zh-Hans" sz="2800" dirty="0"/>
              <a:t>describe the</a:t>
            </a:r>
            <a:r>
              <a:rPr lang="zh-Hans" altLang="en-US" sz="2800" dirty="0"/>
              <a:t> </a:t>
            </a:r>
            <a:r>
              <a:rPr lang="en-US" altLang="zh-Hans" sz="2800" dirty="0"/>
              <a:t>topological</a:t>
            </a:r>
            <a:r>
              <a:rPr lang="zh-Hans" altLang="en-US" sz="2800" dirty="0"/>
              <a:t> </a:t>
            </a:r>
            <a:r>
              <a:rPr lang="en-US" altLang="zh-Hans" sz="2800" dirty="0"/>
              <a:t>features</a:t>
            </a:r>
            <a:r>
              <a:rPr lang="zh-Hans" altLang="en-US" sz="2800" dirty="0"/>
              <a:t> </a:t>
            </a:r>
            <a:r>
              <a:rPr lang="en-US" altLang="zh-Hans" sz="2800" dirty="0"/>
              <a:t>of the</a:t>
            </a:r>
            <a:r>
              <a:rPr lang="zh-Hans" altLang="en-US" sz="2800" dirty="0"/>
              <a:t> </a:t>
            </a:r>
            <a:r>
              <a:rPr lang="en-US" altLang="zh-Hans" sz="2800" dirty="0"/>
              <a:t>excursion</a:t>
            </a:r>
            <a:r>
              <a:rPr lang="zh-Hans" altLang="en-US" sz="2800" dirty="0"/>
              <a:t> </a:t>
            </a:r>
            <a:r>
              <a:rPr lang="en-US" altLang="zh-Hans" sz="2800" dirty="0"/>
              <a:t>set</a:t>
            </a:r>
            <a:r>
              <a:rPr lang="en-US" sz="28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7AF06-F41E-8F42-89A9-9BFE8F3D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458291" cy="36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F4C633-FE38-C346-B286-21BA2B1938B7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1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patches above the threshold are called as “</a:t>
            </a:r>
            <a:r>
              <a:rPr lang="en-US" altLang="zh-Hans" sz="2800" dirty="0"/>
              <a:t>excursion</a:t>
            </a:r>
            <a:r>
              <a:rPr lang="zh-Hans" altLang="en-US" sz="2800" dirty="0"/>
              <a:t> </a:t>
            </a:r>
            <a:r>
              <a:rPr lang="en-US" altLang="zh-Hans" sz="2800" dirty="0"/>
              <a:t>set”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MFs</a:t>
            </a:r>
            <a:r>
              <a:rPr lang="zh-Hans" altLang="en-US" sz="2800" dirty="0"/>
              <a:t> </a:t>
            </a:r>
            <a:r>
              <a:rPr lang="en-US" altLang="zh-Hans" sz="2800" dirty="0"/>
              <a:t>describe the</a:t>
            </a:r>
            <a:r>
              <a:rPr lang="zh-Hans" altLang="en-US" sz="2800" dirty="0"/>
              <a:t> </a:t>
            </a:r>
            <a:r>
              <a:rPr lang="en-US" altLang="zh-Hans" sz="2800" dirty="0"/>
              <a:t>topological</a:t>
            </a:r>
            <a:r>
              <a:rPr lang="zh-Hans" altLang="en-US" sz="2800" dirty="0"/>
              <a:t> </a:t>
            </a:r>
            <a:r>
              <a:rPr lang="en-US" altLang="zh-Hans" sz="2800" dirty="0"/>
              <a:t>feature</a:t>
            </a:r>
            <a:r>
              <a:rPr lang="zh-Hans" altLang="en-US" sz="2800" dirty="0"/>
              <a:t> </a:t>
            </a:r>
            <a:r>
              <a:rPr lang="en-US" altLang="zh-Hans" sz="2800" dirty="0"/>
              <a:t>of</a:t>
            </a:r>
            <a:r>
              <a:rPr lang="zh-Hans" altLang="en-US" sz="2800" dirty="0"/>
              <a:t> </a:t>
            </a:r>
            <a:r>
              <a:rPr lang="en-US" altLang="zh-Hans" sz="2800" dirty="0"/>
              <a:t>excursion</a:t>
            </a:r>
            <a:r>
              <a:rPr lang="zh-Hans" altLang="en-US" sz="2800" dirty="0"/>
              <a:t> </a:t>
            </a:r>
            <a:r>
              <a:rPr lang="en-US" altLang="zh-Hans" sz="2800" dirty="0"/>
              <a:t>set</a:t>
            </a:r>
            <a:r>
              <a:rPr lang="en-US" sz="28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98A920-3D01-9142-A2C2-E80565BAAB21}"/>
                  </a:ext>
                </a:extLst>
              </p:cNvPr>
              <p:cNvSpPr txBox="1"/>
              <p:nvPr/>
            </p:nvSpPr>
            <p:spPr>
              <a:xfrm>
                <a:off x="1363133" y="3054085"/>
                <a:ext cx="9084734" cy="446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3200" dirty="0"/>
                  <a:t>V</a:t>
                </a:r>
                <a:r>
                  <a:rPr lang="en-US" altLang="zh-Hans" sz="3200" baseline="-25000" dirty="0"/>
                  <a:t>0</a:t>
                </a:r>
                <a:r>
                  <a:rPr lang="en-US" altLang="zh-Hans" sz="3200" dirty="0"/>
                  <a:t>:</a:t>
                </a:r>
                <a:r>
                  <a:rPr lang="zh-Hans" altLang="en-US" sz="3200" dirty="0"/>
                  <a:t> </a:t>
                </a:r>
                <a:r>
                  <a:rPr lang="en-US" altLang="zh-Hans" sz="3200" dirty="0"/>
                  <a:t>Area</a:t>
                </a:r>
              </a:p>
              <a:p>
                <a:endParaRPr lang="en-US" sz="3200" dirty="0"/>
              </a:p>
              <a:p>
                <a:r>
                  <a:rPr lang="en-US" altLang="zh-Hans" sz="3200" dirty="0"/>
                  <a:t>V</a:t>
                </a:r>
                <a:r>
                  <a:rPr lang="en-US" altLang="zh-Hans" sz="3200" baseline="-25000" dirty="0"/>
                  <a:t>1</a:t>
                </a:r>
                <a:r>
                  <a:rPr lang="en-US" altLang="zh-Hans" sz="3200" dirty="0"/>
                  <a:t>:</a:t>
                </a:r>
                <a:r>
                  <a:rPr lang="zh-Hans" altLang="en-US" sz="3200" dirty="0"/>
                  <a:t> </a:t>
                </a:r>
                <a:r>
                  <a:rPr lang="en-US" altLang="zh-CN" sz="3200" dirty="0"/>
                  <a:t>Perimeter</a:t>
                </a:r>
                <a:endParaRPr lang="en-AU" sz="3200" dirty="0"/>
              </a:p>
              <a:p>
                <a:endParaRPr lang="en-US" sz="3200" dirty="0"/>
              </a:p>
              <a:p>
                <a:r>
                  <a:rPr lang="en-US" altLang="zh-Hans" sz="3200" dirty="0"/>
                  <a:t>V</a:t>
                </a:r>
                <a:r>
                  <a:rPr lang="en-US" altLang="zh-Hans" sz="3200" baseline="-25000" dirty="0"/>
                  <a:t>2</a:t>
                </a:r>
                <a:r>
                  <a:rPr lang="en-US" altLang="zh-Hans" sz="3200" dirty="0"/>
                  <a:t>:</a:t>
                </a:r>
                <a:r>
                  <a:rPr lang="zh-Hans" altLang="en-US" sz="3200" dirty="0"/>
                  <a:t> </a:t>
                </a:r>
                <a:r>
                  <a:rPr lang="en-US" altLang="zh-CN" sz="3200" dirty="0"/>
                  <a:t>Genus</a:t>
                </a:r>
                <a:r>
                  <a:rPr lang="zh-CN" altLang="en-US" sz="3200" dirty="0"/>
                  <a:t> </a:t>
                </a:r>
                <a:r>
                  <a:rPr lang="en-US" altLang="zh-Hans" sz="3200" dirty="0"/>
                  <a:t>(</a:t>
                </a:r>
                <a14:m>
                  <m:oMath xmlns:m="http://schemas.openxmlformats.org/officeDocument/2006/math">
                    <m:r>
                      <a:rPr lang="en-US" altLang="zh-Han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altLang="zh-Hans" sz="3200" dirty="0"/>
                  <a:t>)</a:t>
                </a:r>
              </a:p>
              <a:p>
                <a:endParaRPr lang="en-US" altLang="zh-Hans" sz="3200" dirty="0"/>
              </a:p>
              <a:p>
                <a14:m>
                  <m:oMath xmlns:m="http://schemas.openxmlformats.org/officeDocument/2006/math">
                    <m:r>
                      <a:rPr lang="en-AU" altLang="zh-Han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altLang="zh-Hans" sz="2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  <m:r>
                      <a:rPr lang="zh-Han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Han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Han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zh-Han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isolated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regions</m:t>
                    </m:r>
                    <m:r>
                      <m:rPr>
                        <m:nor/>
                      </m:rPr>
                      <a:rPr lang="en-AU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an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Han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U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holes </a:t>
                </a:r>
              </a:p>
              <a:p>
                <a:endParaRPr lang="en-AU" sz="3200" dirty="0"/>
              </a:p>
              <a:p>
                <a:endParaRPr lang="en-US" altLang="zh-Han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98A920-3D01-9142-A2C2-E80565BAA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133" y="3054085"/>
                <a:ext cx="9084734" cy="4462760"/>
              </a:xfrm>
              <a:prstGeom prst="rect">
                <a:avLst/>
              </a:prstGeom>
              <a:blipFill>
                <a:blip r:embed="rId2"/>
                <a:stretch>
                  <a:fillRect l="-1534" t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F7C37D-F5D4-D645-A06D-71F7D2A0F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87" t="13540" r="777" b="13004"/>
          <a:stretch/>
        </p:blipFill>
        <p:spPr>
          <a:xfrm>
            <a:off x="6841067" y="3054085"/>
            <a:ext cx="2472266" cy="2675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D8EEC1-836C-EF49-BC3A-6C04D5CF72CF}"/>
              </a:ext>
            </a:extLst>
          </p:cNvPr>
          <p:cNvSpPr/>
          <p:nvPr/>
        </p:nvSpPr>
        <p:spPr>
          <a:xfrm>
            <a:off x="7632373" y="5575663"/>
            <a:ext cx="1568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3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EF2A-54EF-0045-8D74-FE7AAA9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MFs from weak lensing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1045-A82C-9B46-9196-3F22F818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975"/>
          </a:xfrm>
        </p:spPr>
        <p:txBody>
          <a:bodyPr/>
          <a:lstStyle/>
          <a:p>
            <a:r>
              <a:rPr lang="en-US" dirty="0"/>
              <a:t>Numerically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354B4-5CA0-4042-A198-06CD86FC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53" y="2278189"/>
            <a:ext cx="8161181" cy="2945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B0D-5A9D-AB4C-B7EC-654EDB70D1A4}"/>
                  </a:ext>
                </a:extLst>
              </p:cNvPr>
              <p:cNvSpPr txBox="1"/>
              <p:nvPr/>
            </p:nvSpPr>
            <p:spPr>
              <a:xfrm>
                <a:off x="838200" y="5638800"/>
                <a:ext cx="11201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400" dirty="0"/>
                  <a:t>:  threshold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: values of the map (the lensing map can express as a scalar field f(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))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5FEB0D-5A9D-AB4C-B7EC-654EDB70D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38800"/>
                <a:ext cx="11201400" cy="830997"/>
              </a:xfrm>
              <a:prstGeom prst="rect">
                <a:avLst/>
              </a:prstGeom>
              <a:blipFill>
                <a:blip r:embed="rId3"/>
                <a:stretch>
                  <a:fillRect t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451BE2-28EE-F149-AD1F-7170C12BC66E}"/>
              </a:ext>
            </a:extLst>
          </p:cNvPr>
          <p:cNvSpPr txBox="1"/>
          <p:nvPr/>
        </p:nvSpPr>
        <p:spPr>
          <a:xfrm>
            <a:off x="262929" y="2752288"/>
            <a:ext cx="22324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2400" dirty="0"/>
              <a:t>Area</a:t>
            </a:r>
          </a:p>
          <a:p>
            <a:pPr algn="ctr"/>
            <a:endParaRPr lang="en-US" altLang="zh-Hans" sz="2400" dirty="0"/>
          </a:p>
          <a:p>
            <a:pPr algn="ctr"/>
            <a:r>
              <a:rPr lang="en-US" altLang="zh-CN" sz="2400" dirty="0"/>
              <a:t>Perimeter</a:t>
            </a:r>
            <a:endParaRPr lang="en-AU" sz="2400" dirty="0"/>
          </a:p>
          <a:p>
            <a:pPr algn="ctr"/>
            <a:endParaRPr lang="en-AU" sz="2400" dirty="0"/>
          </a:p>
          <a:p>
            <a:pPr algn="ctr"/>
            <a:r>
              <a:rPr lang="en-AU" sz="2400" dirty="0"/>
              <a:t> </a:t>
            </a:r>
            <a:r>
              <a:rPr lang="en-US" altLang="zh-CN" sz="2400" dirty="0"/>
              <a:t>Genus</a:t>
            </a:r>
            <a:endParaRPr lang="en-AU" sz="2400" dirty="0"/>
          </a:p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4003A5-205B-EE44-A2F0-F97E7C957FAC}"/>
              </a:ext>
            </a:extLst>
          </p:cNvPr>
          <p:cNvCxnSpPr/>
          <p:nvPr/>
        </p:nvCxnSpPr>
        <p:spPr>
          <a:xfrm>
            <a:off x="2034073" y="2911151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72B-6551-7D46-AC1D-6D2DBF69F8B5}"/>
              </a:ext>
            </a:extLst>
          </p:cNvPr>
          <p:cNvCxnSpPr/>
          <p:nvPr/>
        </p:nvCxnSpPr>
        <p:spPr>
          <a:xfrm>
            <a:off x="2668555" y="3630612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3B7013-8485-AB40-9566-FD9B7E6F0838}"/>
              </a:ext>
            </a:extLst>
          </p:cNvPr>
          <p:cNvCxnSpPr/>
          <p:nvPr/>
        </p:nvCxnSpPr>
        <p:spPr>
          <a:xfrm>
            <a:off x="2378857" y="4529461"/>
            <a:ext cx="933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3AE4-96D2-5947-8CC9-D17AE941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MFs from weak lensing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E730-BB8F-6440-9E45-9C7E0C8E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80DC-C83B-5148-B961-F07877C7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34" y="2322249"/>
            <a:ext cx="5890342" cy="10033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4AFB839-3BB0-C647-B1A9-5FE7E2893912}"/>
              </a:ext>
            </a:extLst>
          </p:cNvPr>
          <p:cNvGrpSpPr/>
          <p:nvPr/>
        </p:nvGrpSpPr>
        <p:grpSpPr>
          <a:xfrm>
            <a:off x="3506302" y="3963879"/>
            <a:ext cx="4847477" cy="1574754"/>
            <a:chOff x="3427279" y="3276363"/>
            <a:chExt cx="4847477" cy="15747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4CC35B-2589-4640-A830-53324A95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856" y="3276363"/>
              <a:ext cx="3762545" cy="763825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11D7EB-E654-C041-B456-26D41DD86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7915" y="4040191"/>
              <a:ext cx="390352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285A46CC-2B4D-7744-9555-BA30E8B750C8}"/>
                </a:ext>
              </a:extLst>
            </p:cNvPr>
            <p:cNvSpPr/>
            <p:nvPr/>
          </p:nvSpPr>
          <p:spPr>
            <a:xfrm rot="5400000">
              <a:off x="6744334" y="2879101"/>
              <a:ext cx="413078" cy="264776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BD80EB-FB2E-6A47-A5F5-2AD0CB8F4D0D}"/>
                </a:ext>
              </a:extLst>
            </p:cNvPr>
            <p:cNvSpPr txBox="1"/>
            <p:nvPr/>
          </p:nvSpPr>
          <p:spPr>
            <a:xfrm>
              <a:off x="3427279" y="4481785"/>
              <a:ext cx="1881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Gaussian part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1543E3-F315-C74D-8556-6CAA3F88E036}"/>
                </a:ext>
              </a:extLst>
            </p:cNvPr>
            <p:cNvSpPr txBox="1"/>
            <p:nvPr/>
          </p:nvSpPr>
          <p:spPr>
            <a:xfrm>
              <a:off x="5719485" y="4466061"/>
              <a:ext cx="219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Non-Gaussian part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2B494CD-F93B-F64D-A653-52D2CF0928A2}"/>
              </a:ext>
            </a:extLst>
          </p:cNvPr>
          <p:cNvSpPr/>
          <p:nvPr/>
        </p:nvSpPr>
        <p:spPr>
          <a:xfrm rot="16200000">
            <a:off x="5599216" y="1091213"/>
            <a:ext cx="283431" cy="2355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F219BE-C78E-5842-93E0-2008710125C6}"/>
              </a:ext>
            </a:extLst>
          </p:cNvPr>
          <p:cNvSpPr txBox="1"/>
          <p:nvPr/>
        </p:nvSpPr>
        <p:spPr>
          <a:xfrm>
            <a:off x="5236435" y="1762950"/>
            <a:ext cx="11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57655-AFFE-8B43-87EB-DBA5E4027FAF}"/>
              </a:ext>
            </a:extLst>
          </p:cNvPr>
          <p:cNvSpPr txBox="1"/>
          <p:nvPr/>
        </p:nvSpPr>
        <p:spPr>
          <a:xfrm>
            <a:off x="7568679" y="4099186"/>
            <a:ext cx="1840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+</a:t>
            </a:r>
            <a:r>
              <a:rPr lang="zh-CN" altLang="en-US" sz="3200" dirty="0">
                <a:latin typeface="+mj-ea"/>
                <a:ea typeface="+mj-ea"/>
              </a:rPr>
              <a:t> </a:t>
            </a:r>
            <a:r>
              <a:rPr lang="en-US" altLang="zh-CN" sz="3200" dirty="0">
                <a:latin typeface="+mj-ea"/>
                <a:ea typeface="+mj-ea"/>
              </a:rPr>
              <a:t>……</a:t>
            </a:r>
            <a:endParaRPr 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868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3AE4-96D2-5947-8CC9-D17AE941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MFs from weak lensing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E730-BB8F-6440-9E45-9C7E0C8E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CC35B-2589-4640-A830-53324A95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52" y="2083268"/>
            <a:ext cx="3762545" cy="76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82333-A452-5645-9513-1265869BC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25" y="3049936"/>
            <a:ext cx="1945720" cy="61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7A33FF-FFC4-A841-9032-D0BEAD296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425" y="3808064"/>
            <a:ext cx="5998635" cy="72894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B41F70-0141-AC4A-BB35-E66F598BF2C7}"/>
              </a:ext>
            </a:extLst>
          </p:cNvPr>
          <p:cNvGrpSpPr/>
          <p:nvPr/>
        </p:nvGrpSpPr>
        <p:grpSpPr>
          <a:xfrm>
            <a:off x="1908425" y="4661015"/>
            <a:ext cx="8690920" cy="1835267"/>
            <a:chOff x="1486013" y="4657608"/>
            <a:chExt cx="7442200" cy="15089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60DE8EA-E303-C74B-94A0-AC9C11AF0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6013" y="4657608"/>
              <a:ext cx="5562600" cy="10033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2C2A376-1A8D-BB4C-942C-13F50FE0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6013" y="5671285"/>
              <a:ext cx="7442200" cy="4953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980CB4-0143-FF44-B179-5DE04C20BC01}"/>
              </a:ext>
            </a:extLst>
          </p:cNvPr>
          <p:cNvSpPr txBox="1"/>
          <p:nvPr/>
        </p:nvSpPr>
        <p:spPr>
          <a:xfrm>
            <a:off x="97366" y="3124130"/>
            <a:ext cx="1481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Zeroth</a:t>
            </a:r>
            <a:r>
              <a:rPr lang="zh-CN" altLang="en-US" dirty="0"/>
              <a:t> </a:t>
            </a:r>
            <a:r>
              <a:rPr lang="en-US" altLang="zh-CN" dirty="0"/>
              <a:t>order:</a:t>
            </a:r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order: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order: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A8470-6DA8-7946-AA84-326E8A1676A0}"/>
              </a:ext>
            </a:extLst>
          </p:cNvPr>
          <p:cNvSpPr txBox="1"/>
          <p:nvPr/>
        </p:nvSpPr>
        <p:spPr>
          <a:xfrm>
            <a:off x="8711493" y="3156875"/>
            <a:ext cx="314416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altLang="zh-CN" baseline="-25000" dirty="0" err="1"/>
              <a:t>k</a:t>
            </a:r>
            <a:r>
              <a:rPr lang="zh-CN" altLang="en-US" baseline="-25000" dirty="0"/>
              <a:t> 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Hermite</a:t>
            </a:r>
            <a:r>
              <a:rPr lang="zh-CN" altLang="en-US" dirty="0"/>
              <a:t> </a:t>
            </a:r>
            <a:r>
              <a:rPr lang="en-US" altLang="zh-CN" dirty="0"/>
              <a:t>Polynomial</a:t>
            </a:r>
          </a:p>
          <a:p>
            <a:endParaRPr lang="en-US" altLang="zh-CN" baseline="-25000" dirty="0"/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k</a:t>
            </a:r>
            <a:r>
              <a:rPr lang="zh-CN" altLang="en-US" baseline="-25000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Skewness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endParaRPr lang="en-US" altLang="zh-CN" dirty="0"/>
          </a:p>
          <a:p>
            <a:r>
              <a:rPr lang="en-US" altLang="zh-CN" dirty="0" err="1"/>
              <a:t>K</a:t>
            </a:r>
            <a:r>
              <a:rPr lang="en-US" altLang="zh-CN" baseline="-25000" dirty="0" err="1"/>
              <a:t>k</a:t>
            </a:r>
            <a:r>
              <a:rPr lang="zh-CN" altLang="en-US" baseline="-25000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Kurtosis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endParaRPr lang="en-US" altLang="zh-CN" baseline="-25000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7660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7340-D45A-534E-A9DE-1BEED12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18F74-F0EC-8347-AE5A-AFEF6C6B2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69082" cy="4351338"/>
              </a:xfrm>
            </p:spPr>
            <p:txBody>
              <a:bodyPr/>
              <a:lstStyle/>
              <a:p>
                <a:r>
                  <a:rPr lang="en-US" altLang="zh-CN" dirty="0" err="1"/>
                  <a:t>Minkowski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Functionals will be affected by the cosmological parameters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Hans" altLang="en-US" dirty="0"/>
                  <a:t> </a:t>
                </a:r>
                <a:r>
                  <a:rPr lang="en-US" altLang="zh-Hans" dirty="0"/>
                  <a:t>(</a:t>
                </a:r>
                <a:r>
                  <a:rPr lang="en-AU" dirty="0"/>
                  <a:t>primordial fluctuation power spectrum amplitude)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18F74-F0EC-8347-AE5A-AFEF6C6B2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69082" cy="4351338"/>
              </a:xfrm>
              <a:blipFill>
                <a:blip r:embed="rId2"/>
                <a:stretch>
                  <a:fillRect l="-94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C409BCD-726F-5548-A8F1-40263CAD4B0A}"/>
              </a:ext>
            </a:extLst>
          </p:cNvPr>
          <p:cNvGrpSpPr/>
          <p:nvPr/>
        </p:nvGrpSpPr>
        <p:grpSpPr>
          <a:xfrm>
            <a:off x="954001" y="3083554"/>
            <a:ext cx="10283998" cy="2612708"/>
            <a:chOff x="423637" y="3716964"/>
            <a:chExt cx="11119196" cy="25250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4BF4EC-5FF5-8E4A-81F0-96FE0011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8513" y="3716964"/>
              <a:ext cx="3634320" cy="25250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B44CD-7D42-0E4D-A7CE-BE0062F75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7671" y="3716964"/>
              <a:ext cx="3466592" cy="25250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83CB8D-E407-E54D-A2FB-AFB97D541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637" y="3716964"/>
              <a:ext cx="3409472" cy="245999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DF5EED-A287-A041-8785-716D76F5C637}"/>
                  </a:ext>
                </a:extLst>
              </p:cNvPr>
              <p:cNvSpPr txBox="1"/>
              <p:nvPr/>
            </p:nvSpPr>
            <p:spPr>
              <a:xfrm>
                <a:off x="1046290" y="5896401"/>
                <a:ext cx="10255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" sz="2400" b="1" dirty="0"/>
                  <a:t>Solid color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line</a:t>
                </a:r>
                <a:r>
                  <a:rPr lang="en-US" altLang="zh-Hans" sz="2400" dirty="0"/>
                  <a:t>:</a:t>
                </a:r>
                <a:r>
                  <a:rPr lang="zh-Hans" altLang="en-US" sz="2400" dirty="0"/>
                  <a:t> </a:t>
                </a:r>
                <a:r>
                  <a:rPr lang="en-AU" altLang="zh-Hans" sz="2400" dirty="0"/>
                  <a:t>Theoretical MFs                                          </a:t>
                </a:r>
                <a:r>
                  <a:rPr lang="en-US" altLang="zh-Hans" sz="2400" b="1" dirty="0"/>
                  <a:t>Color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bar</a:t>
                </a:r>
                <a:r>
                  <a:rPr lang="en-US" altLang="zh-Hans" sz="2400" dirty="0"/>
                  <a:t>: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value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of</a:t>
                </a:r>
                <a:r>
                  <a:rPr lang="zh-Han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an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Hans" sz="2400" dirty="0"/>
                  <a:t>,</a:t>
                </a:r>
                <a:r>
                  <a:rPr lang="zh-Hans" altLang="en-US" sz="2400" dirty="0"/>
                  <a:t> </a:t>
                </a:r>
                <a:endParaRPr lang="en-AU" altLang="zh-Hans" sz="2400" dirty="0"/>
              </a:p>
              <a:p>
                <a:r>
                  <a:rPr lang="en-US" altLang="zh-Hans" sz="2400" b="1" dirty="0"/>
                  <a:t>Blue</a:t>
                </a:r>
                <a:r>
                  <a:rPr lang="zh-Hans" altLang="en-US" sz="2400" b="1" dirty="0"/>
                  <a:t> </a:t>
                </a:r>
                <a:r>
                  <a:rPr lang="en-US" altLang="zh-Hans" sz="2400" b="1" dirty="0"/>
                  <a:t>dot line:   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 MFs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measured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from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Planck's</a:t>
                </a:r>
                <a:r>
                  <a:rPr lang="zh-Hans" altLang="en-US" sz="2400" dirty="0"/>
                  <a:t> </a:t>
                </a:r>
                <a:r>
                  <a:rPr lang="en-US" altLang="zh-Hans" sz="2400" dirty="0"/>
                  <a:t>map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DF5EED-A287-A041-8785-716D76F5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90" y="5896401"/>
                <a:ext cx="10255866" cy="830997"/>
              </a:xfrm>
              <a:prstGeom prst="rect">
                <a:avLst/>
              </a:prstGeom>
              <a:blipFill>
                <a:blip r:embed="rId6"/>
                <a:stretch>
                  <a:fillRect l="-865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2E533D-2420-0740-8DD3-C467E096E76B}"/>
              </a:ext>
            </a:extLst>
          </p:cNvPr>
          <p:cNvGrpSpPr/>
          <p:nvPr/>
        </p:nvGrpSpPr>
        <p:grpSpPr>
          <a:xfrm>
            <a:off x="2843223" y="3185334"/>
            <a:ext cx="8108776" cy="838274"/>
            <a:chOff x="2376121" y="6159441"/>
            <a:chExt cx="8108776" cy="8382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20FE96-C517-7D48-A2D8-4AC2B2AE7766}"/>
                </a:ext>
              </a:extLst>
            </p:cNvPr>
            <p:cNvSpPr txBox="1"/>
            <p:nvPr/>
          </p:nvSpPr>
          <p:spPr>
            <a:xfrm>
              <a:off x="2376121" y="6159441"/>
              <a:ext cx="781048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0</a:t>
              </a:r>
            </a:p>
            <a:p>
              <a:pPr algn="ctr"/>
              <a:r>
                <a:rPr lang="en-US" altLang="zh-CN" sz="2800" baseline="-25000" dirty="0"/>
                <a:t>(Area)</a:t>
              </a:r>
              <a:endParaRPr lang="en-US" sz="28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A752-7C33-474D-864A-99CD7B834029}"/>
                </a:ext>
              </a:extLst>
            </p:cNvPr>
            <p:cNvSpPr txBox="1"/>
            <p:nvPr/>
          </p:nvSpPr>
          <p:spPr>
            <a:xfrm>
              <a:off x="5707121" y="6164923"/>
              <a:ext cx="1291700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1</a:t>
              </a:r>
            </a:p>
            <a:p>
              <a:pPr algn="ctr"/>
              <a:r>
                <a:rPr lang="en-US" altLang="zh-CN" sz="2800" baseline="-25000" dirty="0"/>
                <a:t>(Perimeter)</a:t>
              </a:r>
              <a:endParaRPr lang="en-US" sz="28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C04F4-BEEC-4C44-AEFB-5D97CC8565FD}"/>
                </a:ext>
              </a:extLst>
            </p:cNvPr>
            <p:cNvSpPr txBox="1"/>
            <p:nvPr/>
          </p:nvSpPr>
          <p:spPr>
            <a:xfrm>
              <a:off x="9543614" y="6187237"/>
              <a:ext cx="941283" cy="810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2</a:t>
              </a:r>
            </a:p>
            <a:p>
              <a:pPr algn="ctr"/>
              <a:r>
                <a:rPr lang="en-US" altLang="zh-CN" sz="2800" baseline="-25000" dirty="0"/>
                <a:t>(Genus)</a:t>
              </a:r>
              <a:endParaRPr lang="en-US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98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C60C-2A18-A046-835F-59D2FFC3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81" y="303348"/>
            <a:ext cx="10515600" cy="1325563"/>
          </a:xfrm>
        </p:spPr>
        <p:txBody>
          <a:bodyPr/>
          <a:lstStyle/>
          <a:p>
            <a:r>
              <a:rPr lang="en-AU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969B3-B659-184A-BE55-BC85DBDF4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337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Made a joint constrain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Han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Han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Han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Han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an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zh-Han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Han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an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Hans" altLang="en-US" dirty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969B3-B659-184A-BE55-BC85DBDF4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3376"/>
                <a:ext cx="10515600" cy="4351338"/>
              </a:xfrm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170E11-EF6E-8540-8410-A9679350A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29" y="2327709"/>
            <a:ext cx="2723941" cy="236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186C6-01C4-284F-BF5E-092BECC1B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28" y="2327709"/>
            <a:ext cx="2730500" cy="2311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C73D6-B734-9648-A0F4-E932BEB4B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03" y="2302444"/>
            <a:ext cx="2679700" cy="2362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6896C5E-1C4E-7944-B70E-8B5ADD74A627}"/>
              </a:ext>
            </a:extLst>
          </p:cNvPr>
          <p:cNvGrpSpPr/>
          <p:nvPr/>
        </p:nvGrpSpPr>
        <p:grpSpPr>
          <a:xfrm>
            <a:off x="2764170" y="2542885"/>
            <a:ext cx="7154487" cy="579985"/>
            <a:chOff x="1832416" y="6238537"/>
            <a:chExt cx="7154487" cy="57998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AF103F-B8DE-A943-B443-905A3408F215}"/>
                </a:ext>
              </a:extLst>
            </p:cNvPr>
            <p:cNvSpPr txBox="1"/>
            <p:nvPr/>
          </p:nvSpPr>
          <p:spPr>
            <a:xfrm>
              <a:off x="1832416" y="6238537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0</a:t>
              </a:r>
              <a:endParaRPr lang="en-US" sz="28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B072A4-7DA6-C54B-AF1F-81CF284852C1}"/>
                </a:ext>
              </a:extLst>
            </p:cNvPr>
            <p:cNvSpPr txBox="1"/>
            <p:nvPr/>
          </p:nvSpPr>
          <p:spPr>
            <a:xfrm>
              <a:off x="5177771" y="6266851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1</a:t>
              </a:r>
              <a:endParaRPr lang="en-US" sz="28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F3A6C-3C0C-854F-9E56-C93D88D0B8B2}"/>
                </a:ext>
              </a:extLst>
            </p:cNvPr>
            <p:cNvSpPr txBox="1"/>
            <p:nvPr/>
          </p:nvSpPr>
          <p:spPr>
            <a:xfrm>
              <a:off x="8476827" y="6295302"/>
              <a:ext cx="510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" sz="2800" dirty="0"/>
                <a:t>V</a:t>
              </a:r>
              <a:r>
                <a:rPr lang="en-US" altLang="zh-Hans" sz="2800" baseline="-25000" dirty="0"/>
                <a:t>2</a:t>
              </a:r>
              <a:endParaRPr lang="en-US" sz="2800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0BA6EF-1465-C64E-9340-E29DBC6D243C}"/>
              </a:ext>
            </a:extLst>
          </p:cNvPr>
          <p:cNvGrpSpPr/>
          <p:nvPr/>
        </p:nvGrpSpPr>
        <p:grpSpPr>
          <a:xfrm>
            <a:off x="252416" y="3086149"/>
            <a:ext cx="2296369" cy="1928940"/>
            <a:chOff x="265395" y="4816278"/>
            <a:chExt cx="2296369" cy="1928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068CF7-4B6C-9247-B792-41123063D318}"/>
                    </a:ext>
                  </a:extLst>
                </p:cNvPr>
                <p:cNvSpPr txBox="1"/>
                <p:nvPr/>
              </p:nvSpPr>
              <p:spPr>
                <a:xfrm>
                  <a:off x="1815547" y="6283553"/>
                  <a:ext cx="7462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Han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E068CF7-4B6C-9247-B792-41123063D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547" y="6283553"/>
                  <a:ext cx="74621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FF71A1-6460-6642-A3AB-A787D8DA3997}"/>
                    </a:ext>
                  </a:extLst>
                </p:cNvPr>
                <p:cNvSpPr/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BFF71A1-6460-6642-A3AB-A787D8DA3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D97D7C-A1E4-5F40-8BD9-831616E3BF53}"/>
              </a:ext>
            </a:extLst>
          </p:cNvPr>
          <p:cNvGrpSpPr/>
          <p:nvPr/>
        </p:nvGrpSpPr>
        <p:grpSpPr>
          <a:xfrm>
            <a:off x="3537436" y="3094419"/>
            <a:ext cx="2434020" cy="1928940"/>
            <a:chOff x="265395" y="4816278"/>
            <a:chExt cx="2434020" cy="1928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08596B-475A-B748-BCE1-58CA14EF1656}"/>
                    </a:ext>
                  </a:extLst>
                </p:cNvPr>
                <p:cNvSpPr txBox="1"/>
                <p:nvPr/>
              </p:nvSpPr>
              <p:spPr>
                <a:xfrm>
                  <a:off x="1953198" y="6283553"/>
                  <a:ext cx="7462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Han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708596B-475A-B748-BCE1-58CA14EF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98" y="6283553"/>
                  <a:ext cx="74621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6A164D-621D-B94A-AA02-9BCC5185D667}"/>
                    </a:ext>
                  </a:extLst>
                </p:cNvPr>
                <p:cNvSpPr/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6A164D-621D-B94A-AA02-9BCC5185D6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C297B9-2F14-714E-AF8A-B3E53BFF48BA}"/>
              </a:ext>
            </a:extLst>
          </p:cNvPr>
          <p:cNvGrpSpPr/>
          <p:nvPr/>
        </p:nvGrpSpPr>
        <p:grpSpPr>
          <a:xfrm>
            <a:off x="6811162" y="3066105"/>
            <a:ext cx="2434020" cy="1928940"/>
            <a:chOff x="265395" y="4816278"/>
            <a:chExt cx="2434020" cy="1928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D8D59A-8E04-814F-AD80-DF0C8E8D4E34}"/>
                    </a:ext>
                  </a:extLst>
                </p:cNvPr>
                <p:cNvSpPr txBox="1"/>
                <p:nvPr/>
              </p:nvSpPr>
              <p:spPr>
                <a:xfrm>
                  <a:off x="1953198" y="6283553"/>
                  <a:ext cx="7462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Han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Han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D8D59A-8E04-814F-AD80-DF0C8E8D4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98" y="6283553"/>
                  <a:ext cx="74621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4E2AD0B-39CD-5941-B1F1-C3E52CF30440}"/>
                    </a:ext>
                  </a:extLst>
                </p:cNvPr>
                <p:cNvSpPr/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Han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4E2AD0B-39CD-5941-B1F1-C3E52CF30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95" y="4816278"/>
                  <a:ext cx="64094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08CC57-82E4-FA42-ACAD-1210BBE5A398}"/>
              </a:ext>
            </a:extLst>
          </p:cNvPr>
          <p:cNvSpPr txBox="1"/>
          <p:nvPr/>
        </p:nvSpPr>
        <p:spPr>
          <a:xfrm>
            <a:off x="10110948" y="2712162"/>
            <a:ext cx="2081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Inner</a:t>
            </a:r>
            <a:r>
              <a:rPr lang="zh-Hans" altLang="en-US" dirty="0"/>
              <a:t> </a:t>
            </a:r>
            <a:r>
              <a:rPr lang="en-US" altLang="zh-Hans" dirty="0"/>
              <a:t>contour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68%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r>
              <a:rPr lang="zh-Hans" altLang="en-US" dirty="0"/>
              <a:t> </a:t>
            </a:r>
            <a:r>
              <a:rPr lang="en-US" altLang="zh-Hans" dirty="0"/>
              <a:t>region</a:t>
            </a:r>
          </a:p>
          <a:p>
            <a:endParaRPr lang="en-US" altLang="zh-Hans" dirty="0"/>
          </a:p>
          <a:p>
            <a:r>
              <a:rPr lang="en-US" altLang="zh-Hans" dirty="0"/>
              <a:t>outer</a:t>
            </a:r>
            <a:r>
              <a:rPr lang="zh-Hans" altLang="en-US" dirty="0"/>
              <a:t> </a:t>
            </a:r>
            <a:r>
              <a:rPr lang="en-US" altLang="zh-Hans" dirty="0"/>
              <a:t>contour</a:t>
            </a:r>
            <a:r>
              <a:rPr lang="zh-Hans" altLang="en-US" dirty="0"/>
              <a:t> </a:t>
            </a:r>
            <a:r>
              <a:rPr lang="en-US" altLang="zh-Hans" dirty="0"/>
              <a:t>:</a:t>
            </a:r>
            <a:r>
              <a:rPr lang="zh-Hans" altLang="en-US" dirty="0"/>
              <a:t> </a:t>
            </a:r>
            <a:r>
              <a:rPr lang="en-US" altLang="zh-Hans" dirty="0"/>
              <a:t>95%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r>
              <a:rPr lang="zh-Hans" altLang="en-US" dirty="0"/>
              <a:t> </a:t>
            </a:r>
            <a:r>
              <a:rPr lang="en-US" altLang="zh-Hans" dirty="0"/>
              <a:t>region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86C71E4-9400-4D4F-9002-E37BF1677F5D}"/>
                  </a:ext>
                </a:extLst>
              </p:cNvPr>
              <p:cNvSpPr/>
              <p:nvPr/>
            </p:nvSpPr>
            <p:spPr>
              <a:xfrm>
                <a:off x="893361" y="5216415"/>
                <a:ext cx="783430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an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Hans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ans" dirty="0"/>
                  <a:t>:</a:t>
                </a:r>
                <a:r>
                  <a:rPr lang="zh-Hans" altLang="en-US" dirty="0"/>
                  <a:t> </a:t>
                </a:r>
                <a:r>
                  <a:rPr lang="en-AU" dirty="0"/>
                  <a:t>matter density</a:t>
                </a:r>
                <a:r>
                  <a:rPr lang="en-US" altLang="zh-Hans" dirty="0"/>
                  <a:t>)</a:t>
                </a:r>
              </a:p>
              <a:p>
                <a:r>
                  <a:rPr lang="en-US" altLang="zh-Hans" dirty="0"/>
                  <a:t>(</a:t>
                </a:r>
                <a:r>
                  <a:rPr lang="zh-Han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Han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Hans" altLang="en-US" dirty="0"/>
                  <a:t> </a:t>
                </a:r>
                <a:r>
                  <a:rPr lang="en-US" altLang="zh-Hans" dirty="0"/>
                  <a:t>:</a:t>
                </a:r>
                <a:r>
                  <a:rPr lang="zh-Hans" altLang="en-US" dirty="0"/>
                  <a:t> </a:t>
                </a:r>
                <a:r>
                  <a:rPr lang="en-AU" dirty="0"/>
                  <a:t>primordia fluctuation power spectrum amplitude</a:t>
                </a:r>
                <a:r>
                  <a:rPr lang="en-US" altLang="zh-Hans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86C71E4-9400-4D4F-9002-E37BF1677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1" y="5216415"/>
                <a:ext cx="7834309" cy="646331"/>
              </a:xfrm>
              <a:prstGeom prst="rect">
                <a:avLst/>
              </a:prstGeom>
              <a:blipFill>
                <a:blip r:embed="rId12"/>
                <a:stretch>
                  <a:fillRect l="-48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5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CD87-1E04-E545-AF3D-020146F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88E5-FDF0-4F48-9392-93C0158D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1003"/>
            <a:ext cx="10515600" cy="2475442"/>
          </a:xfrm>
        </p:spPr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non-Gaussian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lensing</a:t>
            </a:r>
            <a:r>
              <a:rPr lang="zh-CN" altLang="en-US" dirty="0"/>
              <a:t> </a:t>
            </a:r>
            <a:r>
              <a:rPr lang="en-US" altLang="zh-CN" dirty="0"/>
              <a:t>map,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dd higher order</a:t>
            </a:r>
            <a:r>
              <a:rPr lang="zh-CN" altLang="en-US" dirty="0"/>
              <a:t> </a:t>
            </a:r>
            <a:r>
              <a:rPr lang="en-US" altLang="zh-CN" dirty="0"/>
              <a:t>correction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en-US" dirty="0"/>
              <a:t> MFs in to account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N-body simulation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simulated</a:t>
            </a:r>
            <a:r>
              <a:rPr lang="zh-CN" altLang="en-US" dirty="0"/>
              <a:t> </a:t>
            </a:r>
            <a:r>
              <a:rPr lang="en-US" altLang="zh-CN" dirty="0"/>
              <a:t>weak</a:t>
            </a:r>
            <a:r>
              <a:rPr lang="zh-CN" altLang="en-US" dirty="0"/>
              <a:t> </a:t>
            </a:r>
            <a:r>
              <a:rPr lang="en-US" altLang="zh-CN" dirty="0"/>
              <a:t>lensing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1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AFAC-10D3-F14E-8A15-A70AA7C8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CMB</a:t>
            </a:r>
            <a:r>
              <a:rPr lang="zh-Hans" altLang="en-US" dirty="0"/>
              <a:t> </a:t>
            </a:r>
            <a:r>
              <a:rPr lang="en-US" altLang="zh-Hans" dirty="0"/>
              <a:t>Weak</a:t>
            </a:r>
            <a:r>
              <a:rPr lang="zh-Hans" altLang="en-US" dirty="0"/>
              <a:t> </a:t>
            </a:r>
            <a:r>
              <a:rPr lang="en-US" altLang="zh-Hans" dirty="0"/>
              <a:t>gravitational</a:t>
            </a:r>
            <a:r>
              <a:rPr lang="zh-Hans" altLang="en-US" dirty="0"/>
              <a:t> </a:t>
            </a:r>
            <a:r>
              <a:rPr lang="en-US" altLang="zh-Hans" dirty="0"/>
              <a:t>lensing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4B8B2-9C63-144B-BECA-2AF69ADE9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759" y="1690688"/>
            <a:ext cx="76088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1081F-ED59-1B4F-8283-7D710D7F00A5}"/>
              </a:ext>
            </a:extLst>
          </p:cNvPr>
          <p:cNvSpPr txBox="1"/>
          <p:nvPr/>
        </p:nvSpPr>
        <p:spPr>
          <a:xfrm>
            <a:off x="8524645" y="6015761"/>
            <a:ext cx="340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[ESA and the Planck Collaboration]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9AEB2-FDEB-5C4E-936B-448F3C16FC3D}"/>
              </a:ext>
            </a:extLst>
          </p:cNvPr>
          <p:cNvSpPr txBox="1"/>
          <p:nvPr/>
        </p:nvSpPr>
        <p:spPr>
          <a:xfrm>
            <a:off x="235974" y="2428107"/>
            <a:ext cx="40837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CMB photons</a:t>
            </a:r>
            <a:r>
              <a:rPr lang="zh-Hans" altLang="en-US" sz="2800" dirty="0"/>
              <a:t> </a:t>
            </a:r>
            <a:r>
              <a:rPr lang="en-AU" sz="2800" dirty="0"/>
              <a:t>emitted from the last scattering surface</a:t>
            </a:r>
            <a:r>
              <a:rPr lang="zh-Hans" altLang="en-US" sz="2800" dirty="0"/>
              <a:t> </a:t>
            </a:r>
            <a:r>
              <a:rPr lang="en-US" altLang="zh-Hans" sz="2800" dirty="0"/>
              <a:t>are</a:t>
            </a:r>
            <a:r>
              <a:rPr lang="en-AU" sz="2800" dirty="0"/>
              <a:t> deflected by gravitational </a:t>
            </a:r>
            <a:r>
              <a:rPr lang="en-AU" sz="2800"/>
              <a:t>potentials </a:t>
            </a:r>
            <a:r>
              <a:rPr lang="en-AU" sz="2800" dirty="0"/>
              <a:t>of the large-scale </a:t>
            </a:r>
            <a:r>
              <a:rPr lang="en-AU" sz="2800"/>
              <a:t>structures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293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929-3241-9246-941F-E4E343E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CMB</a:t>
            </a:r>
            <a:r>
              <a:rPr lang="zh-Hans" altLang="en-US" dirty="0"/>
              <a:t> </a:t>
            </a:r>
            <a:r>
              <a:rPr lang="en-US" altLang="zh-Hans" dirty="0"/>
              <a:t>Weak</a:t>
            </a:r>
            <a:r>
              <a:rPr lang="zh-Hans" altLang="en-US" dirty="0"/>
              <a:t> </a:t>
            </a:r>
            <a:r>
              <a:rPr lang="en-US" altLang="zh-Hans" dirty="0"/>
              <a:t>gravitational</a:t>
            </a:r>
            <a:r>
              <a:rPr lang="zh-Hans" altLang="en-US" dirty="0"/>
              <a:t> </a:t>
            </a:r>
            <a:r>
              <a:rPr lang="en-US" altLang="zh-Hans" dirty="0"/>
              <a:t>lensing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3F69A8-1AED-2D46-9683-DEC61B098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612" y="1406483"/>
            <a:ext cx="6942775" cy="301723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806315-0BDF-CF4A-A95A-2EA42BE9D01A}"/>
              </a:ext>
            </a:extLst>
          </p:cNvPr>
          <p:cNvSpPr txBox="1"/>
          <p:nvPr/>
        </p:nvSpPr>
        <p:spPr>
          <a:xfrm>
            <a:off x="2017330" y="5018489"/>
            <a:ext cx="83958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Amount of lensing deflection depends on the projected</a:t>
            </a:r>
            <a:r>
              <a:rPr lang="zh-CN" altLang="en-US" sz="2800" dirty="0"/>
              <a:t> </a:t>
            </a:r>
            <a:r>
              <a:rPr lang="en-AU" sz="2800" dirty="0"/>
              <a:t>matter density (Lensing potential) in that direction </a:t>
            </a:r>
            <a:endParaRPr lang="en-AU" sz="2800" dirty="0">
              <a:effectLst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07CE3-1B25-754C-A7E4-ABB5CCAD0B7C}"/>
              </a:ext>
            </a:extLst>
          </p:cNvPr>
          <p:cNvSpPr txBox="1"/>
          <p:nvPr/>
        </p:nvSpPr>
        <p:spPr>
          <a:xfrm>
            <a:off x="7563312" y="453643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[Sherwin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F2BEBD-C1AD-AB41-A682-989AA35BB01F}"/>
                  </a:ext>
                </a:extLst>
              </p:cNvPr>
              <p:cNvSpPr txBox="1"/>
              <p:nvPr/>
            </p:nvSpPr>
            <p:spPr>
              <a:xfrm>
                <a:off x="163773" y="3169922"/>
                <a:ext cx="2169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Matter density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l-GR" dirty="0"/>
                  <a:t>(</a:t>
                </a:r>
                <a:r>
                  <a:rPr lang="en-AU" b="1" dirty="0"/>
                  <a:t>x</a:t>
                </a:r>
                <a:r>
                  <a:rPr lang="en-AU" dirty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F2BEBD-C1AD-AB41-A682-989AA35B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3" y="3169922"/>
                <a:ext cx="2169993" cy="369332"/>
              </a:xfrm>
              <a:prstGeom prst="rect">
                <a:avLst/>
              </a:prstGeom>
              <a:blipFill>
                <a:blip r:embed="rId3"/>
                <a:stretch>
                  <a:fillRect l="-23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B988C2-C09A-CB46-824A-CCFC560A918E}"/>
              </a:ext>
            </a:extLst>
          </p:cNvPr>
          <p:cNvCxnSpPr>
            <a:cxnSpLocks/>
          </p:cNvCxnSpPr>
          <p:nvPr/>
        </p:nvCxnSpPr>
        <p:spPr>
          <a:xfrm>
            <a:off x="2209289" y="3405453"/>
            <a:ext cx="830646" cy="35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6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2A6E-271E-1143-8656-4F58CA1C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dirty="0"/>
              <a:t>CMB</a:t>
            </a:r>
            <a:r>
              <a:rPr lang="zh-Hans" altLang="en-US" dirty="0"/>
              <a:t> </a:t>
            </a:r>
            <a:r>
              <a:rPr lang="en-US" altLang="zh-Hans" dirty="0"/>
              <a:t>Weak</a:t>
            </a:r>
            <a:r>
              <a:rPr lang="zh-Hans" altLang="en-US" dirty="0"/>
              <a:t> </a:t>
            </a:r>
            <a:r>
              <a:rPr lang="en-US" altLang="zh-Hans" dirty="0"/>
              <a:t>gravitational</a:t>
            </a:r>
            <a:r>
              <a:rPr lang="zh-Hans" altLang="en-US" dirty="0"/>
              <a:t> </a:t>
            </a:r>
            <a:r>
              <a:rPr lang="en-US" altLang="zh-Hans" dirty="0"/>
              <a:t>lensing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4DF8D-6CED-3D49-9962-6713AFE40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535" y="1690688"/>
            <a:ext cx="794592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6EDE2-0ED6-D441-91D4-F01F9A53FA47}"/>
              </a:ext>
            </a:extLst>
          </p:cNvPr>
          <p:cNvSpPr txBox="1"/>
          <p:nvPr/>
        </p:nvSpPr>
        <p:spPr>
          <a:xfrm>
            <a:off x="6291072" y="6042026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Planck 2015 results</a:t>
            </a:r>
            <a:r>
              <a:rPr lang="en-US" altLang="zh-Hans" dirty="0"/>
              <a:t>.XV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en-AU" dirty="0"/>
              <a:t>Ade, P. A. R. and others</a:t>
            </a:r>
            <a:r>
              <a:rPr lang="en-US" altLang="zh-Hans" dirty="0"/>
              <a:t>)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52B7-E394-4241-9252-7861977F60C5}"/>
              </a:ext>
            </a:extLst>
          </p:cNvPr>
          <p:cNvSpPr txBox="1"/>
          <p:nvPr/>
        </p:nvSpPr>
        <p:spPr>
          <a:xfrm>
            <a:off x="216510" y="2906319"/>
            <a:ext cx="3744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dirty="0"/>
              <a:t>Lensing</a:t>
            </a:r>
            <a:r>
              <a:rPr lang="zh-Hans" altLang="en-US" sz="2800" dirty="0"/>
              <a:t> </a:t>
            </a:r>
            <a:r>
              <a:rPr lang="en-US" altLang="zh-Hans" sz="2800" dirty="0"/>
              <a:t>potential</a:t>
            </a:r>
            <a:r>
              <a:rPr lang="zh-Hans" altLang="en-US" sz="2800" dirty="0"/>
              <a:t> </a:t>
            </a:r>
            <a:r>
              <a:rPr lang="en-US" altLang="zh-Hans" sz="2800" dirty="0"/>
              <a:t>map</a:t>
            </a:r>
            <a:r>
              <a:rPr lang="zh-Hans" altLang="en-US" sz="2800" dirty="0"/>
              <a:t> </a:t>
            </a:r>
            <a:r>
              <a:rPr lang="en-US" altLang="zh-Hans" sz="2800" dirty="0"/>
              <a:t>reconstructed</a:t>
            </a:r>
            <a:r>
              <a:rPr lang="zh-Hans" altLang="en-US" sz="2800" dirty="0"/>
              <a:t> </a:t>
            </a:r>
            <a:r>
              <a:rPr lang="en-US" altLang="zh-Hans" sz="2800" dirty="0"/>
              <a:t>by</a:t>
            </a:r>
            <a:r>
              <a:rPr lang="zh-Hans" altLang="en-US" sz="2800" dirty="0"/>
              <a:t> </a:t>
            </a:r>
            <a:r>
              <a:rPr lang="en-US" altLang="zh-Hans" sz="2800" dirty="0"/>
              <a:t>Planck</a:t>
            </a:r>
            <a:r>
              <a:rPr lang="zh-Hans" altLang="en-US" sz="2800" dirty="0"/>
              <a:t> </a:t>
            </a:r>
            <a:r>
              <a:rPr lang="en-US" altLang="zh-Hans" sz="2800" dirty="0"/>
              <a:t>collaboration</a:t>
            </a:r>
            <a:r>
              <a:rPr lang="zh-Hans" altLang="en-US" sz="2800" dirty="0"/>
              <a:t> </a:t>
            </a:r>
            <a:r>
              <a:rPr lang="en-US" altLang="zh-Hans" sz="2800" dirty="0"/>
              <a:t>(2015)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6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8101-EB01-594C-B10B-972D2BDB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65" y="4578520"/>
            <a:ext cx="10515600" cy="13255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400" dirty="0" err="1">
                <a:latin typeface="+mn-lt"/>
              </a:rPr>
              <a:t>Minkowski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Functionals,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include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all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higher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orders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information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and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easier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to</a:t>
            </a:r>
            <a:r>
              <a:rPr lang="zh-CN" altLang="en-US" sz="3400" dirty="0">
                <a:latin typeface="+mn-lt"/>
              </a:rPr>
              <a:t> </a:t>
            </a:r>
            <a:r>
              <a:rPr lang="en-US" altLang="zh-CN" sz="3400" dirty="0">
                <a:latin typeface="+mn-lt"/>
              </a:rPr>
              <a:t>measured.</a:t>
            </a:r>
            <a:endParaRPr lang="en-US" sz="34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2A14-7473-F145-B6FB-F692627B141B}"/>
              </a:ext>
            </a:extLst>
          </p:cNvPr>
          <p:cNvSpPr txBox="1"/>
          <p:nvPr/>
        </p:nvSpPr>
        <p:spPr>
          <a:xfrm>
            <a:off x="602665" y="1117434"/>
            <a:ext cx="10227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Cons</a:t>
            </a:r>
            <a:r>
              <a:rPr lang="en-US" altLang="zh-CN" sz="3200" dirty="0"/>
              <a:t>train</a:t>
            </a:r>
            <a:r>
              <a:rPr lang="zh-CN" altLang="en-US" sz="3200" dirty="0"/>
              <a:t> </a:t>
            </a:r>
            <a:r>
              <a:rPr lang="en-US" altLang="zh-CN" sz="3200" dirty="0"/>
              <a:t>Cosmological</a:t>
            </a:r>
            <a:r>
              <a:rPr lang="zh-CN" altLang="en-US" sz="3200" dirty="0"/>
              <a:t> </a:t>
            </a:r>
            <a:r>
              <a:rPr lang="en-US" altLang="zh-CN" sz="3200" dirty="0"/>
              <a:t>parameters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weak</a:t>
            </a:r>
            <a:r>
              <a:rPr lang="zh-CN" altLang="en-US" sz="3200" dirty="0"/>
              <a:t> </a:t>
            </a:r>
            <a:r>
              <a:rPr lang="en-US" altLang="zh-CN" sz="3200" dirty="0"/>
              <a:t>lensing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Usually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methods</a:t>
            </a:r>
            <a:r>
              <a:rPr lang="zh-CN" altLang="en-US" sz="3200" dirty="0"/>
              <a:t> </a:t>
            </a:r>
            <a:r>
              <a:rPr lang="en-US" altLang="zh-CN" sz="3200" dirty="0"/>
              <a:t>like</a:t>
            </a:r>
            <a:r>
              <a:rPr lang="zh-CN" altLang="en-US" sz="3200" dirty="0"/>
              <a:t> </a:t>
            </a: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spectrum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higher</a:t>
            </a:r>
            <a:r>
              <a:rPr lang="zh-CN" altLang="en-US" sz="3200" dirty="0"/>
              <a:t> </a:t>
            </a:r>
            <a:r>
              <a:rPr lang="en-US" altLang="zh-CN" sz="3200" dirty="0"/>
              <a:t>order</a:t>
            </a:r>
            <a:r>
              <a:rPr lang="zh-CN" altLang="en-US" sz="3200" dirty="0"/>
              <a:t> </a:t>
            </a:r>
            <a:r>
              <a:rPr lang="en-US" altLang="zh-CN" sz="3200" dirty="0"/>
              <a:t>spectrums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61D9B5-EB77-9541-8C03-E045AFD20A0C}"/>
              </a:ext>
            </a:extLst>
          </p:cNvPr>
          <p:cNvCxnSpPr>
            <a:cxnSpLocks/>
          </p:cNvCxnSpPr>
          <p:nvPr/>
        </p:nvCxnSpPr>
        <p:spPr>
          <a:xfrm flipV="1">
            <a:off x="5192889" y="2686757"/>
            <a:ext cx="523643" cy="65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63A2D3-4C64-F042-AFC3-46FAD0575F5A}"/>
              </a:ext>
            </a:extLst>
          </p:cNvPr>
          <p:cNvSpPr txBox="1"/>
          <p:nvPr/>
        </p:nvSpPr>
        <p:spPr>
          <a:xfrm>
            <a:off x="3252006" y="3429000"/>
            <a:ext cx="378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Gaussian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D5D8-3DCE-4D47-9F17-C6EE35A26568}"/>
              </a:ext>
            </a:extLst>
          </p:cNvPr>
          <p:cNvSpPr txBox="1"/>
          <p:nvPr/>
        </p:nvSpPr>
        <p:spPr>
          <a:xfrm>
            <a:off x="7428089" y="3429000"/>
            <a:ext cx="363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orders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B4CF1D-141D-A440-9001-4B24D6FB7068}"/>
              </a:ext>
            </a:extLst>
          </p:cNvPr>
          <p:cNvCxnSpPr>
            <a:cxnSpLocks/>
          </p:cNvCxnSpPr>
          <p:nvPr/>
        </p:nvCxnSpPr>
        <p:spPr>
          <a:xfrm flipV="1">
            <a:off x="9324622" y="2686758"/>
            <a:ext cx="0" cy="65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54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4F349-A31E-AE4B-B652-F85A35AC9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00" y="2880000"/>
            <a:ext cx="6458290" cy="3600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D7849-88F8-3749-82DF-5A27A00E3522}"/>
                  </a:ext>
                </a:extLst>
              </p:cNvPr>
              <p:cNvSpPr txBox="1"/>
              <p:nvPr/>
            </p:nvSpPr>
            <p:spPr>
              <a:xfrm>
                <a:off x="842433" y="1885345"/>
                <a:ext cx="100626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Assume we have a density field f(x) (x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[0,1]), which can plot into a 3D manner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D7849-88F8-3749-82DF-5A27A00E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33" y="1885345"/>
                <a:ext cx="10062634" cy="954107"/>
              </a:xfrm>
              <a:prstGeom prst="rect">
                <a:avLst/>
              </a:prstGeom>
              <a:blipFill>
                <a:blip r:embed="rId3"/>
                <a:stretch>
                  <a:fillRect l="-1008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766F5B5-5061-7948-865A-D42A6A58A5D2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a threshold plate “cut” the field from 0 to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6B4FC-CF33-E94E-9244-D950BA5A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79999"/>
            <a:ext cx="6458400" cy="3600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233212-E74E-674D-BBCF-299B50030F2C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9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a threshold plate “cut” the field from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7AF06-F41E-8F42-89A9-9BFE8F3D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458291" cy="36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A3CCCA-DDA7-C743-BBC7-123B0EA63745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2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94C-B35E-5B45-9DA5-E575F946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3400" dirty="0"/>
              <a:t>Brief introduction of </a:t>
            </a:r>
            <a:r>
              <a:rPr lang="en-US" altLang="zh-CN" sz="3400" dirty="0" err="1"/>
              <a:t>Minkowski</a:t>
            </a:r>
            <a:r>
              <a:rPr lang="zh-CN" altLang="en-US" sz="3400" dirty="0"/>
              <a:t> </a:t>
            </a:r>
            <a:r>
              <a:rPr lang="en-US" altLang="zh-CN" sz="3400" dirty="0"/>
              <a:t>Functionals</a:t>
            </a:r>
            <a:endParaRPr lang="en-US" sz="3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D7849-88F8-3749-82DF-5A27A00E3522}"/>
              </a:ext>
            </a:extLst>
          </p:cNvPr>
          <p:cNvSpPr txBox="1"/>
          <p:nvPr/>
        </p:nvSpPr>
        <p:spPr>
          <a:xfrm>
            <a:off x="842433" y="1885345"/>
            <a:ext cx="10062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a threshold plate “cut” the field from 0 to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AA9EE-C11F-B64F-92D3-01921B61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2880000"/>
            <a:ext cx="6458291" cy="360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9D96E7-1028-F348-93D5-C314572DF1EB}"/>
              </a:ext>
            </a:extLst>
          </p:cNvPr>
          <p:cNvSpPr/>
          <p:nvPr/>
        </p:nvSpPr>
        <p:spPr>
          <a:xfrm>
            <a:off x="6966329" y="6110668"/>
            <a:ext cx="201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Hubert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Mantz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-gothic-urw"/>
              </a:rPr>
              <a:t>al.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7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580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 Light</vt:lpstr>
      <vt:lpstr>franklin-gothic-urw</vt:lpstr>
      <vt:lpstr>Arial</vt:lpstr>
      <vt:lpstr>Calibri</vt:lpstr>
      <vt:lpstr>Calibri Light</vt:lpstr>
      <vt:lpstr>Cambria Math</vt:lpstr>
      <vt:lpstr>Office Theme</vt:lpstr>
      <vt:lpstr>Using Minkowski Functionals to analyse Weak Lensing maps</vt:lpstr>
      <vt:lpstr>CMB Weak gravitational lensing</vt:lpstr>
      <vt:lpstr>CMB Weak gravitational lensing</vt:lpstr>
      <vt:lpstr>CMB Weak gravitational lensing</vt:lpstr>
      <vt:lpstr>Minkowski Functionals, include all higher orders information and easier to measured.</vt:lpstr>
      <vt:lpstr>Brief introduction of Minkowski Functionals</vt:lpstr>
      <vt:lpstr>Brief introduction of Minkowski Functionals</vt:lpstr>
      <vt:lpstr>Brief introduction of Minkowski Functionals</vt:lpstr>
      <vt:lpstr>Brief introduction of Minkowski Functionals</vt:lpstr>
      <vt:lpstr>Brief introduction of Minkowski Functionals</vt:lpstr>
      <vt:lpstr>Brief introduction of Minkowski Functionals</vt:lpstr>
      <vt:lpstr>Brief introduction of Minkowski Functionals</vt:lpstr>
      <vt:lpstr>Get MFs from weak lensing result</vt:lpstr>
      <vt:lpstr>Get MFs from weak lensing result</vt:lpstr>
      <vt:lpstr>Get MFs from weak lensing result</vt:lpstr>
      <vt:lpstr>Previous work</vt:lpstr>
      <vt:lpstr>Previous work</vt:lpstr>
      <vt:lpstr>Current &amp;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Minkowski Functionals analyse Weak Lensing maps</dc:title>
  <dc:creator>Yuqi Kang</dc:creator>
  <cp:lastModifiedBy>Yuqi Kang</cp:lastModifiedBy>
  <cp:revision>14</cp:revision>
  <dcterms:created xsi:type="dcterms:W3CDTF">2019-04-30T04:42:44Z</dcterms:created>
  <dcterms:modified xsi:type="dcterms:W3CDTF">2019-05-02T15:01:58Z</dcterms:modified>
</cp:coreProperties>
</file>