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72" y="-22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CAC9F-F4C4-4EA8-BDAE-669B077BBC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96C5A2-E2FA-4331-B857-5AB6F58501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B33DE4-91D0-48EA-BC47-40A381559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0CF03-E524-4686-A971-934309F62CA5}" type="datetimeFigureOut">
              <a:rPr lang="en-IL" smtClean="0"/>
              <a:t>26/10/2022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1D8A0C-AF76-4181-AEB3-175D12BC7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4D05E3-A1A2-4B86-8018-4A3BF2379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360B-F7F2-4BEB-B87F-B5541C396E4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9780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268A1-E653-483D-8310-D09DD38A4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487BDC-FE74-4744-AB96-5C0A92105E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677F5D-3225-43D9-92AA-B3D859D1D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0CF03-E524-4686-A971-934309F62CA5}" type="datetimeFigureOut">
              <a:rPr lang="en-IL" smtClean="0"/>
              <a:t>26/10/2022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9D91E7-28C3-4143-98DF-15EB1E55D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B0951A-79CC-4143-8ECC-B3227CAB2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360B-F7F2-4BEB-B87F-B5541C396E4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017490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602310-B6F3-4B24-A613-00841DA3AE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C589D6-C5D7-4E9B-BAB6-AE961FBA63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1E3B44-D61C-4306-BD80-238095401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0CF03-E524-4686-A971-934309F62CA5}" type="datetimeFigureOut">
              <a:rPr lang="en-IL" smtClean="0"/>
              <a:t>26/10/2022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B7432E-F7A7-4B31-82F4-0455AD25E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8D549C-7426-4CE7-8AD3-5E793EF83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360B-F7F2-4BEB-B87F-B5541C396E4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370732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594FE-DC23-4FAB-A4A5-FDE3D74F8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20BE18-8441-4DED-8021-5433285A46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5A9632-FCB7-42E1-BD08-0F80622E8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0CF03-E524-4686-A971-934309F62CA5}" type="datetimeFigureOut">
              <a:rPr lang="en-IL" smtClean="0"/>
              <a:t>26/10/2022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D7284D-09C5-49AA-9856-8B9D767A1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37C188-2275-4D6D-9449-C587B2804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360B-F7F2-4BEB-B87F-B5541C396E4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32630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E9E48-4C27-41BE-9EF2-9ABD27DE7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F6FA42-002C-4F52-97A9-BD2A9A9FE4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B7CBFF-0D62-49C4-8A47-9D354178A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0CF03-E524-4686-A971-934309F62CA5}" type="datetimeFigureOut">
              <a:rPr lang="en-IL" smtClean="0"/>
              <a:t>26/10/2022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58F755-CF80-4881-AD1E-C63A55BFF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D1534E-D444-43DA-ACF3-039E2EF7D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360B-F7F2-4BEB-B87F-B5541C396E4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150587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E80A3-470E-4D46-88E0-0BE258F93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233D8-E240-4388-B8A2-61046A3EE8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820B6B-37F6-4D8F-91BF-AFFAAF2BDE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CA2A99-E599-4727-9D23-586C1EF06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0CF03-E524-4686-A971-934309F62CA5}" type="datetimeFigureOut">
              <a:rPr lang="en-IL" smtClean="0"/>
              <a:t>26/10/2022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D6A763-C533-4267-AAEA-AE6B671A9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4B09D9-8A47-4F73-9477-7DD0098CF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360B-F7F2-4BEB-B87F-B5541C396E4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324485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A218C-D6A8-4AD9-8D45-0191F190E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8A91CB-80EF-476D-A664-9E65AB544B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960ECE-6B5A-4AED-9167-F85DBC8A06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AF20FD-DC41-4DC8-8287-4416463ABB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C0BBB5-B85D-4A65-8494-A18D572892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28F51C-6CFE-4C86-A609-50C0946AC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0CF03-E524-4686-A971-934309F62CA5}" type="datetimeFigureOut">
              <a:rPr lang="en-IL" smtClean="0"/>
              <a:t>26/10/2022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70B08E-BF01-4578-AE39-0251C451D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C1D422-DFC4-4DE3-894D-6054F5FA7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360B-F7F2-4BEB-B87F-B5541C396E4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613991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A9835-4759-4CCD-90A9-EA1427EBD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A77871-B706-492F-A915-AAB229C68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0CF03-E524-4686-A971-934309F62CA5}" type="datetimeFigureOut">
              <a:rPr lang="en-IL" smtClean="0"/>
              <a:t>26/10/2022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168DFE-BB7B-456F-AD05-E4AEF619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D4B0A8-0EB2-4C03-848D-562F4A758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360B-F7F2-4BEB-B87F-B5541C396E4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55948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3D3D21-6D96-4BAD-8F1A-76FA6A520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0CF03-E524-4686-A971-934309F62CA5}" type="datetimeFigureOut">
              <a:rPr lang="en-IL" smtClean="0"/>
              <a:t>26/10/2022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1B89B9-4C8A-4485-B29C-B95171AEA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B5C2E1-E4E6-4A2F-AE35-ADC8739FE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360B-F7F2-4BEB-B87F-B5541C396E4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49008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039B9-1293-4F88-A39C-B88240CBB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E24439-F7C3-464F-B0C9-E62F3908BB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4C1D01-1884-41EF-A42C-4054F0E795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E74678-3BC0-40C6-BFBE-2240BB3C1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0CF03-E524-4686-A971-934309F62CA5}" type="datetimeFigureOut">
              <a:rPr lang="en-IL" smtClean="0"/>
              <a:t>26/10/2022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4EAC11-ED75-4C14-9F34-30CF72AC2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A3C23D-603B-407D-B24C-C7DF4EEE7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360B-F7F2-4BEB-B87F-B5541C396E4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97489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00FEF-A480-46B5-ABB0-7882D30D2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8685FE-228D-453F-AF59-FB6FDF07FE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784238-E6BA-46A6-B0D7-95792B80FC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62CAE5-DFAE-42D8-9692-AC434DDEB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0CF03-E524-4686-A971-934309F62CA5}" type="datetimeFigureOut">
              <a:rPr lang="en-IL" smtClean="0"/>
              <a:t>26/10/2022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FB9038-C7E0-4CEC-AE10-1B9ADB2B5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A0482D-83F6-419C-BD2A-C5B4DD200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360B-F7F2-4BEB-B87F-B5541C396E4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992083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688B55-4BD2-4973-8924-57658A100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06D69E-F194-45D7-AAED-3481A3D662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A545B8-D2ED-40DF-8381-7FA0DB8D16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0CF03-E524-4686-A971-934309F62CA5}" type="datetimeFigureOut">
              <a:rPr lang="en-IL" smtClean="0"/>
              <a:t>26/10/2022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869AA9-4411-4D30-A0F7-D08B2D8186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C338B0-62EB-42EB-89A4-6514A16A90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0E360B-F7F2-4BEB-B87F-B5541C396E4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67691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55E86EB-1F0E-49A5-8499-DFEF551B2CFE}"/>
              </a:ext>
            </a:extLst>
          </p:cNvPr>
          <p:cNvSpPr txBox="1"/>
          <p:nvPr/>
        </p:nvSpPr>
        <p:spPr>
          <a:xfrm>
            <a:off x="797902" y="951637"/>
            <a:ext cx="609746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alibri" panose="020F0502020204030204" pitchFamily="34" charset="0"/>
              </a:rPr>
              <a:t>Video Samples tested: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</a:rPr>
              <a:t>N01_02_MS1 - Straight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N03_02_MS &gt; Shape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N04_02_MS &gt; Shape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N07_01_MS &gt;&gt; Shape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</a:rPr>
              <a:t>N12_02_MS - S Shape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</a:rPr>
              <a:t>TMD06_MS - &lt;&lt; Shape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</a:rPr>
              <a:t>N05_01_MS  -  &gt;&gt; S Shape</a:t>
            </a:r>
          </a:p>
        </p:txBody>
      </p:sp>
    </p:spTree>
    <p:extLst>
      <p:ext uri="{BB962C8B-B14F-4D97-AF65-F5344CB8AC3E}">
        <p14:creationId xmlns:p14="http://schemas.microsoft.com/office/powerpoint/2010/main" val="3541645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ECE930D-C0B6-4F0E-8896-5E5D84E391D5}"/>
              </a:ext>
            </a:extLst>
          </p:cNvPr>
          <p:cNvSpPr txBox="1"/>
          <p:nvPr/>
        </p:nvSpPr>
        <p:spPr>
          <a:xfrm>
            <a:off x="124807" y="-466344"/>
            <a:ext cx="10515599" cy="932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b="1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N05_01_MS  -  &gt;&gt; S Shape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C4904F-D06B-4CF7-A984-3FB286D9D8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66344"/>
            <a:ext cx="4852142" cy="362697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88DED4E-6A99-42E2-B1DC-4AC6D5D884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5225" y="606669"/>
            <a:ext cx="4703621" cy="348665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336F926-E198-49A0-9C15-790D32932E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173" y="4304959"/>
            <a:ext cx="3896269" cy="487748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D5DA3A3-2C35-44ED-8547-5B92C20B70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35126" y="4304959"/>
            <a:ext cx="3896269" cy="5106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268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98D8862-0D4E-4A72-A205-9D0EC2382A78}"/>
              </a:ext>
            </a:extLst>
          </p:cNvPr>
          <p:cNvSpPr txBox="1"/>
          <p:nvPr/>
        </p:nvSpPr>
        <p:spPr>
          <a:xfrm>
            <a:off x="208817" y="158234"/>
            <a:ext cx="60974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N01_02_MS1 - Straight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0494387-4AD4-4EB9-9F8C-A55A2D7BB6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27566"/>
            <a:ext cx="3912124" cy="291689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0BA8257-B9C7-4D18-8AED-556DA7BE72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2691" y="340414"/>
            <a:ext cx="4158937" cy="310404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BC3123F-83B1-4589-A0AA-CAE412C081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557" y="3859034"/>
            <a:ext cx="3325505" cy="4320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489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585A3DD-2503-43FF-A8CF-C6E5791885AB}"/>
              </a:ext>
            </a:extLst>
          </p:cNvPr>
          <p:cNvSpPr txBox="1"/>
          <p:nvPr/>
        </p:nvSpPr>
        <p:spPr>
          <a:xfrm>
            <a:off x="112102" y="114272"/>
            <a:ext cx="60974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Calibri" panose="020F0502020204030204" pitchFamily="34" charset="0"/>
              </a:rPr>
              <a:t>N12_02_MS - S Shape</a:t>
            </a:r>
            <a:endParaRPr lang="en-IL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42D6364-0E8D-4663-B971-C5AA0EBABD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02" y="483604"/>
            <a:ext cx="4433543" cy="340283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29E786E-6964-4789-A37B-546AB15112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6168" y="392818"/>
            <a:ext cx="4433543" cy="3337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009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90D1F51-CB26-4974-8BEB-80E5ABD9010C}"/>
              </a:ext>
            </a:extLst>
          </p:cNvPr>
          <p:cNvSpPr txBox="1"/>
          <p:nvPr/>
        </p:nvSpPr>
        <p:spPr>
          <a:xfrm>
            <a:off x="145753" y="99044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TMD06_MS - &lt;&lt; Shape, Minor deflection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19F0D93-83B7-4069-8992-7B0822B718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728" y="839892"/>
            <a:ext cx="3179593" cy="23962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82FFD67-2063-4913-9B13-ACA307A3E5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0065" y="839892"/>
            <a:ext cx="3361849" cy="2490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5175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70</Words>
  <Application>Microsoft Office PowerPoint</Application>
  <PresentationFormat>Widescreen</PresentationFormat>
  <Paragraphs>13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Aga, Michael (GE Healthcare)</dc:creator>
  <cp:lastModifiedBy>Aga, Michael (GE Healthcare)</cp:lastModifiedBy>
  <cp:revision>3</cp:revision>
  <dcterms:created xsi:type="dcterms:W3CDTF">2022-10-26T12:22:28Z</dcterms:created>
  <dcterms:modified xsi:type="dcterms:W3CDTF">2022-10-26T12:44:12Z</dcterms:modified>
</cp:coreProperties>
</file>