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0" autoAdjust="0"/>
    <p:restoredTop sz="94660"/>
  </p:normalViewPr>
  <p:slideViewPr>
    <p:cSldViewPr snapToGrid="0">
      <p:cViewPr varScale="1">
        <p:scale>
          <a:sx n="95" d="100"/>
          <a:sy n="95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AC9F-F4C4-4EA8-BDAE-669B077BB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6C5A2-E2FA-4331-B857-5AB6F5850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33DE4-91D0-48EA-BC47-40A381559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CF03-E524-4686-A971-934309F62CA5}" type="datetimeFigureOut">
              <a:rPr lang="en-IL" smtClean="0"/>
              <a:t>26/10/2022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D8A0C-AF76-4181-AEB3-175D12BC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D05E3-A1A2-4B86-8018-4A3BF237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360B-F7F2-4BEB-B87F-B5541C396E4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780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68A1-E653-483D-8310-D09DD38A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87BDC-FE74-4744-AB96-5C0A92105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77F5D-3225-43D9-92AA-B3D859D1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CF03-E524-4686-A971-934309F62CA5}" type="datetimeFigureOut">
              <a:rPr lang="en-IL" smtClean="0"/>
              <a:t>26/10/2022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D91E7-28C3-4143-98DF-15EB1E55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0951A-79CC-4143-8ECC-B3227CAB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360B-F7F2-4BEB-B87F-B5541C396E4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1749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02310-B6F3-4B24-A613-00841DA3A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589D6-C5D7-4E9B-BAB6-AE961FBA6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E3B44-D61C-4306-BD80-238095401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CF03-E524-4686-A971-934309F62CA5}" type="datetimeFigureOut">
              <a:rPr lang="en-IL" smtClean="0"/>
              <a:t>26/10/2022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7432E-F7A7-4B31-82F4-0455AD25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D549C-7426-4CE7-8AD3-5E793EF8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360B-F7F2-4BEB-B87F-B5541C396E4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7073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94FE-DC23-4FAB-A4A5-FDE3D74F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0BE18-8441-4DED-8021-5433285A4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A9632-FCB7-42E1-BD08-0F80622E8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CF03-E524-4686-A971-934309F62CA5}" type="datetimeFigureOut">
              <a:rPr lang="en-IL" smtClean="0"/>
              <a:t>26/10/2022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7284D-09C5-49AA-9856-8B9D767A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7C188-2275-4D6D-9449-C587B280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360B-F7F2-4BEB-B87F-B5541C396E4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3263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9E48-4C27-41BE-9EF2-9ABD27DE7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6FA42-002C-4F52-97A9-BD2A9A9FE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7CBFF-0D62-49C4-8A47-9D354178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CF03-E524-4686-A971-934309F62CA5}" type="datetimeFigureOut">
              <a:rPr lang="en-IL" smtClean="0"/>
              <a:t>26/10/2022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8F755-CF80-4881-AD1E-C63A55BFF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1534E-D444-43DA-ACF3-039E2EF7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360B-F7F2-4BEB-B87F-B5541C396E4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5058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E80A3-470E-4D46-88E0-0BE258F9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233D8-E240-4388-B8A2-61046A3EE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20B6B-37F6-4D8F-91BF-AFFAAF2BD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A2A99-E599-4727-9D23-586C1EF06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CF03-E524-4686-A971-934309F62CA5}" type="datetimeFigureOut">
              <a:rPr lang="en-IL" smtClean="0"/>
              <a:t>26/10/2022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6A763-C533-4267-AAEA-AE6B671A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B09D9-8A47-4F73-9477-7DD0098C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360B-F7F2-4BEB-B87F-B5541C396E4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2448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A218C-D6A8-4AD9-8D45-0191F190E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A91CB-80EF-476D-A664-9E65AB544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60ECE-6B5A-4AED-9167-F85DBC8A0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F20FD-DC41-4DC8-8287-4416463AB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0BBB5-B85D-4A65-8494-A18D57289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8F51C-6CFE-4C86-A609-50C0946A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CF03-E524-4686-A971-934309F62CA5}" type="datetimeFigureOut">
              <a:rPr lang="en-IL" smtClean="0"/>
              <a:t>26/10/2022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70B08E-BF01-4578-AE39-0251C451D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1D422-DFC4-4DE3-894D-6054F5FA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360B-F7F2-4BEB-B87F-B5541C396E4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1399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9835-4759-4CCD-90A9-EA1427EB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A77871-B706-492F-A915-AAB229C68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CF03-E524-4686-A971-934309F62CA5}" type="datetimeFigureOut">
              <a:rPr lang="en-IL" smtClean="0"/>
              <a:t>26/10/2022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68DFE-BB7B-456F-AD05-E4AEF619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4B0A8-0EB2-4C03-848D-562F4A75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360B-F7F2-4BEB-B87F-B5541C396E4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5594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3D3D21-6D96-4BAD-8F1A-76FA6A520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CF03-E524-4686-A971-934309F62CA5}" type="datetimeFigureOut">
              <a:rPr lang="en-IL" smtClean="0"/>
              <a:t>26/10/2022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1B89B9-4C8A-4485-B29C-B95171AE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5C2E1-E4E6-4A2F-AE35-ADC8739F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360B-F7F2-4BEB-B87F-B5541C396E4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900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039B9-1293-4F88-A39C-B88240CB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24439-F7C3-464F-B0C9-E62F3908B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C1D01-1884-41EF-A42C-4054F0E79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74678-3BC0-40C6-BFBE-2240BB3C1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CF03-E524-4686-A971-934309F62CA5}" type="datetimeFigureOut">
              <a:rPr lang="en-IL" smtClean="0"/>
              <a:t>26/10/2022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EAC11-ED75-4C14-9F34-30CF72AC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3C23D-603B-407D-B24C-C7DF4EEE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360B-F7F2-4BEB-B87F-B5541C396E4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9748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0FEF-A480-46B5-ABB0-7882D30D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8685FE-228D-453F-AF59-FB6FDF07F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84238-E6BA-46A6-B0D7-95792B80F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2CAE5-DFAE-42D8-9692-AC434DDE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CF03-E524-4686-A971-934309F62CA5}" type="datetimeFigureOut">
              <a:rPr lang="en-IL" smtClean="0"/>
              <a:t>26/10/2022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B9038-C7E0-4CEC-AE10-1B9ADB2B5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0482D-83F6-419C-BD2A-C5B4DD20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360B-F7F2-4BEB-B87F-B5541C396E4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208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688B55-4BD2-4973-8924-57658A100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6D69E-F194-45D7-AAED-3481A3D66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545B8-D2ED-40DF-8381-7FA0DB8D1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0CF03-E524-4686-A971-934309F62CA5}" type="datetimeFigureOut">
              <a:rPr lang="en-IL" smtClean="0"/>
              <a:t>26/10/2022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69AA9-4411-4D30-A0F7-D08B2D818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338B0-62EB-42EB-89A4-6514A16A9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E360B-F7F2-4BEB-B87F-B5541C396E4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6769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5E86EB-1F0E-49A5-8499-DFEF551B2CFE}"/>
              </a:ext>
            </a:extLst>
          </p:cNvPr>
          <p:cNvSpPr txBox="1"/>
          <p:nvPr/>
        </p:nvSpPr>
        <p:spPr>
          <a:xfrm>
            <a:off x="797902" y="951637"/>
            <a:ext cx="60974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Video Samples tested: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N01_02_MS1 - Straight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N03_02_MS &gt; Shape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N04_02_MS &gt; Shape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N07_01_MS &gt;&gt; Shape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N12_02_MS - S Shape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TMD06_MS - &lt;&lt; Shape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N05_01_MS  -  &gt;&gt; S Shape</a:t>
            </a:r>
          </a:p>
        </p:txBody>
      </p:sp>
    </p:spTree>
    <p:extLst>
      <p:ext uri="{BB962C8B-B14F-4D97-AF65-F5344CB8AC3E}">
        <p14:creationId xmlns:p14="http://schemas.microsoft.com/office/powerpoint/2010/main" val="354164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CE930D-C0B6-4F0E-8896-5E5D84E391D5}"/>
              </a:ext>
            </a:extLst>
          </p:cNvPr>
          <p:cNvSpPr txBox="1"/>
          <p:nvPr/>
        </p:nvSpPr>
        <p:spPr>
          <a:xfrm>
            <a:off x="124807" y="-466344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N05_01_MS  -  &gt;&gt; S Shape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C4904F-D06B-4CF7-A984-3FB286D9D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6344"/>
            <a:ext cx="4852142" cy="36269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8DED4E-6A99-42E2-B1DC-4AC6D5D88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225" y="606669"/>
            <a:ext cx="4703621" cy="34866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36F926-E198-49A0-9C15-790D32932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73" y="4304959"/>
            <a:ext cx="3896269" cy="4877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5DA3A3-2C35-44ED-8547-5B92C20B7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5126" y="4304959"/>
            <a:ext cx="3896269" cy="510629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BE83EA-B522-4F68-BF15-DC15FD3E1C9B}"/>
              </a:ext>
            </a:extLst>
          </p:cNvPr>
          <p:cNvCxnSpPr/>
          <p:nvPr/>
        </p:nvCxnSpPr>
        <p:spPr>
          <a:xfrm>
            <a:off x="8933179" y="5464907"/>
            <a:ext cx="3103685" cy="211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6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8D8862-0D4E-4A72-A205-9D0EC2382A78}"/>
              </a:ext>
            </a:extLst>
          </p:cNvPr>
          <p:cNvSpPr txBox="1"/>
          <p:nvPr/>
        </p:nvSpPr>
        <p:spPr>
          <a:xfrm>
            <a:off x="208817" y="158234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N01_02_MS1 - Straight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494387-4AD4-4EB9-9F8C-A55A2D7BB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566"/>
            <a:ext cx="3912124" cy="2916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BA8257-B9C7-4D18-8AED-556DA7BE7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691" y="340414"/>
            <a:ext cx="4158937" cy="3104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C3123F-83B1-4589-A0AA-CAE412C08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57" y="3859034"/>
            <a:ext cx="3325505" cy="432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8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85A3DD-2503-43FF-A8CF-C6E5791885AB}"/>
              </a:ext>
            </a:extLst>
          </p:cNvPr>
          <p:cNvSpPr txBox="1"/>
          <p:nvPr/>
        </p:nvSpPr>
        <p:spPr>
          <a:xfrm>
            <a:off x="112102" y="114272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N12_02_MS - S Shape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2D6364-0E8D-4663-B971-C5AA0EBAB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2" y="483604"/>
            <a:ext cx="4433543" cy="34028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9E786E-6964-4789-A37B-546AB1511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168" y="392818"/>
            <a:ext cx="4433543" cy="33376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918015-13BA-4EDF-B68B-446B988C6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04" y="4191000"/>
            <a:ext cx="2634030" cy="32580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AA7A52-CB7D-4C06-B514-2474A10B6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970" y="4202005"/>
            <a:ext cx="2634030" cy="34402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5A14F6-6E15-43B5-9A58-CA3302C63A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8303" y="4169825"/>
            <a:ext cx="2672866" cy="358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09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0D1F51-CB26-4974-8BEB-80E5ABD9010C}"/>
              </a:ext>
            </a:extLst>
          </p:cNvPr>
          <p:cNvSpPr txBox="1"/>
          <p:nvPr/>
        </p:nvSpPr>
        <p:spPr>
          <a:xfrm>
            <a:off x="145753" y="990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TMD06_MS - &lt;&lt; Shape, Minor deflection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9F0D93-83B7-4069-8992-7B0822B71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28" y="839892"/>
            <a:ext cx="3179593" cy="2396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2FFD67-2063-4913-9B13-ACA307A3E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065" y="839892"/>
            <a:ext cx="3361849" cy="249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17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70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Aga, Michael (GE Healthcare)</dc:creator>
  <cp:lastModifiedBy>Aga, Michael (GE Healthcare)</cp:lastModifiedBy>
  <cp:revision>5</cp:revision>
  <dcterms:created xsi:type="dcterms:W3CDTF">2022-10-26T12:22:28Z</dcterms:created>
  <dcterms:modified xsi:type="dcterms:W3CDTF">2022-10-27T10:28:42Z</dcterms:modified>
</cp:coreProperties>
</file>