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50" d="100"/>
          <a:sy n="50" d="100"/>
        </p:scale>
        <p:origin x="630" y="-7314"/>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39"/>
    </inkml:context>
    <inkml:brush xml:id="br0">
      <inkml:brushProperty name="width" value="0.1" units="cm"/>
      <inkml:brushProperty name="height" value="0.1" units="cm"/>
      <inkml:brushProperty name="ignorePressure" value="1"/>
    </inkml:brush>
  </inkml:definitions>
  <inkml:trace contextRef="#ctx0" brushRef="#br0">0 1,'10383'0,"-10361"0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8"/>
    </inkml:context>
    <inkml:brush xml:id="br0">
      <inkml:brushProperty name="width" value="0.1" units="cm"/>
      <inkml:brushProperty name="height" value="0.1" units="cm"/>
      <inkml:brushProperty name="color" value="#849398"/>
      <inkml:brushProperty name="ignorePressure" value="1"/>
    </inkml:brush>
  </inkml:definitions>
  <inkml:trace contextRef="#ctx0" brushRef="#br0">1 1,'0'1841,"0"-1815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4"/>
    </inkml:context>
    <inkml:brush xml:id="br0">
      <inkml:brushProperty name="width" value="0.1" units="cm"/>
      <inkml:brushProperty name="height" value="0.1" units="cm"/>
      <inkml:brushProperty name="ignorePressure" value="1"/>
    </inkml:brush>
  </inkml:definitions>
  <inkml:trace contextRef="#ctx0" brushRef="#br0">0 1,'10383'0,"-10361"0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5"/>
    </inkml:context>
    <inkml:brush xml:id="br0">
      <inkml:brushProperty name="width" value="0.1" units="cm"/>
      <inkml:brushProperty name="height" value="0.1" units="cm"/>
      <inkml:brushProperty name="ignorePressure" value="1"/>
    </inkml:brush>
  </inkml:definitions>
  <inkml:trace contextRef="#ctx0" brushRef="#br0">0 1,'0'4767,"0"-4730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6"/>
    </inkml:context>
    <inkml:brush xml:id="br0">
      <inkml:brushProperty name="width" value="0.1" units="cm"/>
      <inkml:brushProperty name="height" value="0.1" units="cm"/>
      <inkml:brushProperty name="color" value="#1168B2"/>
      <inkml:brushProperty name="ignorePressure" value="1"/>
    </inkml:brush>
  </inkml:definitions>
  <inkml:trace contextRef="#ctx0" brushRef="#br0">0 1,'0'2180,"0"-2148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7"/>
    </inkml:context>
    <inkml:brush xml:id="br0">
      <inkml:brushProperty name="width" value="0.1" units="cm"/>
      <inkml:brushProperty name="height" value="0.1" units="cm"/>
      <inkml:brushProperty name="ignorePressure" value="1"/>
    </inkml:brush>
  </inkml:definitions>
  <inkml:trace contextRef="#ctx0" brushRef="#br0">0 1,'0'9,"0"9,0 6,0-1,0 0,0 2,0 6,0 2,0-4,0-2,0 0,0-1,0 0,0 2,0 0,0 0,0-4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8"/>
    </inkml:context>
    <inkml:brush xml:id="br0">
      <inkml:brushProperty name="width" value="0.1" units="cm"/>
      <inkml:brushProperty name="height" value="0.1" units="cm"/>
      <inkml:brushProperty name="color" value="#1168B2"/>
      <inkml:brushProperty name="ignorePressure" value="1"/>
    </inkml:brush>
  </inkml:definitions>
  <inkml:trace contextRef="#ctx0" brushRef="#br0">1 0,'0'3461,"0"-3442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29"/>
    </inkml:context>
    <inkml:brush xml:id="br0">
      <inkml:brushProperty name="width" value="0.1" units="cm"/>
      <inkml:brushProperty name="height" value="0.1" units="cm"/>
      <inkml:brushProperty name="ignorePressure" value="1"/>
    </inkml:brush>
  </inkml:definitions>
  <inkml:trace contextRef="#ctx0" brushRef="#br0">1 1,'0'894,"0"-867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0"/>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1,'0'2564,"0"-2543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1"/>
    </inkml:context>
    <inkml:brush xml:id="br0">
      <inkml:brushProperty name="width" value="0.1" units="cm"/>
      <inkml:brushProperty name="height" value="0.1" units="cm"/>
      <inkml:brushProperty name="ignorePressure" value="1"/>
    </inkml:brush>
  </inkml:definitions>
  <inkml:trace contextRef="#ctx0" brushRef="#br0">1 0,'0'525,"0"-502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2"/>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1,'0'824,"0"-803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0"/>
    </inkml:context>
    <inkml:brush xml:id="br0">
      <inkml:brushProperty name="width" value="0.1" units="cm"/>
      <inkml:brushProperty name="height" value="0.1" units="cm"/>
      <inkml:brushProperty name="ignorePressure" value="1"/>
    </inkml:brush>
  </inkml:definitions>
  <inkml:trace contextRef="#ctx0" brushRef="#br0">0 1,'0'4767,"0"-4730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3"/>
    </inkml:context>
    <inkml:brush xml:id="br0">
      <inkml:brushProperty name="width" value="0.1" units="cm"/>
      <inkml:brushProperty name="height" value="0.1" units="cm"/>
      <inkml:brushProperty name="ignorePressure" value="1"/>
    </inkml:brush>
  </inkml:definitions>
  <inkml:trace contextRef="#ctx0" brushRef="#br0">0 1,'0'721,"0"-696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4"/>
    </inkml:context>
    <inkml:brush xml:id="br0">
      <inkml:brushProperty name="width" value="0.1" units="cm"/>
      <inkml:brushProperty name="height" value="0.1" units="cm"/>
      <inkml:brushProperty name="color" value="#849398"/>
      <inkml:brushProperty name="ignorePressure" value="1"/>
    </inkml:brush>
  </inkml:definitions>
  <inkml:trace contextRef="#ctx0" brushRef="#br0">1 0,'0'1756,"0"-1728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5"/>
    </inkml:context>
    <inkml:brush xml:id="br0">
      <inkml:brushProperty name="width" value="0.1" units="cm"/>
      <inkml:brushProperty name="height" value="0.1" units="cm"/>
      <inkml:brushProperty name="color" value="#849398"/>
      <inkml:brushProperty name="ignorePressure" value="1"/>
    </inkml:brush>
  </inkml:definitions>
  <inkml:trace contextRef="#ctx0" brushRef="#br0">1 1,'0'747,"0"-728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6"/>
    </inkml:context>
    <inkml:brush xml:id="br0">
      <inkml:brushProperty name="width" value="0.1" units="cm"/>
      <inkml:brushProperty name="height" value="0.1" units="cm"/>
      <inkml:brushProperty name="color" value="#849398"/>
      <inkml:brushProperty name="ignorePressure" value="1"/>
    </inkml:brush>
  </inkml:definitions>
  <inkml:trace contextRef="#ctx0" brushRef="#br0">0 1,'0'765,"0"-747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7"/>
    </inkml:context>
    <inkml:brush xml:id="br0">
      <inkml:brushProperty name="width" value="0.1" units="cm"/>
      <inkml:brushProperty name="height" value="0.1" units="cm"/>
      <inkml:brushProperty name="color" value="#849398"/>
      <inkml:brushProperty name="ignorePressure" value="1"/>
    </inkml:brush>
  </inkml:definitions>
  <inkml:trace contextRef="#ctx0" brushRef="#br0">0 1,'0'2618,"0"-2595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8"/>
    </inkml:context>
    <inkml:brush xml:id="br0">
      <inkml:brushProperty name="width" value="0.1" units="cm"/>
      <inkml:brushProperty name="height" value="0.1" units="cm"/>
      <inkml:brushProperty name="color" value="#849398"/>
      <inkml:brushProperty name="ignorePressure" value="1"/>
    </inkml:brush>
  </inkml:definitions>
  <inkml:trace contextRef="#ctx0" brushRef="#br0">1 0,'0'1910,"0"-1877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39"/>
    </inkml:context>
    <inkml:brush xml:id="br0">
      <inkml:brushProperty name="width" value="0.1" units="cm"/>
      <inkml:brushProperty name="height" value="0.1" units="cm"/>
      <inkml:brushProperty name="color" value="#849398"/>
      <inkml:brushProperty name="ignorePressure" value="1"/>
    </inkml:brush>
  </inkml:definitions>
  <inkml:trace contextRef="#ctx0" brushRef="#br0">1 0,'0'2566,"0"-2543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40"/>
    </inkml:context>
    <inkml:brush xml:id="br0">
      <inkml:brushProperty name="width" value="0.1" units="cm"/>
      <inkml:brushProperty name="height" value="0.1" units="cm"/>
      <inkml:brushProperty name="color" value="#849398"/>
      <inkml:brushProperty name="ignorePressure" value="1"/>
    </inkml:brush>
  </inkml:definitions>
  <inkml:trace contextRef="#ctx0" brushRef="#br0">0 1,'0'5,"0"6,0 7,0 10,0 10,0 3,0 0,0 2,0 0,0-4,0-8,0-4,0-2,0 0,0-4,0-2,0-3,0-5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54.341"/>
    </inkml:context>
    <inkml:brush xml:id="br0">
      <inkml:brushProperty name="width" value="0.1" units="cm"/>
      <inkml:brushProperty name="height" value="0.1" units="cm"/>
      <inkml:brushProperty name="color" value="#849398"/>
      <inkml:brushProperty name="ignorePressure" value="1"/>
    </inkml:brush>
  </inkml:definitions>
  <inkml:trace contextRef="#ctx0" brushRef="#br0">1 1,'0'504,"0"-476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2"/>
    </inkml:context>
    <inkml:brush xml:id="br0">
      <inkml:brushProperty name="width" value="0.1" units="cm"/>
      <inkml:brushProperty name="height" value="0.1" units="cm"/>
      <inkml:brushProperty name="ignorePressure" value="1"/>
    </inkml:brush>
  </inkml:definitions>
  <inkml:trace contextRef="#ctx0" brushRef="#br0">0 1,'10383'0,"-10361"0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1"/>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1,'0'2651,"0"-2628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3"/>
    </inkml:context>
    <inkml:brush xml:id="br0">
      <inkml:brushProperty name="width" value="0.1" units="cm"/>
      <inkml:brushProperty name="height" value="0.1" units="cm"/>
      <inkml:brushProperty name="ignorePressure" value="1"/>
    </inkml:brush>
  </inkml:definitions>
  <inkml:trace contextRef="#ctx0" brushRef="#br0">0 1,'0'4767,"0"-4730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4"/>
    </inkml:context>
    <inkml:brush xml:id="br0">
      <inkml:brushProperty name="width" value="0.1" units="cm"/>
      <inkml:brushProperty name="height" value="0.1" units="cm"/>
      <inkml:brushProperty name="color" value="#1168B2"/>
      <inkml:brushProperty name="ignorePressure" value="1"/>
    </inkml:brush>
  </inkml:definitions>
  <inkml:trace contextRef="#ctx0" brushRef="#br0">0 1,'0'3275,"0"-3238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5"/>
    </inkml:context>
    <inkml:brush xml:id="br0">
      <inkml:brushProperty name="width" value="0.1" units="cm"/>
      <inkml:brushProperty name="height" value="0.1" units="cm"/>
      <inkml:brushProperty name="color" value="#1168B2"/>
      <inkml:brushProperty name="ignorePressure" value="1"/>
    </inkml:brush>
  </inkml:definitions>
  <inkml:trace contextRef="#ctx0" brushRef="#br0">0 0,'0'1358,"0"-1323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6"/>
    </inkml:context>
    <inkml:brush xml:id="br0">
      <inkml:brushProperty name="width" value="0.1" units="cm"/>
      <inkml:brushProperty name="height" value="0.1" units="cm"/>
      <inkml:brushProperty name="color" value="#1168B2"/>
      <inkml:brushProperty name="ignorePressure" value="1"/>
    </inkml:brush>
  </inkml:definitions>
  <inkml:trace contextRef="#ctx0" brushRef="#br0">0 0,'0'2706,"0"-2686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7"/>
    </inkml:context>
    <inkml:brush xml:id="br0">
      <inkml:brushProperty name="width" value="0.1" units="cm"/>
      <inkml:brushProperty name="height" value="0.1" units="cm"/>
      <inkml:brushProperty name="color" value="#1168B2"/>
      <inkml:brushProperty name="ignorePressure" value="1"/>
    </inkml:brush>
  </inkml:definitions>
  <inkml:trace contextRef="#ctx0" brushRef="#br0">1 0,'0'3954,"0"-3916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8"/>
    </inkml:context>
    <inkml:brush xml:id="br0">
      <inkml:brushProperty name="width" value="0.1" units="cm"/>
      <inkml:brushProperty name="height" value="0.1" units="cm"/>
      <inkml:brushProperty name="color" value="#1168B2"/>
      <inkml:brushProperty name="ignorePressure" value="1"/>
    </inkml:brush>
  </inkml:definitions>
  <inkml:trace contextRef="#ctx0" brushRef="#br0">0 1,'0'1065,"0"-1039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3:50.729"/>
    </inkml:context>
    <inkml:brush xml:id="br0">
      <inkml:brushProperty name="width" value="0.1" units="cm"/>
      <inkml:brushProperty name="height" value="0.1" units="cm"/>
      <inkml:brushProperty name="color" value="#1168B2"/>
      <inkml:brushProperty name="ignorePressure" value="1"/>
    </inkml:brush>
  </inkml:definitions>
  <inkml:trace contextRef="#ctx0" brushRef="#br0">1 0,'0'1489,"0"-1459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1"/>
    </inkml:context>
    <inkml:brush xml:id="br0">
      <inkml:brushProperty name="width" value="0.1" units="cm"/>
      <inkml:brushProperty name="height" value="0.1" units="cm"/>
      <inkml:brushProperty name="ignorePressure" value="1"/>
    </inkml:brush>
  </inkml:definitions>
  <inkml:trace contextRef="#ctx0" brushRef="#br0">0 1,'10383'0,"-10361"0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2"/>
    </inkml:context>
    <inkml:brush xml:id="br0">
      <inkml:brushProperty name="width" value="0.1" units="cm"/>
      <inkml:brushProperty name="height" value="0.1" units="cm"/>
      <inkml:brushProperty name="ignorePressure" value="1"/>
    </inkml:brush>
  </inkml:definitions>
  <inkml:trace contextRef="#ctx0" brushRef="#br0">0 1,'0'4767,"0"-4730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3"/>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1,'0'804,"0"-787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2"/>
    </inkml:context>
    <inkml:brush xml:id="br0">
      <inkml:brushProperty name="width" value="0.1" units="cm"/>
      <inkml:brushProperty name="height" value="0.1" units="cm"/>
      <inkml:brushProperty name="ignorePressure" value="1"/>
    </inkml:brush>
  </inkml:definitions>
  <inkml:trace contextRef="#ctx0" brushRef="#br0">0 0,'0'554,"0"-527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1,'0'2409,"0"-2387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5"/>
    </inkml:context>
    <inkml:brush xml:id="br0">
      <inkml:brushProperty name="width" value="0.1" units="cm"/>
      <inkml:brushProperty name="height" value="0.1" units="cm"/>
      <inkml:brushProperty name="color" value="#E71224"/>
      <inkml:brushProperty name="ignorePressure" value="1"/>
    </inkml:brush>
  </inkml:definitions>
  <inkml:trace contextRef="#ctx0" brushRef="#br0">1 0,'0'1321,"0"-1291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6"/>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1,'0'879,"0"-853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5:09.017"/>
    </inkml:context>
    <inkml:brush xml:id="br0">
      <inkml:brushProperty name="width" value="0.1" units="cm"/>
      <inkml:brushProperty name="height" value="0.1" units="cm"/>
      <inkml:brushProperty name="color" value="#E71224"/>
      <inkml:brushProperty name="ignorePressure" value="1"/>
    </inkml:brush>
  </inkml:definitions>
  <inkml:trace contextRef="#ctx0" brushRef="#br0">1 0,'0'3107,"0"-3085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3"/>
    </inkml:context>
    <inkml:brush xml:id="br0">
      <inkml:brushProperty name="width" value="0.1" units="cm"/>
      <inkml:brushProperty name="height" value="0.1" units="cm"/>
      <inkml:brushProperty name="color" value="#1168B2"/>
      <inkml:brushProperty name="ignorePressure" value="1"/>
    </inkml:brush>
  </inkml:definitions>
  <inkml:trace contextRef="#ctx0" brushRef="#br0">0 1,'0'1470,"0"-1443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4"/>
    </inkml:context>
    <inkml:brush xml:id="br0">
      <inkml:brushProperty name="width" value="0.1" units="cm"/>
      <inkml:brushProperty name="height" value="0.1" units="cm"/>
      <inkml:brushProperty name="color" value="#849398"/>
      <inkml:brushProperty name="ignorePressure" value="1"/>
    </inkml:brush>
  </inkml:definitions>
  <inkml:trace contextRef="#ctx0" brushRef="#br0">0 0,'0'2717,"0"-2690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5"/>
    </inkml:context>
    <inkml:brush xml:id="br0">
      <inkml:brushProperty name="width" value="0.1" units="cm"/>
      <inkml:brushProperty name="height" value="0.1" units="cm"/>
      <inkml:brushProperty name="color" value="#849398"/>
      <inkml:brushProperty name="ignorePressure" value="1"/>
    </inkml:brush>
  </inkml:definitions>
  <inkml:trace contextRef="#ctx0" brushRef="#br0">1 0,'0'1064,"0"-1044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6"/>
    </inkml:context>
    <inkml:brush xml:id="br0">
      <inkml:brushProperty name="width" value="0.1" units="cm"/>
      <inkml:brushProperty name="height" value="0.1" units="cm"/>
      <inkml:brushProperty name="color" value="#849398"/>
      <inkml:brushProperty name="ignorePressure" value="1"/>
    </inkml:brush>
  </inkml:definitions>
  <inkml:trace contextRef="#ctx0" brushRef="#br0">0 0,'0'1763,"0"-1737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8T15:22:11.247"/>
    </inkml:context>
    <inkml:brush xml:id="br0">
      <inkml:brushProperty name="width" value="0.1" units="cm"/>
      <inkml:brushProperty name="height" value="0.1" units="cm"/>
      <inkml:brushProperty name="color" value="#849398"/>
      <inkml:brushProperty name="ignorePressure" value="1"/>
    </inkml:brush>
  </inkml:definitions>
  <inkml:trace contextRef="#ctx0" brushRef="#br0">1 1,'0'842,"0"-813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14.png"/><Relationship Id="rId21" Type="http://schemas.openxmlformats.org/officeDocument/2006/relationships/customXml" Target="../ink/ink4.xml"/><Relationship Id="rId42" Type="http://schemas.openxmlformats.org/officeDocument/2006/relationships/image" Target="../media/image21.png"/><Relationship Id="rId47" Type="http://schemas.openxmlformats.org/officeDocument/2006/relationships/customXml" Target="../ink/ink18.xml"/><Relationship Id="rId63" Type="http://schemas.openxmlformats.org/officeDocument/2006/relationships/customXml" Target="../ink/ink26.xml"/><Relationship Id="rId68" Type="http://schemas.openxmlformats.org/officeDocument/2006/relationships/image" Target="../media/image34.png"/><Relationship Id="rId84" Type="http://schemas.openxmlformats.org/officeDocument/2006/relationships/customXml" Target="../ink/ink38.xml"/><Relationship Id="rId89" Type="http://schemas.openxmlformats.org/officeDocument/2006/relationships/customXml" Target="../ink/ink41.xml"/><Relationship Id="rId16" Type="http://schemas.openxmlformats.org/officeDocument/2006/relationships/image" Target="../media/image90.png"/><Relationship Id="rId11" Type="http://schemas.openxmlformats.org/officeDocument/2006/relationships/hyperlink" Target="http://bioinformatics.fh-hagenberg.at/" TargetMode="External"/><Relationship Id="rId32" Type="http://schemas.openxmlformats.org/officeDocument/2006/relationships/image" Target="../media/image17.png"/><Relationship Id="rId37" Type="http://schemas.openxmlformats.org/officeDocument/2006/relationships/customXml" Target="../ink/ink13.xml"/><Relationship Id="rId53" Type="http://schemas.openxmlformats.org/officeDocument/2006/relationships/customXml" Target="../ink/ink21.xml"/><Relationship Id="rId58" Type="http://schemas.openxmlformats.org/officeDocument/2006/relationships/image" Target="../media/image29.png"/><Relationship Id="rId74" Type="http://schemas.openxmlformats.org/officeDocument/2006/relationships/image" Target="../media/image36.png"/><Relationship Id="rId79" Type="http://schemas.openxmlformats.org/officeDocument/2006/relationships/customXml" Target="../ink/ink35.xml"/><Relationship Id="rId5" Type="http://schemas.openxmlformats.org/officeDocument/2006/relationships/image" Target="../media/image3.jpeg"/><Relationship Id="rId90" Type="http://schemas.openxmlformats.org/officeDocument/2006/relationships/image" Target="../media/image43.png"/><Relationship Id="rId95" Type="http://schemas.openxmlformats.org/officeDocument/2006/relationships/image" Target="../media/image46.png"/><Relationship Id="rId22" Type="http://schemas.openxmlformats.org/officeDocument/2006/relationships/image" Target="../media/image12.png"/><Relationship Id="rId27" Type="http://schemas.openxmlformats.org/officeDocument/2006/relationships/customXml" Target="../ink/ink7.xml"/><Relationship Id="rId43" Type="http://schemas.openxmlformats.org/officeDocument/2006/relationships/customXml" Target="../ink/ink16.xml"/><Relationship Id="rId48" Type="http://schemas.openxmlformats.org/officeDocument/2006/relationships/image" Target="../media/image24.png"/><Relationship Id="rId64" Type="http://schemas.openxmlformats.org/officeDocument/2006/relationships/image" Target="../media/image32.png"/><Relationship Id="rId69" Type="http://schemas.openxmlformats.org/officeDocument/2006/relationships/customXml" Target="../ink/ink29.xml"/><Relationship Id="rId80" Type="http://schemas.openxmlformats.org/officeDocument/2006/relationships/image" Target="../media/image39.png"/><Relationship Id="rId85" Type="http://schemas.openxmlformats.org/officeDocument/2006/relationships/customXml" Target="../ink/ink39.xml"/><Relationship Id="rId3" Type="http://schemas.openxmlformats.org/officeDocument/2006/relationships/image" Target="../media/image1.png"/><Relationship Id="rId12" Type="http://schemas.openxmlformats.org/officeDocument/2006/relationships/image" Target="../media/image8.png"/><Relationship Id="rId17" Type="http://schemas.openxmlformats.org/officeDocument/2006/relationships/customXml" Target="../ink/ink2.xml"/><Relationship Id="rId25" Type="http://schemas.openxmlformats.org/officeDocument/2006/relationships/customXml" Target="../ink/ink6.xml"/><Relationship Id="rId33" Type="http://schemas.openxmlformats.org/officeDocument/2006/relationships/customXml" Target="../ink/ink10.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4.xml"/><Relationship Id="rId67" Type="http://schemas.openxmlformats.org/officeDocument/2006/relationships/customXml" Target="../ink/ink28.xml"/><Relationship Id="rId20" Type="http://schemas.openxmlformats.org/officeDocument/2006/relationships/image" Target="../media/image11.png"/><Relationship Id="rId41" Type="http://schemas.openxmlformats.org/officeDocument/2006/relationships/customXml" Target="../ink/ink15.xml"/><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customXml" Target="../ink/ink30.xml"/><Relationship Id="rId75" Type="http://schemas.openxmlformats.org/officeDocument/2006/relationships/customXml" Target="../ink/ink33.xml"/><Relationship Id="rId83" Type="http://schemas.openxmlformats.org/officeDocument/2006/relationships/customXml" Target="../ink/ink37.xml"/><Relationship Id="rId88" Type="http://schemas.openxmlformats.org/officeDocument/2006/relationships/image" Target="../media/image42.png"/><Relationship Id="rId91" Type="http://schemas.openxmlformats.org/officeDocument/2006/relationships/customXml" Target="../ink/ink42.xml"/><Relationship Id="rId96" Type="http://schemas.openxmlformats.org/officeDocument/2006/relationships/image" Target="../media/image47.sv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customXml" Target="../ink/ink1.xml"/><Relationship Id="rId23" Type="http://schemas.openxmlformats.org/officeDocument/2006/relationships/customXml" Target="../ink/ink5.xml"/><Relationship Id="rId28" Type="http://schemas.openxmlformats.org/officeDocument/2006/relationships/image" Target="../media/image15.png"/><Relationship Id="rId36" Type="http://schemas.openxmlformats.org/officeDocument/2006/relationships/customXml" Target="../ink/ink12.xml"/><Relationship Id="rId49" Type="http://schemas.openxmlformats.org/officeDocument/2006/relationships/customXml" Target="../ink/ink19.xml"/><Relationship Id="rId57" Type="http://schemas.openxmlformats.org/officeDocument/2006/relationships/customXml" Target="../ink/ink23.xml"/><Relationship Id="rId10" Type="http://schemas.openxmlformats.org/officeDocument/2006/relationships/hyperlink" Target="mailto:micha.birklbauer@fh-hagenberg.at" TargetMode="External"/><Relationship Id="rId31" Type="http://schemas.openxmlformats.org/officeDocument/2006/relationships/customXml" Target="../ink/ink9.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27.xml"/><Relationship Id="rId73" Type="http://schemas.openxmlformats.org/officeDocument/2006/relationships/customXml" Target="../ink/ink32.xml"/><Relationship Id="rId78" Type="http://schemas.openxmlformats.org/officeDocument/2006/relationships/image" Target="../media/image38.png"/><Relationship Id="rId81" Type="http://schemas.openxmlformats.org/officeDocument/2006/relationships/customXml" Target="../ink/ink36.xml"/><Relationship Id="rId86" Type="http://schemas.openxmlformats.org/officeDocument/2006/relationships/image" Target="../media/image41.png"/><Relationship Id="rId94" Type="http://schemas.openxmlformats.org/officeDocument/2006/relationships/image" Target="../media/image45.png"/><Relationship Id="rId99" Type="http://schemas.openxmlformats.org/officeDocument/2006/relationships/hyperlink" Target="https://ms.imp.ac.at/?action=ms-annika" TargetMode="External"/><Relationship Id="rId4" Type="http://schemas.openxmlformats.org/officeDocument/2006/relationships/image" Target="../media/image2.svg"/><Relationship Id="rId9" Type="http://schemas.openxmlformats.org/officeDocument/2006/relationships/image" Target="../media/image7.jpeg"/><Relationship Id="rId13" Type="http://schemas.openxmlformats.org/officeDocument/2006/relationships/image" Target="../media/image9.png"/><Relationship Id="rId18" Type="http://schemas.openxmlformats.org/officeDocument/2006/relationships/image" Target="../media/image10.png"/><Relationship Id="rId39" Type="http://schemas.openxmlformats.org/officeDocument/2006/relationships/customXml" Target="../ink/ink14.xml"/><Relationship Id="rId34" Type="http://schemas.openxmlformats.org/officeDocument/2006/relationships/image" Target="../media/image18.png"/><Relationship Id="rId50" Type="http://schemas.openxmlformats.org/officeDocument/2006/relationships/image" Target="../media/image25.png"/><Relationship Id="rId55" Type="http://schemas.openxmlformats.org/officeDocument/2006/relationships/customXml" Target="../ink/ink22.xml"/><Relationship Id="rId76" Type="http://schemas.openxmlformats.org/officeDocument/2006/relationships/image" Target="../media/image37.png"/><Relationship Id="rId97" Type="http://schemas.openxmlformats.org/officeDocument/2006/relationships/image" Target="../media/image48.png"/><Relationship Id="rId7" Type="http://schemas.openxmlformats.org/officeDocument/2006/relationships/image" Target="../media/image5.png"/><Relationship Id="rId71" Type="http://schemas.openxmlformats.org/officeDocument/2006/relationships/customXml" Target="../ink/ink31.xml"/><Relationship Id="rId92" Type="http://schemas.openxmlformats.org/officeDocument/2006/relationships/image" Target="../media/image44.png"/><Relationship Id="rId2" Type="http://schemas.openxmlformats.org/officeDocument/2006/relationships/notesSlide" Target="../notesSlides/notesSlide1.xml"/><Relationship Id="rId29" Type="http://schemas.openxmlformats.org/officeDocument/2006/relationships/customXml" Target="../ink/ink8.xml"/><Relationship Id="rId24" Type="http://schemas.openxmlformats.org/officeDocument/2006/relationships/image" Target="../media/image13.png"/><Relationship Id="rId40" Type="http://schemas.openxmlformats.org/officeDocument/2006/relationships/image" Target="../media/image20.png"/><Relationship Id="rId45" Type="http://schemas.openxmlformats.org/officeDocument/2006/relationships/customXml" Target="../ink/ink17.xml"/><Relationship Id="rId66" Type="http://schemas.openxmlformats.org/officeDocument/2006/relationships/image" Target="../media/image33.png"/><Relationship Id="rId87" Type="http://schemas.openxmlformats.org/officeDocument/2006/relationships/customXml" Target="../ink/ink40.xml"/><Relationship Id="rId61" Type="http://schemas.openxmlformats.org/officeDocument/2006/relationships/customXml" Target="../ink/ink25.xml"/><Relationship Id="rId82" Type="http://schemas.openxmlformats.org/officeDocument/2006/relationships/image" Target="../media/image40.png"/><Relationship Id="rId19" Type="http://schemas.openxmlformats.org/officeDocument/2006/relationships/customXml" Target="../ink/ink3.xml"/><Relationship Id="rId14" Type="http://schemas.openxmlformats.org/officeDocument/2006/relationships/image" Target="../media/image10.svg"/><Relationship Id="rId30" Type="http://schemas.openxmlformats.org/officeDocument/2006/relationships/image" Target="../media/image16.png"/><Relationship Id="rId35" Type="http://schemas.openxmlformats.org/officeDocument/2006/relationships/customXml" Target="../ink/ink11.xml"/><Relationship Id="rId56" Type="http://schemas.openxmlformats.org/officeDocument/2006/relationships/image" Target="../media/image28.png"/><Relationship Id="rId77" Type="http://schemas.openxmlformats.org/officeDocument/2006/relationships/customXml" Target="../ink/ink34.xml"/><Relationship Id="rId100" Type="http://schemas.openxmlformats.org/officeDocument/2006/relationships/image" Target="../media/image50.png"/><Relationship Id="rId8" Type="http://schemas.openxmlformats.org/officeDocument/2006/relationships/image" Target="../media/image6.jpeg"/><Relationship Id="rId51" Type="http://schemas.openxmlformats.org/officeDocument/2006/relationships/customXml" Target="../ink/ink20.xml"/><Relationship Id="rId72" Type="http://schemas.openxmlformats.org/officeDocument/2006/relationships/image" Target="../media/image35.png"/><Relationship Id="rId93" Type="http://schemas.openxmlformats.org/officeDocument/2006/relationships/customXml" Target="../ink/ink43.xml"/><Relationship Id="rId98"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cxnSp>
        <p:nvCxnSpPr>
          <p:cNvPr id="261" name="Straight Connector 260">
            <a:extLst>
              <a:ext uri="{FF2B5EF4-FFF2-40B4-BE49-F238E27FC236}">
                <a16:creationId xmlns:a16="http://schemas.microsoft.com/office/drawing/2014/main" id="{EDA3E6CF-4C7B-4931-9443-738774ED63C7}"/>
              </a:ext>
            </a:extLst>
          </p:cNvPr>
          <p:cNvCxnSpPr>
            <a:cxnSpLocks/>
          </p:cNvCxnSpPr>
          <p:nvPr/>
        </p:nvCxnSpPr>
        <p:spPr bwMode="auto">
          <a:xfrm>
            <a:off x="1277938" y="16183595"/>
            <a:ext cx="277678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027" name="Picture 3" descr="C:\Users\p40901\Documents\F&amp;E\nanodetect\doc\publications\2013\ISMB\Poster\logoBioResearch.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924" t="8627" r="3583" b="7817"/>
          <a:stretch/>
        </p:blipFill>
        <p:spPr bwMode="auto">
          <a:xfrm>
            <a:off x="918170"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MS Annika 2.0: Identification of cross-linked peptides in </a:t>
            </a:r>
          </a:p>
          <a:p>
            <a:r>
              <a:rPr lang="en-US" sz="6000" b="1" dirty="0"/>
              <a:t>MS2 and MS3 spectra</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dirty="0">
                <a:solidFill>
                  <a:schemeClr val="tx2"/>
                </a:solidFill>
              </a:rPr>
              <a:t>Micha J. Birklbauer</a:t>
            </a:r>
            <a:r>
              <a:rPr lang="en-US" sz="3200" b="1" baseline="30000" dirty="0">
                <a:solidFill>
                  <a:schemeClr val="tx2"/>
                </a:solidFill>
              </a:rPr>
              <a:t>1</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2,3,4</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32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3200" i="1" dirty="0">
                <a:solidFill>
                  <a:schemeClr val="tx2"/>
                </a:solidFill>
              </a:rPr>
              <a:t>2 Institute of Molecular Pathology (IMP),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3 Institute of Molecular Biotechnology (IMBA), Austrian Academy of Sciences,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4 Gregor Mendel Institute (GMI), Austrian Academy of Sciences, Vienna </a:t>
            </a:r>
            <a:r>
              <a:rPr lang="en-US" sz="3200" i="1" dirty="0" err="1">
                <a:solidFill>
                  <a:schemeClr val="tx2"/>
                </a:solidFill>
              </a:rPr>
              <a:t>BioCenter</a:t>
            </a:r>
            <a:r>
              <a:rPr lang="en-US" sz="32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960" name="TextBox 959">
            <a:extLst>
              <a:ext uri="{FF2B5EF4-FFF2-40B4-BE49-F238E27FC236}">
                <a16:creationId xmlns:a16="http://schemas.microsoft.com/office/drawing/2014/main" id="{A4F96EF0-8E23-4F48-A262-83FB0C8180EC}"/>
              </a:ext>
            </a:extLst>
          </p:cNvPr>
          <p:cNvSpPr txBox="1"/>
          <p:nvPr/>
        </p:nvSpPr>
        <p:spPr>
          <a:xfrm>
            <a:off x="1232495" y="16183595"/>
            <a:ext cx="2723429" cy="830997"/>
          </a:xfrm>
          <a:prstGeom prst="rect">
            <a:avLst/>
          </a:prstGeom>
          <a:noFill/>
        </p:spPr>
        <p:txBody>
          <a:bodyPr wrap="square" rtlCol="0">
            <a:spAutoFit/>
          </a:bodyPr>
          <a:lstStyle/>
          <a:p>
            <a:pPr algn="l"/>
            <a:r>
              <a:rPr lang="en-GB" sz="4800" dirty="0"/>
              <a:t>Results</a:t>
            </a:r>
          </a:p>
        </p:txBody>
      </p:sp>
      <p:grpSp>
        <p:nvGrpSpPr>
          <p:cNvPr id="33" name="Group 32"/>
          <p:cNvGrpSpPr/>
          <p:nvPr/>
        </p:nvGrpSpPr>
        <p:grpSpPr>
          <a:xfrm>
            <a:off x="1255132" y="38700065"/>
            <a:ext cx="20929917" cy="3018386"/>
            <a:chOff x="1255132" y="37484980"/>
            <a:chExt cx="20123743" cy="3018378"/>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2308318"/>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Liu, F., </a:t>
              </a:r>
              <a:r>
                <a:rPr lang="en-US" sz="1600" dirty="0" err="1"/>
                <a:t>Lössl</a:t>
              </a:r>
              <a:r>
                <a:rPr lang="en-US" sz="1600" dirty="0"/>
                <a:t>, P., Scheltema, R., Viner, R. &amp; Heck, A. J. R. (2017) Optimized fragmentation schemes and data analysis strategies for proteome-wide cross-link identification. Nature Communications, 8, 15473. </a:t>
              </a:r>
              <a:br>
                <a:rPr lang="en-US" sz="1600" dirty="0"/>
              </a:br>
              <a:r>
                <a:rPr lang="en-US" sz="1600" dirty="0"/>
                <a:t>[5] </a:t>
              </a:r>
              <a:r>
                <a:rPr lang="en-US" sz="1600" dirty="0" err="1"/>
                <a:t>Yugandhar</a:t>
              </a:r>
              <a:r>
                <a:rPr lang="en-US" sz="1600" dirty="0"/>
                <a:t>, K., Wang, T.-Y., Leung, A. K.-Y., et al. (2020) </a:t>
              </a:r>
              <a:r>
                <a:rPr lang="en-US" sz="1600" dirty="0" err="1"/>
                <a:t>MaXLinker</a:t>
              </a:r>
              <a:r>
                <a:rPr lang="en-US" sz="1600" dirty="0"/>
                <a:t>: Proteome-wide Cross-link Identifications with High Specificity and Sensitivity. Molecular &amp; Cellular Proteomics, 19, 554 – 568.</a:t>
              </a:r>
              <a:br>
                <a:rPr lang="en-US" sz="1600" dirty="0"/>
              </a:br>
              <a:r>
                <a:rPr lang="en-US" sz="1600" dirty="0"/>
                <a:t>[6] </a:t>
              </a:r>
              <a:r>
                <a:rPr lang="en-US" sz="1600" dirty="0" err="1"/>
                <a:t>Matzinger</a:t>
              </a:r>
              <a:r>
                <a:rPr lang="en-US" sz="1600" dirty="0"/>
                <a:t>, M., </a:t>
              </a:r>
              <a:r>
                <a:rPr lang="en-US" sz="1600" dirty="0" err="1"/>
                <a:t>Vasiu</a:t>
              </a:r>
              <a:r>
                <a:rPr lang="en-US" sz="1600" dirty="0"/>
                <a:t>, A., </a:t>
              </a:r>
              <a:r>
                <a:rPr lang="en-US" sz="1600" dirty="0" err="1"/>
                <a:t>Madalinski</a:t>
              </a:r>
              <a:r>
                <a:rPr lang="en-US" sz="1600" dirty="0"/>
                <a:t>, M., Müller, F., Stanek, F. &amp; </a:t>
              </a:r>
              <a:r>
                <a:rPr lang="en-US" sz="1600" dirty="0" err="1"/>
                <a:t>Mechtler</a:t>
              </a:r>
              <a:r>
                <a:rPr lang="en-US" sz="1600" dirty="0"/>
                <a:t>, K. (2022) Mimicked synthetic ribosomal protein complex for benchmarking crosslinking mass spectrometry workflows. </a:t>
              </a:r>
              <a:br>
                <a:rPr lang="en-US" sz="1600" dirty="0"/>
              </a:br>
              <a:r>
                <a:rPr lang="en-US" sz="1600" dirty="0"/>
                <a:t>     Natura Communications, 13, 3975.</a:t>
              </a:r>
              <a:br>
                <a:rPr lang="en-US" sz="1600" dirty="0"/>
              </a:br>
              <a:r>
                <a:rPr lang="en-US" sz="1600" dirty="0"/>
                <a:t>[7] </a:t>
              </a:r>
              <a:r>
                <a:rPr lang="en-US" sz="1600" dirty="0" err="1"/>
                <a:t>Courouble</a:t>
              </a:r>
              <a:r>
                <a:rPr lang="en-US" sz="1600" dirty="0"/>
                <a:t>, V., Dey, S. K., Yadav, R. et al. (2021) Revealing the Structural Plasticity of SARS-CoV‑2 nsp7 and nsp8 Using </a:t>
              </a:r>
              <a:br>
                <a:rPr lang="en-US" sz="1600" dirty="0"/>
              </a:br>
              <a:r>
                <a:rPr lang="en-US" sz="1600" dirty="0"/>
                <a:t>     Structural Proteomics. Journal of the American Society for Mass Spectrometry, 32, 1618 – 1630.</a:t>
              </a:r>
            </a:p>
          </p:txBody>
        </p:sp>
      </p:grpSp>
      <p:sp>
        <p:nvSpPr>
          <p:cNvPr id="14" name="TextBox 13">
            <a:extLst>
              <a:ext uri="{FF2B5EF4-FFF2-40B4-BE49-F238E27FC236}">
                <a16:creationId xmlns:a16="http://schemas.microsoft.com/office/drawing/2014/main" id="{69B38087-0FC9-47F9-B924-E35347A1CCB9}"/>
              </a:ext>
            </a:extLst>
          </p:cNvPr>
          <p:cNvSpPr txBox="1"/>
          <p:nvPr/>
        </p:nvSpPr>
        <p:spPr>
          <a:xfrm>
            <a:off x="1218647" y="30358862"/>
            <a:ext cx="15995766" cy="769441"/>
          </a:xfrm>
          <a:prstGeom prst="rect">
            <a:avLst/>
          </a:prstGeom>
          <a:noFill/>
        </p:spPr>
        <p:txBody>
          <a:bodyPr wrap="square" rtlCol="0">
            <a:spAutoFit/>
          </a:bodyPr>
          <a:lstStyle/>
          <a:p>
            <a:pPr algn="just"/>
            <a:r>
              <a:rPr lang="en-GB" sz="2200" i="1" dirty="0"/>
              <a:t>Figure 4: Different cross-linking search engines in comparison for dataset [6]. Numbers at the top of the plot denote the true FDR. MS Annika 2.0 yields accurate FDR estimates while maintaining high numbers of true identifications.</a:t>
            </a:r>
            <a:endParaRPr lang="de-AT" sz="2200" dirty="0"/>
          </a:p>
        </p:txBody>
      </p:sp>
      <p:sp>
        <p:nvSpPr>
          <p:cNvPr id="15" name="TextBox 14">
            <a:extLst>
              <a:ext uri="{FF2B5EF4-FFF2-40B4-BE49-F238E27FC236}">
                <a16:creationId xmlns:a16="http://schemas.microsoft.com/office/drawing/2014/main" id="{3FF5EBF3-0E57-4C3B-BA80-FB3AA189D19E}"/>
              </a:ext>
            </a:extLst>
          </p:cNvPr>
          <p:cNvSpPr txBox="1"/>
          <p:nvPr/>
        </p:nvSpPr>
        <p:spPr>
          <a:xfrm>
            <a:off x="18141841" y="36166148"/>
            <a:ext cx="11021591" cy="1107996"/>
          </a:xfrm>
          <a:prstGeom prst="rect">
            <a:avLst/>
          </a:prstGeom>
          <a:noFill/>
        </p:spPr>
        <p:txBody>
          <a:bodyPr wrap="square" rtlCol="0">
            <a:spAutoFit/>
          </a:bodyPr>
          <a:lstStyle/>
          <a:p>
            <a:pPr algn="just"/>
            <a:r>
              <a:rPr lang="en-US" sz="2200" i="1" dirty="0"/>
              <a:t>Figure 6: Structure of the NSP7-NSP8 complex of SARS-CoV-2 (PDB: 6YHU) with crosslinks that are uniquely identified by MS Annika 2.0. Crosslinks shown in yellow satisfy the DSSO distance constraint of 27 Å while red ones exceed that threshold.</a:t>
            </a:r>
          </a:p>
        </p:txBody>
      </p:sp>
      <p:sp>
        <p:nvSpPr>
          <p:cNvPr id="26" name="TextBox 25">
            <a:extLst>
              <a:ext uri="{FF2B5EF4-FFF2-40B4-BE49-F238E27FC236}">
                <a16:creationId xmlns:a16="http://schemas.microsoft.com/office/drawing/2014/main" id="{887643B8-A5F1-414F-8CA2-CC0FE5446242}"/>
              </a:ext>
            </a:extLst>
          </p:cNvPr>
          <p:cNvSpPr txBox="1"/>
          <p:nvPr/>
        </p:nvSpPr>
        <p:spPr>
          <a:xfrm>
            <a:off x="9703611" y="9055417"/>
            <a:ext cx="11377135" cy="353943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Over the last decade cross-linking mass spectrometry has seen continuous growth that led to the development of numerous new software tools specifically for the analysis and interpretation of cross-linking data. [1] We previously published MS Annika, a cross-linking search engine which can accurately identify cross-linked peptides in MS2 spectra from a variety of different MS-cleavable crosslinkers. [2]</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9712171" y="8262583"/>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5E0AE6E2-8128-481B-B230-C2A6348E135C}"/>
              </a:ext>
            </a:extLst>
          </p:cNvPr>
          <p:cNvSpPr txBox="1"/>
          <p:nvPr/>
        </p:nvSpPr>
        <p:spPr>
          <a:xfrm>
            <a:off x="1305646" y="16861375"/>
            <a:ext cx="15634571" cy="4401205"/>
          </a:xfrm>
          <a:prstGeom prst="rect">
            <a:avLst/>
          </a:prstGeom>
          <a:noFill/>
        </p:spPr>
        <p:txBody>
          <a:bodyPr wrap="square" rtlCol="0">
            <a:spAutoFit/>
          </a:bodyPr>
          <a:lstStyle/>
          <a:p>
            <a:pPr algn="just"/>
            <a:r>
              <a:rPr lang="en-US" sz="2800" dirty="0">
                <a:latin typeface="+mj-lt"/>
              </a:rPr>
              <a:t>We evaluated the MS3-search-capabilities of MS Annika 2.0 on five different datasets covering a variety of experimental approaches and compared it to </a:t>
            </a:r>
            <a:r>
              <a:rPr lang="en-US" sz="2800" dirty="0" err="1">
                <a:latin typeface="+mj-lt"/>
              </a:rPr>
              <a:t>XlinkX</a:t>
            </a:r>
            <a:r>
              <a:rPr lang="en-US" sz="2800" dirty="0">
                <a:latin typeface="+mj-lt"/>
              </a:rPr>
              <a:t> [4] and </a:t>
            </a:r>
            <a:r>
              <a:rPr lang="en-US" sz="2800" dirty="0" err="1">
                <a:latin typeface="+mj-lt"/>
              </a:rPr>
              <a:t>MaXLinker</a:t>
            </a:r>
            <a:r>
              <a:rPr lang="en-US" sz="2800" dirty="0">
                <a:latin typeface="+mj-lt"/>
              </a:rPr>
              <a:t> [5], two other cross-linking search engines that support MS3 crosslink identification. Three of the datasets were benchmark datasets of synthetic peptides that allow calculation of the true FDR, and we could show that MS Annika 2.0 detects more unique crosslinks while simultaneously yielding less false-positive hits than the other two search engines. The results for one of these datasets [6] are depicted in Figure 4. Additionally, for the two other datasets we could demonstrate that MS Annika 2.0 finds more crosslinks at 1% estimated FDR (Figure 5) and reveals protein-protein interactions that are not detected by either </a:t>
            </a:r>
            <a:r>
              <a:rPr lang="en-US" sz="2800" dirty="0" err="1">
                <a:latin typeface="+mj-lt"/>
              </a:rPr>
              <a:t>XlinkX</a:t>
            </a:r>
            <a:r>
              <a:rPr lang="en-US" sz="2800" dirty="0">
                <a:latin typeface="+mj-lt"/>
              </a:rPr>
              <a:t> or </a:t>
            </a:r>
            <a:r>
              <a:rPr lang="en-US" sz="2800" dirty="0" err="1">
                <a:latin typeface="+mj-lt"/>
              </a:rPr>
              <a:t>MaXLinker</a:t>
            </a:r>
            <a:r>
              <a:rPr lang="en-US" sz="2800" dirty="0">
                <a:latin typeface="+mj-lt"/>
              </a:rPr>
              <a:t> – as depicted in Figure 6 for the SARS-CoV-2 non-structural-protein 8 [7].</a:t>
            </a:r>
            <a:endParaRPr lang="de-AT" sz="2800" dirty="0">
              <a:latin typeface="+mj-lt"/>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8141841" y="27894848"/>
            <a:ext cx="11021591" cy="1785104"/>
          </a:xfrm>
          <a:prstGeom prst="rect">
            <a:avLst/>
          </a:prstGeom>
          <a:noFill/>
        </p:spPr>
        <p:txBody>
          <a:bodyPr wrap="square" rtlCol="0">
            <a:spAutoFit/>
          </a:bodyPr>
          <a:lstStyle/>
          <a:p>
            <a:pPr algn="just"/>
            <a:r>
              <a:rPr lang="en-US" sz="2200" i="1" dirty="0"/>
              <a:t>Figure 3: The MS Annika 2.0 workflow for identifying crosslinks from MS3 spectra – MS3 spectra are first mapped to the precursor peaks of the corresponding MS2 spectra, the accurate mass of the cross-linked peptides is determined and subsequently the peptides are identified using a peptide search engine and re-scored with a novel scoring function. Crosslinks are validated using a target-decoy approach.</a:t>
            </a:r>
          </a:p>
        </p:txBody>
      </p:sp>
      <p:pic>
        <p:nvPicPr>
          <p:cNvPr id="20" name="Picture 19">
            <a:extLst>
              <a:ext uri="{FF2B5EF4-FFF2-40B4-BE49-F238E27FC236}">
                <a16:creationId xmlns:a16="http://schemas.microsoft.com/office/drawing/2014/main" id="{8BC219B6-9A82-4BB9-8395-0ABF302343D5}"/>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1620815" y="8270666"/>
            <a:ext cx="7699299" cy="6561243"/>
          </a:xfrm>
          <a:prstGeom prst="rect">
            <a:avLst/>
          </a:prstGeom>
        </p:spPr>
      </p:pic>
      <p:sp>
        <p:nvSpPr>
          <p:cNvPr id="53" name="TextBox 52">
            <a:extLst>
              <a:ext uri="{FF2B5EF4-FFF2-40B4-BE49-F238E27FC236}">
                <a16:creationId xmlns:a16="http://schemas.microsoft.com/office/drawing/2014/main" id="{80AEFE33-A3AD-40FB-B08B-244DF1FDD13E}"/>
              </a:ext>
            </a:extLst>
          </p:cNvPr>
          <p:cNvSpPr txBox="1"/>
          <p:nvPr/>
        </p:nvSpPr>
        <p:spPr>
          <a:xfrm>
            <a:off x="21440792" y="14874085"/>
            <a:ext cx="8142806" cy="1107996"/>
          </a:xfrm>
          <a:prstGeom prst="rect">
            <a:avLst/>
          </a:prstGeom>
          <a:noFill/>
        </p:spPr>
        <p:txBody>
          <a:bodyPr wrap="square" rtlCol="0">
            <a:spAutoFit/>
          </a:bodyPr>
          <a:lstStyle/>
          <a:p>
            <a:pPr algn="just"/>
            <a:r>
              <a:rPr lang="en-US" sz="2200" i="1" dirty="0"/>
              <a:t>Figure 2: MS Annika 2.0 workflow in Proteome Discoverer 2.5 – the new MS3-based search approach can be selected in the Search Node of MS Annika 2.0.</a:t>
            </a:r>
          </a:p>
        </p:txBody>
      </p:sp>
      <p:sp>
        <p:nvSpPr>
          <p:cNvPr id="57" name="TextBox 56">
            <a:extLst>
              <a:ext uri="{FF2B5EF4-FFF2-40B4-BE49-F238E27FC236}">
                <a16:creationId xmlns:a16="http://schemas.microsoft.com/office/drawing/2014/main" id="{DFC043A8-A6AF-402B-A8A6-3161D7170891}"/>
              </a:ext>
            </a:extLst>
          </p:cNvPr>
          <p:cNvSpPr txBox="1"/>
          <p:nvPr/>
        </p:nvSpPr>
        <p:spPr>
          <a:xfrm>
            <a:off x="1162553" y="14563388"/>
            <a:ext cx="8269602" cy="1446550"/>
          </a:xfrm>
          <a:prstGeom prst="rect">
            <a:avLst/>
          </a:prstGeom>
          <a:noFill/>
        </p:spPr>
        <p:txBody>
          <a:bodyPr wrap="square" rtlCol="0">
            <a:spAutoFit/>
          </a:bodyPr>
          <a:lstStyle/>
          <a:p>
            <a:pPr algn="just"/>
            <a:r>
              <a:rPr lang="en-US" sz="2200" i="1" dirty="0"/>
              <a:t>Figure 1: A schematic cross-linking mass spectrometry workflow with an MS-cleavable crosslinker – proteins are cross-linked and digested. In the mass spectrometer they are fragmented and yield spectra with crosslinker-specific doublet peaks.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117293" y="6610606"/>
            <a:ext cx="2704442" cy="1291931"/>
          </a:xfrm>
          <a:prstGeom prst="rect">
            <a:avLst/>
          </a:prstGeom>
        </p:spPr>
      </p:pic>
      <p:cxnSp>
        <p:nvCxnSpPr>
          <p:cNvPr id="52" name="Connector: Curved 51">
            <a:extLst>
              <a:ext uri="{FF2B5EF4-FFF2-40B4-BE49-F238E27FC236}">
                <a16:creationId xmlns:a16="http://schemas.microsoft.com/office/drawing/2014/main" id="{948CF036-1407-F259-632C-B84FFA4B47B7}"/>
              </a:ext>
            </a:extLst>
          </p:cNvPr>
          <p:cNvCxnSpPr>
            <a:cxnSpLocks/>
          </p:cNvCxnSpPr>
          <p:nvPr/>
        </p:nvCxnSpPr>
        <p:spPr>
          <a:xfrm rot="16200000" flipH="1">
            <a:off x="5100900" y="8645135"/>
            <a:ext cx="1395665" cy="759974"/>
          </a:xfrm>
          <a:prstGeom prst="curvedConnector3">
            <a:avLst>
              <a:gd name="adj1" fmla="val 50000"/>
            </a:avLst>
          </a:prstGeom>
          <a:ln w="38100">
            <a:solidFill>
              <a:srgbClr val="1168B2"/>
            </a:solidFill>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8AE22855-0E60-BF0F-4EF2-130EFEC40870}"/>
              </a:ext>
            </a:extLst>
          </p:cNvPr>
          <p:cNvCxnSpPr>
            <a:cxnSpLocks/>
          </p:cNvCxnSpPr>
          <p:nvPr/>
        </p:nvCxnSpPr>
        <p:spPr>
          <a:xfrm>
            <a:off x="1499396" y="8366790"/>
            <a:ext cx="1178454" cy="737104"/>
          </a:xfrm>
          <a:prstGeom prst="curvedConnector3">
            <a:avLst>
              <a:gd name="adj1" fmla="val 288929"/>
            </a:avLst>
          </a:prstGeom>
          <a:ln w="38100">
            <a:solidFill>
              <a:srgbClr val="1168B2"/>
            </a:solidFill>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5EE1DD8B-680E-81A8-184D-47A5EDCC9F9C}"/>
              </a:ext>
            </a:extLst>
          </p:cNvPr>
          <p:cNvCxnSpPr>
            <a:cxnSpLocks/>
          </p:cNvCxnSpPr>
          <p:nvPr/>
        </p:nvCxnSpPr>
        <p:spPr>
          <a:xfrm>
            <a:off x="3745292" y="8735342"/>
            <a:ext cx="1142997" cy="961972"/>
          </a:xfrm>
          <a:prstGeom prst="curvedConnector3">
            <a:avLst>
              <a:gd name="adj1" fmla="val -162632"/>
            </a:avLst>
          </a:prstGeom>
          <a:ln w="38100">
            <a:solidFill>
              <a:srgbClr val="E7122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7D39C3-94FD-9DA1-15CC-0EA88C43CDB2}"/>
              </a:ext>
            </a:extLst>
          </p:cNvPr>
          <p:cNvCxnSpPr>
            <a:cxnSpLocks/>
          </p:cNvCxnSpPr>
          <p:nvPr/>
        </p:nvCxnSpPr>
        <p:spPr>
          <a:xfrm>
            <a:off x="2875007" y="8815136"/>
            <a:ext cx="0" cy="276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4D5A30-4FA5-AC29-E9A3-45555FAE6084}"/>
              </a:ext>
            </a:extLst>
          </p:cNvPr>
          <p:cNvCxnSpPr>
            <a:cxnSpLocks/>
          </p:cNvCxnSpPr>
          <p:nvPr/>
        </p:nvCxnSpPr>
        <p:spPr>
          <a:xfrm>
            <a:off x="3472576" y="8458616"/>
            <a:ext cx="0" cy="276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6" name="Straight Connector 895">
            <a:extLst>
              <a:ext uri="{FF2B5EF4-FFF2-40B4-BE49-F238E27FC236}">
                <a16:creationId xmlns:a16="http://schemas.microsoft.com/office/drawing/2014/main" id="{1573BCB7-20C5-D4B4-4A8A-307F327A69D4}"/>
              </a:ext>
            </a:extLst>
          </p:cNvPr>
          <p:cNvCxnSpPr>
            <a:cxnSpLocks/>
          </p:cNvCxnSpPr>
          <p:nvPr/>
        </p:nvCxnSpPr>
        <p:spPr>
          <a:xfrm>
            <a:off x="1998308" y="9053901"/>
            <a:ext cx="0" cy="276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7" name="Straight Connector 896">
            <a:extLst>
              <a:ext uri="{FF2B5EF4-FFF2-40B4-BE49-F238E27FC236}">
                <a16:creationId xmlns:a16="http://schemas.microsoft.com/office/drawing/2014/main" id="{9E8B3373-3D06-0199-A1CF-0D22285F2EF4}"/>
              </a:ext>
            </a:extLst>
          </p:cNvPr>
          <p:cNvCxnSpPr>
            <a:cxnSpLocks/>
          </p:cNvCxnSpPr>
          <p:nvPr/>
        </p:nvCxnSpPr>
        <p:spPr>
          <a:xfrm>
            <a:off x="4625349" y="8596979"/>
            <a:ext cx="0" cy="276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9" name="Straight Connector 898">
            <a:extLst>
              <a:ext uri="{FF2B5EF4-FFF2-40B4-BE49-F238E27FC236}">
                <a16:creationId xmlns:a16="http://schemas.microsoft.com/office/drawing/2014/main" id="{E3369E71-2D3B-457F-6360-3C6FC4168B3A}"/>
              </a:ext>
            </a:extLst>
          </p:cNvPr>
          <p:cNvCxnSpPr>
            <a:cxnSpLocks/>
          </p:cNvCxnSpPr>
          <p:nvPr/>
        </p:nvCxnSpPr>
        <p:spPr>
          <a:xfrm>
            <a:off x="5879571" y="9032718"/>
            <a:ext cx="36695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0" name="Connector: Curved 899">
            <a:extLst>
              <a:ext uri="{FF2B5EF4-FFF2-40B4-BE49-F238E27FC236}">
                <a16:creationId xmlns:a16="http://schemas.microsoft.com/office/drawing/2014/main" id="{F1AF6E00-524A-34DA-64C0-992029132B52}"/>
              </a:ext>
            </a:extLst>
          </p:cNvPr>
          <p:cNvCxnSpPr>
            <a:cxnSpLocks/>
          </p:cNvCxnSpPr>
          <p:nvPr/>
        </p:nvCxnSpPr>
        <p:spPr>
          <a:xfrm rot="16200000" flipH="1">
            <a:off x="5555712" y="8652731"/>
            <a:ext cx="1395665" cy="759974"/>
          </a:xfrm>
          <a:prstGeom prst="curvedConnector3">
            <a:avLst>
              <a:gd name="adj1" fmla="val 50000"/>
            </a:avLst>
          </a:prstGeom>
          <a:ln w="38100">
            <a:solidFill>
              <a:srgbClr val="E7122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5">
            <p14:nvContentPartPr>
              <p14:cNvPr id="919" name="Ink 918">
                <a:extLst>
                  <a:ext uri="{FF2B5EF4-FFF2-40B4-BE49-F238E27FC236}">
                    <a16:creationId xmlns:a16="http://schemas.microsoft.com/office/drawing/2014/main" id="{88D42C89-CB05-9CEE-C288-354DA1E8FE02}"/>
                  </a:ext>
                </a:extLst>
              </p14:cNvPr>
              <p14:cNvContentPartPr/>
              <p14:nvPr/>
            </p14:nvContentPartPr>
            <p14:xfrm>
              <a:off x="1523736" y="12052886"/>
              <a:ext cx="3746160" cy="360"/>
            </p14:xfrm>
          </p:contentPart>
        </mc:Choice>
        <mc:Fallback xmlns="">
          <p:pic>
            <p:nvPicPr>
              <p:cNvPr id="919" name="Ink 918">
                <a:extLst>
                  <a:ext uri="{FF2B5EF4-FFF2-40B4-BE49-F238E27FC236}">
                    <a16:creationId xmlns:a16="http://schemas.microsoft.com/office/drawing/2014/main" id="{88D42C89-CB05-9CEE-C288-354DA1E8FE02}"/>
                  </a:ext>
                </a:extLst>
              </p:cNvPr>
              <p:cNvPicPr/>
              <p:nvPr/>
            </p:nvPicPr>
            <p:blipFill>
              <a:blip r:embed="rId16"/>
              <a:stretch>
                <a:fillRect/>
              </a:stretch>
            </p:blipFill>
            <p:spPr>
              <a:xfrm>
                <a:off x="1505736" y="12034886"/>
                <a:ext cx="3781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20" name="Ink 919">
                <a:extLst>
                  <a:ext uri="{FF2B5EF4-FFF2-40B4-BE49-F238E27FC236}">
                    <a16:creationId xmlns:a16="http://schemas.microsoft.com/office/drawing/2014/main" id="{020F891F-18E3-06D6-A6BF-A22C2BB4AFE1}"/>
                  </a:ext>
                </a:extLst>
              </p14:cNvPr>
              <p14:cNvContentPartPr/>
              <p14:nvPr/>
            </p14:nvContentPartPr>
            <p14:xfrm>
              <a:off x="1520136" y="10309046"/>
              <a:ext cx="360" cy="1729800"/>
            </p14:xfrm>
          </p:contentPart>
        </mc:Choice>
        <mc:Fallback xmlns="">
          <p:pic>
            <p:nvPicPr>
              <p:cNvPr id="920" name="Ink 919">
                <a:extLst>
                  <a:ext uri="{FF2B5EF4-FFF2-40B4-BE49-F238E27FC236}">
                    <a16:creationId xmlns:a16="http://schemas.microsoft.com/office/drawing/2014/main" id="{020F891F-18E3-06D6-A6BF-A22C2BB4AFE1}"/>
                  </a:ext>
                </a:extLst>
              </p:cNvPr>
              <p:cNvPicPr/>
              <p:nvPr/>
            </p:nvPicPr>
            <p:blipFill>
              <a:blip r:embed="rId18"/>
              <a:stretch>
                <a:fillRect/>
              </a:stretch>
            </p:blipFill>
            <p:spPr>
              <a:xfrm>
                <a:off x="1502136" y="10291046"/>
                <a:ext cx="36000" cy="176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21" name="Ink 920">
                <a:extLst>
                  <a:ext uri="{FF2B5EF4-FFF2-40B4-BE49-F238E27FC236}">
                    <a16:creationId xmlns:a16="http://schemas.microsoft.com/office/drawing/2014/main" id="{758B37F4-8E40-3625-2FE3-25E76E19D721}"/>
                  </a:ext>
                </a:extLst>
              </p14:cNvPr>
              <p14:cNvContentPartPr/>
              <p14:nvPr/>
            </p14:nvContentPartPr>
            <p14:xfrm>
              <a:off x="3242376" y="11063606"/>
              <a:ext cx="360" cy="963000"/>
            </p14:xfrm>
          </p:contentPart>
        </mc:Choice>
        <mc:Fallback xmlns="">
          <p:pic>
            <p:nvPicPr>
              <p:cNvPr id="921" name="Ink 920">
                <a:extLst>
                  <a:ext uri="{FF2B5EF4-FFF2-40B4-BE49-F238E27FC236}">
                    <a16:creationId xmlns:a16="http://schemas.microsoft.com/office/drawing/2014/main" id="{758B37F4-8E40-3625-2FE3-25E76E19D721}"/>
                  </a:ext>
                </a:extLst>
              </p:cNvPr>
              <p:cNvPicPr/>
              <p:nvPr/>
            </p:nvPicPr>
            <p:blipFill>
              <a:blip r:embed="rId20"/>
              <a:stretch>
                <a:fillRect/>
              </a:stretch>
            </p:blipFill>
            <p:spPr>
              <a:xfrm>
                <a:off x="3224376" y="11045606"/>
                <a:ext cx="36000" cy="998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22" name="Ink 921">
                <a:extLst>
                  <a:ext uri="{FF2B5EF4-FFF2-40B4-BE49-F238E27FC236}">
                    <a16:creationId xmlns:a16="http://schemas.microsoft.com/office/drawing/2014/main" id="{4453A522-617C-583A-B2CD-FBEC879CA23E}"/>
                  </a:ext>
                </a:extLst>
              </p14:cNvPr>
              <p14:cNvContentPartPr/>
              <p14:nvPr/>
            </p14:nvContentPartPr>
            <p14:xfrm>
              <a:off x="3242376" y="10859486"/>
              <a:ext cx="360" cy="209520"/>
            </p14:xfrm>
          </p:contentPart>
        </mc:Choice>
        <mc:Fallback xmlns="">
          <p:pic>
            <p:nvPicPr>
              <p:cNvPr id="922" name="Ink 921">
                <a:extLst>
                  <a:ext uri="{FF2B5EF4-FFF2-40B4-BE49-F238E27FC236}">
                    <a16:creationId xmlns:a16="http://schemas.microsoft.com/office/drawing/2014/main" id="{4453A522-617C-583A-B2CD-FBEC879CA23E}"/>
                  </a:ext>
                </a:extLst>
              </p:cNvPr>
              <p:cNvPicPr/>
              <p:nvPr/>
            </p:nvPicPr>
            <p:blipFill>
              <a:blip r:embed="rId22"/>
              <a:stretch>
                <a:fillRect/>
              </a:stretch>
            </p:blipFill>
            <p:spPr>
              <a:xfrm>
                <a:off x="3224376" y="10841486"/>
                <a:ext cx="360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23" name="Ink 922">
                <a:extLst>
                  <a:ext uri="{FF2B5EF4-FFF2-40B4-BE49-F238E27FC236}">
                    <a16:creationId xmlns:a16="http://schemas.microsoft.com/office/drawing/2014/main" id="{0B39B707-70D0-8AA1-9880-AD86237966AA}"/>
                  </a:ext>
                </a:extLst>
              </p14:cNvPr>
              <p14:cNvContentPartPr/>
              <p14:nvPr/>
            </p14:nvContentPartPr>
            <p14:xfrm>
              <a:off x="3242376" y="10309046"/>
              <a:ext cx="360" cy="539280"/>
            </p14:xfrm>
          </p:contentPart>
        </mc:Choice>
        <mc:Fallback xmlns="">
          <p:pic>
            <p:nvPicPr>
              <p:cNvPr id="923" name="Ink 922">
                <a:extLst>
                  <a:ext uri="{FF2B5EF4-FFF2-40B4-BE49-F238E27FC236}">
                    <a16:creationId xmlns:a16="http://schemas.microsoft.com/office/drawing/2014/main" id="{0B39B707-70D0-8AA1-9880-AD86237966AA}"/>
                  </a:ext>
                </a:extLst>
              </p:cNvPr>
              <p:cNvPicPr/>
              <p:nvPr/>
            </p:nvPicPr>
            <p:blipFill>
              <a:blip r:embed="rId24"/>
              <a:stretch>
                <a:fillRect/>
              </a:stretch>
            </p:blipFill>
            <p:spPr>
              <a:xfrm>
                <a:off x="3224376" y="10291046"/>
                <a:ext cx="3600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4" name="Ink 923">
                <a:extLst>
                  <a:ext uri="{FF2B5EF4-FFF2-40B4-BE49-F238E27FC236}">
                    <a16:creationId xmlns:a16="http://schemas.microsoft.com/office/drawing/2014/main" id="{7B3F4B0E-58C5-6360-E77F-02280759F776}"/>
                  </a:ext>
                </a:extLst>
              </p14:cNvPr>
              <p14:cNvContentPartPr/>
              <p14:nvPr/>
            </p14:nvContentPartPr>
            <p14:xfrm>
              <a:off x="2905056" y="11036966"/>
              <a:ext cx="360" cy="987840"/>
            </p14:xfrm>
          </p:contentPart>
        </mc:Choice>
        <mc:Fallback xmlns="">
          <p:pic>
            <p:nvPicPr>
              <p:cNvPr id="924" name="Ink 923">
                <a:extLst>
                  <a:ext uri="{FF2B5EF4-FFF2-40B4-BE49-F238E27FC236}">
                    <a16:creationId xmlns:a16="http://schemas.microsoft.com/office/drawing/2014/main" id="{7B3F4B0E-58C5-6360-E77F-02280759F776}"/>
                  </a:ext>
                </a:extLst>
              </p:cNvPr>
              <p:cNvPicPr/>
              <p:nvPr/>
            </p:nvPicPr>
            <p:blipFill>
              <a:blip r:embed="rId26"/>
              <a:stretch>
                <a:fillRect/>
              </a:stretch>
            </p:blipFill>
            <p:spPr>
              <a:xfrm>
                <a:off x="2887056" y="11018973"/>
                <a:ext cx="36000" cy="102346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25" name="Ink 924">
                <a:extLst>
                  <a:ext uri="{FF2B5EF4-FFF2-40B4-BE49-F238E27FC236}">
                    <a16:creationId xmlns:a16="http://schemas.microsoft.com/office/drawing/2014/main" id="{A73EAE7B-FF4F-92B8-9474-90DDDF38F05C}"/>
                  </a:ext>
                </a:extLst>
              </p14:cNvPr>
              <p14:cNvContentPartPr/>
              <p14:nvPr/>
            </p14:nvContentPartPr>
            <p14:xfrm>
              <a:off x="2523096" y="11640686"/>
              <a:ext cx="360" cy="390600"/>
            </p14:xfrm>
          </p:contentPart>
        </mc:Choice>
        <mc:Fallback xmlns="">
          <p:pic>
            <p:nvPicPr>
              <p:cNvPr id="925" name="Ink 924">
                <a:extLst>
                  <a:ext uri="{FF2B5EF4-FFF2-40B4-BE49-F238E27FC236}">
                    <a16:creationId xmlns:a16="http://schemas.microsoft.com/office/drawing/2014/main" id="{A73EAE7B-FF4F-92B8-9474-90DDDF38F05C}"/>
                  </a:ext>
                </a:extLst>
              </p:cNvPr>
              <p:cNvPicPr/>
              <p:nvPr/>
            </p:nvPicPr>
            <p:blipFill>
              <a:blip r:embed="rId28"/>
              <a:stretch>
                <a:fillRect/>
              </a:stretch>
            </p:blipFill>
            <p:spPr>
              <a:xfrm>
                <a:off x="2505096" y="11622686"/>
                <a:ext cx="360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6" name="Ink 925">
                <a:extLst>
                  <a:ext uri="{FF2B5EF4-FFF2-40B4-BE49-F238E27FC236}">
                    <a16:creationId xmlns:a16="http://schemas.microsoft.com/office/drawing/2014/main" id="{F37826D1-1F2D-DD06-525E-0C8DEB39234B}"/>
                  </a:ext>
                </a:extLst>
              </p14:cNvPr>
              <p14:cNvContentPartPr/>
              <p14:nvPr/>
            </p14:nvContentPartPr>
            <p14:xfrm>
              <a:off x="2123856" y="11392286"/>
              <a:ext cx="360" cy="644040"/>
            </p14:xfrm>
          </p:contentPart>
        </mc:Choice>
        <mc:Fallback xmlns="">
          <p:pic>
            <p:nvPicPr>
              <p:cNvPr id="926" name="Ink 925">
                <a:extLst>
                  <a:ext uri="{FF2B5EF4-FFF2-40B4-BE49-F238E27FC236}">
                    <a16:creationId xmlns:a16="http://schemas.microsoft.com/office/drawing/2014/main" id="{F37826D1-1F2D-DD06-525E-0C8DEB39234B}"/>
                  </a:ext>
                </a:extLst>
              </p:cNvPr>
              <p:cNvPicPr/>
              <p:nvPr/>
            </p:nvPicPr>
            <p:blipFill>
              <a:blip r:embed="rId30"/>
              <a:stretch>
                <a:fillRect/>
              </a:stretch>
            </p:blipFill>
            <p:spPr>
              <a:xfrm>
                <a:off x="2105856" y="11374296"/>
                <a:ext cx="36000" cy="6796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27" name="Ink 926">
                <a:extLst>
                  <a:ext uri="{FF2B5EF4-FFF2-40B4-BE49-F238E27FC236}">
                    <a16:creationId xmlns:a16="http://schemas.microsoft.com/office/drawing/2014/main" id="{B6441DCE-2884-4945-2494-C834D9FD0C8A}"/>
                  </a:ext>
                </a:extLst>
              </p14:cNvPr>
              <p14:cNvContentPartPr/>
              <p14:nvPr/>
            </p14:nvContentPartPr>
            <p14:xfrm>
              <a:off x="3694896" y="11711606"/>
              <a:ext cx="360" cy="313920"/>
            </p14:xfrm>
          </p:contentPart>
        </mc:Choice>
        <mc:Fallback xmlns="">
          <p:pic>
            <p:nvPicPr>
              <p:cNvPr id="927" name="Ink 926">
                <a:extLst>
                  <a:ext uri="{FF2B5EF4-FFF2-40B4-BE49-F238E27FC236}">
                    <a16:creationId xmlns:a16="http://schemas.microsoft.com/office/drawing/2014/main" id="{B6441DCE-2884-4945-2494-C834D9FD0C8A}"/>
                  </a:ext>
                </a:extLst>
              </p:cNvPr>
              <p:cNvPicPr/>
              <p:nvPr/>
            </p:nvPicPr>
            <p:blipFill>
              <a:blip r:embed="rId32"/>
              <a:stretch>
                <a:fillRect/>
              </a:stretch>
            </p:blipFill>
            <p:spPr>
              <a:xfrm>
                <a:off x="3676896" y="11693606"/>
                <a:ext cx="360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8" name="Ink 927">
                <a:extLst>
                  <a:ext uri="{FF2B5EF4-FFF2-40B4-BE49-F238E27FC236}">
                    <a16:creationId xmlns:a16="http://schemas.microsoft.com/office/drawing/2014/main" id="{FE353785-5115-77B0-587C-4363FB257E48}"/>
                  </a:ext>
                </a:extLst>
              </p14:cNvPr>
              <p14:cNvContentPartPr/>
              <p14:nvPr/>
            </p14:nvContentPartPr>
            <p14:xfrm>
              <a:off x="4165416" y="11356646"/>
              <a:ext cx="360" cy="672480"/>
            </p14:xfrm>
          </p:contentPart>
        </mc:Choice>
        <mc:Fallback xmlns="">
          <p:pic>
            <p:nvPicPr>
              <p:cNvPr id="928" name="Ink 927">
                <a:extLst>
                  <a:ext uri="{FF2B5EF4-FFF2-40B4-BE49-F238E27FC236}">
                    <a16:creationId xmlns:a16="http://schemas.microsoft.com/office/drawing/2014/main" id="{FE353785-5115-77B0-587C-4363FB257E48}"/>
                  </a:ext>
                </a:extLst>
              </p:cNvPr>
              <p:cNvPicPr/>
              <p:nvPr/>
            </p:nvPicPr>
            <p:blipFill>
              <a:blip r:embed="rId34"/>
              <a:stretch>
                <a:fillRect/>
              </a:stretch>
            </p:blipFill>
            <p:spPr>
              <a:xfrm>
                <a:off x="4147416" y="11338646"/>
                <a:ext cx="36000" cy="708120"/>
              </a:xfrm>
              <a:prstGeom prst="rect">
                <a:avLst/>
              </a:prstGeom>
            </p:spPr>
          </p:pic>
        </mc:Fallback>
      </mc:AlternateContent>
      <p:cxnSp>
        <p:nvCxnSpPr>
          <p:cNvPr id="929" name="Straight Arrow Connector 928">
            <a:extLst>
              <a:ext uri="{FF2B5EF4-FFF2-40B4-BE49-F238E27FC236}">
                <a16:creationId xmlns:a16="http://schemas.microsoft.com/office/drawing/2014/main" id="{EF232525-DABC-EDD1-4B9E-9E7E76C4A763}"/>
              </a:ext>
            </a:extLst>
          </p:cNvPr>
          <p:cNvCxnSpPr/>
          <p:nvPr/>
        </p:nvCxnSpPr>
        <p:spPr>
          <a:xfrm>
            <a:off x="3317193" y="10309046"/>
            <a:ext cx="603681" cy="0"/>
          </a:xfrm>
          <a:prstGeom prst="straightConnector1">
            <a:avLst/>
          </a:prstGeom>
          <a:ln>
            <a:solidFill>
              <a:srgbClr val="1168B2"/>
            </a:solidFill>
            <a:tailEnd type="triangle"/>
          </a:ln>
        </p:spPr>
        <p:style>
          <a:lnRef idx="1">
            <a:schemeClr val="accent1"/>
          </a:lnRef>
          <a:fillRef idx="0">
            <a:schemeClr val="accent1"/>
          </a:fillRef>
          <a:effectRef idx="0">
            <a:schemeClr val="accent1"/>
          </a:effectRef>
          <a:fontRef idx="minor">
            <a:schemeClr val="tx1"/>
          </a:fontRef>
        </p:style>
      </p:cxnSp>
      <p:cxnSp>
        <p:nvCxnSpPr>
          <p:cNvPr id="930" name="Straight Arrow Connector 929">
            <a:extLst>
              <a:ext uri="{FF2B5EF4-FFF2-40B4-BE49-F238E27FC236}">
                <a16:creationId xmlns:a16="http://schemas.microsoft.com/office/drawing/2014/main" id="{B02A7570-07B7-462E-9731-C61DC811AD84}"/>
              </a:ext>
            </a:extLst>
          </p:cNvPr>
          <p:cNvCxnSpPr/>
          <p:nvPr/>
        </p:nvCxnSpPr>
        <p:spPr>
          <a:xfrm flipV="1">
            <a:off x="3317193" y="10565533"/>
            <a:ext cx="603681" cy="345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D8A5E6C6-3297-8696-38A3-7B5851FDA26C}"/>
              </a:ext>
            </a:extLst>
          </p:cNvPr>
          <p:cNvCxnSpPr/>
          <p:nvPr/>
        </p:nvCxnSpPr>
        <p:spPr>
          <a:xfrm flipV="1">
            <a:off x="3317193" y="10848326"/>
            <a:ext cx="603681" cy="660762"/>
          </a:xfrm>
          <a:prstGeom prst="straightConnector1">
            <a:avLst/>
          </a:prstGeom>
          <a:ln>
            <a:solidFill>
              <a:srgbClr val="E3342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5">
            <p14:nvContentPartPr>
              <p14:cNvPr id="932" name="Ink 931">
                <a:extLst>
                  <a:ext uri="{FF2B5EF4-FFF2-40B4-BE49-F238E27FC236}">
                    <a16:creationId xmlns:a16="http://schemas.microsoft.com/office/drawing/2014/main" id="{F46B9EDD-599E-DD23-9D61-387DEAC5EA23}"/>
                  </a:ext>
                </a:extLst>
              </p14:cNvPr>
              <p14:cNvContentPartPr/>
              <p14:nvPr/>
            </p14:nvContentPartPr>
            <p14:xfrm>
              <a:off x="5590428" y="12052666"/>
              <a:ext cx="3746160" cy="360"/>
            </p14:xfrm>
          </p:contentPart>
        </mc:Choice>
        <mc:Fallback xmlns="">
          <p:pic>
            <p:nvPicPr>
              <p:cNvPr id="932" name="Ink 931">
                <a:extLst>
                  <a:ext uri="{FF2B5EF4-FFF2-40B4-BE49-F238E27FC236}">
                    <a16:creationId xmlns:a16="http://schemas.microsoft.com/office/drawing/2014/main" id="{F46B9EDD-599E-DD23-9D61-387DEAC5EA23}"/>
                  </a:ext>
                </a:extLst>
              </p:cNvPr>
              <p:cNvPicPr/>
              <p:nvPr/>
            </p:nvPicPr>
            <p:blipFill>
              <a:blip r:embed="rId16"/>
              <a:stretch>
                <a:fillRect/>
              </a:stretch>
            </p:blipFill>
            <p:spPr>
              <a:xfrm>
                <a:off x="5572428" y="12034666"/>
                <a:ext cx="3781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33" name="Ink 932">
                <a:extLst>
                  <a:ext uri="{FF2B5EF4-FFF2-40B4-BE49-F238E27FC236}">
                    <a16:creationId xmlns:a16="http://schemas.microsoft.com/office/drawing/2014/main" id="{FE567933-ADF1-A87F-6984-245653A9A297}"/>
                  </a:ext>
                </a:extLst>
              </p14:cNvPr>
              <p14:cNvContentPartPr/>
              <p14:nvPr/>
            </p14:nvContentPartPr>
            <p14:xfrm>
              <a:off x="5586828" y="10308826"/>
              <a:ext cx="360" cy="1729800"/>
            </p14:xfrm>
          </p:contentPart>
        </mc:Choice>
        <mc:Fallback xmlns="">
          <p:pic>
            <p:nvPicPr>
              <p:cNvPr id="933" name="Ink 932">
                <a:extLst>
                  <a:ext uri="{FF2B5EF4-FFF2-40B4-BE49-F238E27FC236}">
                    <a16:creationId xmlns:a16="http://schemas.microsoft.com/office/drawing/2014/main" id="{FE567933-ADF1-A87F-6984-245653A9A297}"/>
                  </a:ext>
                </a:extLst>
              </p:cNvPr>
              <p:cNvPicPr/>
              <p:nvPr/>
            </p:nvPicPr>
            <p:blipFill>
              <a:blip r:embed="rId18"/>
              <a:stretch>
                <a:fillRect/>
              </a:stretch>
            </p:blipFill>
            <p:spPr>
              <a:xfrm>
                <a:off x="5568828" y="10290826"/>
                <a:ext cx="36000" cy="1765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34" name="Ink 933">
                <a:extLst>
                  <a:ext uri="{FF2B5EF4-FFF2-40B4-BE49-F238E27FC236}">
                    <a16:creationId xmlns:a16="http://schemas.microsoft.com/office/drawing/2014/main" id="{30B6DC4A-C1B9-F2B3-72DC-C9F43B25CDDC}"/>
                  </a:ext>
                </a:extLst>
              </p14:cNvPr>
              <p14:cNvContentPartPr/>
              <p14:nvPr/>
            </p14:nvContentPartPr>
            <p14:xfrm>
              <a:off x="6347908" y="11235990"/>
              <a:ext cx="360" cy="797040"/>
            </p14:xfrm>
          </p:contentPart>
        </mc:Choice>
        <mc:Fallback xmlns="">
          <p:pic>
            <p:nvPicPr>
              <p:cNvPr id="934" name="Ink 933">
                <a:extLst>
                  <a:ext uri="{FF2B5EF4-FFF2-40B4-BE49-F238E27FC236}">
                    <a16:creationId xmlns:a16="http://schemas.microsoft.com/office/drawing/2014/main" id="{30B6DC4A-C1B9-F2B3-72DC-C9F43B25CDDC}"/>
                  </a:ext>
                </a:extLst>
              </p:cNvPr>
              <p:cNvPicPr/>
              <p:nvPr/>
            </p:nvPicPr>
            <p:blipFill>
              <a:blip r:embed="rId38"/>
              <a:stretch>
                <a:fillRect/>
              </a:stretch>
            </p:blipFill>
            <p:spPr>
              <a:xfrm>
                <a:off x="6329908" y="11217982"/>
                <a:ext cx="36000" cy="83269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35" name="Ink 934">
                <a:extLst>
                  <a:ext uri="{FF2B5EF4-FFF2-40B4-BE49-F238E27FC236}">
                    <a16:creationId xmlns:a16="http://schemas.microsoft.com/office/drawing/2014/main" id="{3E03A0B1-D045-DF2E-EB5D-95473C5FA796}"/>
                  </a:ext>
                </a:extLst>
              </p14:cNvPr>
              <p14:cNvContentPartPr/>
              <p14:nvPr/>
            </p14:nvContentPartPr>
            <p14:xfrm>
              <a:off x="6347908" y="11059230"/>
              <a:ext cx="360" cy="154800"/>
            </p14:xfrm>
          </p:contentPart>
        </mc:Choice>
        <mc:Fallback xmlns="">
          <p:pic>
            <p:nvPicPr>
              <p:cNvPr id="935" name="Ink 934">
                <a:extLst>
                  <a:ext uri="{FF2B5EF4-FFF2-40B4-BE49-F238E27FC236}">
                    <a16:creationId xmlns:a16="http://schemas.microsoft.com/office/drawing/2014/main" id="{3E03A0B1-D045-DF2E-EB5D-95473C5FA796}"/>
                  </a:ext>
                </a:extLst>
              </p:cNvPr>
              <p:cNvPicPr/>
              <p:nvPr/>
            </p:nvPicPr>
            <p:blipFill>
              <a:blip r:embed="rId40"/>
              <a:stretch>
                <a:fillRect/>
              </a:stretch>
            </p:blipFill>
            <p:spPr>
              <a:xfrm>
                <a:off x="6329908" y="11041230"/>
                <a:ext cx="36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36" name="Ink 935">
                <a:extLst>
                  <a:ext uri="{FF2B5EF4-FFF2-40B4-BE49-F238E27FC236}">
                    <a16:creationId xmlns:a16="http://schemas.microsoft.com/office/drawing/2014/main" id="{285FB2BC-3A71-BFB0-4791-28E0F644F782}"/>
                  </a:ext>
                </a:extLst>
              </p14:cNvPr>
              <p14:cNvContentPartPr/>
              <p14:nvPr/>
            </p14:nvContentPartPr>
            <p14:xfrm>
              <a:off x="6597028" y="10768350"/>
              <a:ext cx="360" cy="1253160"/>
            </p14:xfrm>
          </p:contentPart>
        </mc:Choice>
        <mc:Fallback xmlns="">
          <p:pic>
            <p:nvPicPr>
              <p:cNvPr id="936" name="Ink 935">
                <a:extLst>
                  <a:ext uri="{FF2B5EF4-FFF2-40B4-BE49-F238E27FC236}">
                    <a16:creationId xmlns:a16="http://schemas.microsoft.com/office/drawing/2014/main" id="{285FB2BC-3A71-BFB0-4791-28E0F644F782}"/>
                  </a:ext>
                </a:extLst>
              </p:cNvPr>
              <p:cNvPicPr/>
              <p:nvPr/>
            </p:nvPicPr>
            <p:blipFill>
              <a:blip r:embed="rId42"/>
              <a:stretch>
                <a:fillRect/>
              </a:stretch>
            </p:blipFill>
            <p:spPr>
              <a:xfrm>
                <a:off x="6579028" y="10750350"/>
                <a:ext cx="36000" cy="1288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37" name="Ink 936">
                <a:extLst>
                  <a:ext uri="{FF2B5EF4-FFF2-40B4-BE49-F238E27FC236}">
                    <a16:creationId xmlns:a16="http://schemas.microsoft.com/office/drawing/2014/main" id="{F87D3993-BE96-D944-67AD-964CF935CAF2}"/>
                  </a:ext>
                </a:extLst>
              </p14:cNvPr>
              <p14:cNvContentPartPr/>
              <p14:nvPr/>
            </p14:nvContentPartPr>
            <p14:xfrm>
              <a:off x="6597028" y="10425270"/>
              <a:ext cx="360" cy="331920"/>
            </p14:xfrm>
          </p:contentPart>
        </mc:Choice>
        <mc:Fallback xmlns="">
          <p:pic>
            <p:nvPicPr>
              <p:cNvPr id="937" name="Ink 936">
                <a:extLst>
                  <a:ext uri="{FF2B5EF4-FFF2-40B4-BE49-F238E27FC236}">
                    <a16:creationId xmlns:a16="http://schemas.microsoft.com/office/drawing/2014/main" id="{F87D3993-BE96-D944-67AD-964CF935CAF2}"/>
                  </a:ext>
                </a:extLst>
              </p:cNvPr>
              <p:cNvPicPr/>
              <p:nvPr/>
            </p:nvPicPr>
            <p:blipFill>
              <a:blip r:embed="rId44"/>
              <a:stretch>
                <a:fillRect/>
              </a:stretch>
            </p:blipFill>
            <p:spPr>
              <a:xfrm>
                <a:off x="6579028" y="10407270"/>
                <a:ext cx="360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38" name="Ink 937">
                <a:extLst>
                  <a:ext uri="{FF2B5EF4-FFF2-40B4-BE49-F238E27FC236}">
                    <a16:creationId xmlns:a16="http://schemas.microsoft.com/office/drawing/2014/main" id="{C61916C9-2B00-DD00-2537-5A909BD91A3B}"/>
                  </a:ext>
                </a:extLst>
              </p14:cNvPr>
              <p14:cNvContentPartPr/>
              <p14:nvPr/>
            </p14:nvContentPartPr>
            <p14:xfrm>
              <a:off x="8363548" y="11090190"/>
              <a:ext cx="360" cy="930960"/>
            </p14:xfrm>
          </p:contentPart>
        </mc:Choice>
        <mc:Fallback xmlns="">
          <p:pic>
            <p:nvPicPr>
              <p:cNvPr id="938" name="Ink 937">
                <a:extLst>
                  <a:ext uri="{FF2B5EF4-FFF2-40B4-BE49-F238E27FC236}">
                    <a16:creationId xmlns:a16="http://schemas.microsoft.com/office/drawing/2014/main" id="{C61916C9-2B00-DD00-2537-5A909BD91A3B}"/>
                  </a:ext>
                </a:extLst>
              </p:cNvPr>
              <p:cNvPicPr/>
              <p:nvPr/>
            </p:nvPicPr>
            <p:blipFill>
              <a:blip r:embed="rId46"/>
              <a:stretch>
                <a:fillRect/>
              </a:stretch>
            </p:blipFill>
            <p:spPr>
              <a:xfrm>
                <a:off x="8345548" y="11072190"/>
                <a:ext cx="36000" cy="966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39" name="Ink 938">
                <a:extLst>
                  <a:ext uri="{FF2B5EF4-FFF2-40B4-BE49-F238E27FC236}">
                    <a16:creationId xmlns:a16="http://schemas.microsoft.com/office/drawing/2014/main" id="{BC51EAA8-3DD1-E3AA-6F93-90DCC8685C4C}"/>
                  </a:ext>
                </a:extLst>
              </p14:cNvPr>
              <p14:cNvContentPartPr/>
              <p14:nvPr/>
            </p14:nvContentPartPr>
            <p14:xfrm>
              <a:off x="8363548" y="10872390"/>
              <a:ext cx="360" cy="197640"/>
            </p14:xfrm>
          </p:contentPart>
        </mc:Choice>
        <mc:Fallback xmlns="">
          <p:pic>
            <p:nvPicPr>
              <p:cNvPr id="939" name="Ink 938">
                <a:extLst>
                  <a:ext uri="{FF2B5EF4-FFF2-40B4-BE49-F238E27FC236}">
                    <a16:creationId xmlns:a16="http://schemas.microsoft.com/office/drawing/2014/main" id="{BC51EAA8-3DD1-E3AA-6F93-90DCC8685C4C}"/>
                  </a:ext>
                </a:extLst>
              </p:cNvPr>
              <p:cNvPicPr/>
              <p:nvPr/>
            </p:nvPicPr>
            <p:blipFill>
              <a:blip r:embed="rId48"/>
              <a:stretch>
                <a:fillRect/>
              </a:stretch>
            </p:blipFill>
            <p:spPr>
              <a:xfrm>
                <a:off x="8345548" y="10854390"/>
                <a:ext cx="360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40" name="Ink 939">
                <a:extLst>
                  <a:ext uri="{FF2B5EF4-FFF2-40B4-BE49-F238E27FC236}">
                    <a16:creationId xmlns:a16="http://schemas.microsoft.com/office/drawing/2014/main" id="{464E70DE-FE7D-4661-88DA-C3025FF468C4}"/>
                  </a:ext>
                </a:extLst>
              </p14:cNvPr>
              <p14:cNvContentPartPr/>
              <p14:nvPr/>
            </p14:nvContentPartPr>
            <p14:xfrm>
              <a:off x="8613028" y="11724150"/>
              <a:ext cx="360" cy="304560"/>
            </p14:xfrm>
          </p:contentPart>
        </mc:Choice>
        <mc:Fallback xmlns="">
          <p:pic>
            <p:nvPicPr>
              <p:cNvPr id="940" name="Ink 939">
                <a:extLst>
                  <a:ext uri="{FF2B5EF4-FFF2-40B4-BE49-F238E27FC236}">
                    <a16:creationId xmlns:a16="http://schemas.microsoft.com/office/drawing/2014/main" id="{464E70DE-FE7D-4661-88DA-C3025FF468C4}"/>
                  </a:ext>
                </a:extLst>
              </p:cNvPr>
              <p:cNvPicPr/>
              <p:nvPr/>
            </p:nvPicPr>
            <p:blipFill>
              <a:blip r:embed="rId50"/>
              <a:stretch>
                <a:fillRect/>
              </a:stretch>
            </p:blipFill>
            <p:spPr>
              <a:xfrm>
                <a:off x="8595028" y="11706150"/>
                <a:ext cx="360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41" name="Ink 940">
                <a:extLst>
                  <a:ext uri="{FF2B5EF4-FFF2-40B4-BE49-F238E27FC236}">
                    <a16:creationId xmlns:a16="http://schemas.microsoft.com/office/drawing/2014/main" id="{8954062B-9F87-DA85-01F2-023B116B6855}"/>
                  </a:ext>
                </a:extLst>
              </p14:cNvPr>
              <p14:cNvContentPartPr/>
              <p14:nvPr/>
            </p14:nvContentPartPr>
            <p14:xfrm>
              <a:off x="8613028" y="11443710"/>
              <a:ext cx="360" cy="268920"/>
            </p14:xfrm>
          </p:contentPart>
        </mc:Choice>
        <mc:Fallback xmlns="">
          <p:pic>
            <p:nvPicPr>
              <p:cNvPr id="941" name="Ink 940">
                <a:extLst>
                  <a:ext uri="{FF2B5EF4-FFF2-40B4-BE49-F238E27FC236}">
                    <a16:creationId xmlns:a16="http://schemas.microsoft.com/office/drawing/2014/main" id="{8954062B-9F87-DA85-01F2-023B116B6855}"/>
                  </a:ext>
                </a:extLst>
              </p:cNvPr>
              <p:cNvPicPr/>
              <p:nvPr/>
            </p:nvPicPr>
            <p:blipFill>
              <a:blip r:embed="rId52"/>
              <a:stretch>
                <a:fillRect/>
              </a:stretch>
            </p:blipFill>
            <p:spPr>
              <a:xfrm>
                <a:off x="8595028" y="11425710"/>
                <a:ext cx="36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42" name="Ink 941">
                <a:extLst>
                  <a:ext uri="{FF2B5EF4-FFF2-40B4-BE49-F238E27FC236}">
                    <a16:creationId xmlns:a16="http://schemas.microsoft.com/office/drawing/2014/main" id="{035DCB25-1FFD-DC1B-4F94-2EEB8610AC70}"/>
                  </a:ext>
                </a:extLst>
              </p14:cNvPr>
              <p14:cNvContentPartPr/>
              <p14:nvPr/>
            </p14:nvContentPartPr>
            <p14:xfrm>
              <a:off x="5911228" y="11381430"/>
              <a:ext cx="360" cy="642600"/>
            </p14:xfrm>
          </p:contentPart>
        </mc:Choice>
        <mc:Fallback xmlns="">
          <p:pic>
            <p:nvPicPr>
              <p:cNvPr id="942" name="Ink 941">
                <a:extLst>
                  <a:ext uri="{FF2B5EF4-FFF2-40B4-BE49-F238E27FC236}">
                    <a16:creationId xmlns:a16="http://schemas.microsoft.com/office/drawing/2014/main" id="{035DCB25-1FFD-DC1B-4F94-2EEB8610AC70}"/>
                  </a:ext>
                </a:extLst>
              </p:cNvPr>
              <p:cNvPicPr/>
              <p:nvPr/>
            </p:nvPicPr>
            <p:blipFill>
              <a:blip r:embed="rId54"/>
              <a:stretch>
                <a:fillRect/>
              </a:stretch>
            </p:blipFill>
            <p:spPr>
              <a:xfrm>
                <a:off x="5893228" y="11363430"/>
                <a:ext cx="3600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43" name="Ink 942">
                <a:extLst>
                  <a:ext uri="{FF2B5EF4-FFF2-40B4-BE49-F238E27FC236}">
                    <a16:creationId xmlns:a16="http://schemas.microsoft.com/office/drawing/2014/main" id="{D763819C-F717-1F56-FCB4-C9125AE9D85C}"/>
                  </a:ext>
                </a:extLst>
              </p14:cNvPr>
              <p14:cNvContentPartPr/>
              <p14:nvPr/>
            </p14:nvContentPartPr>
            <p14:xfrm>
              <a:off x="6150268" y="11755470"/>
              <a:ext cx="360" cy="276480"/>
            </p14:xfrm>
          </p:contentPart>
        </mc:Choice>
        <mc:Fallback xmlns="">
          <p:pic>
            <p:nvPicPr>
              <p:cNvPr id="943" name="Ink 942">
                <a:extLst>
                  <a:ext uri="{FF2B5EF4-FFF2-40B4-BE49-F238E27FC236}">
                    <a16:creationId xmlns:a16="http://schemas.microsoft.com/office/drawing/2014/main" id="{D763819C-F717-1F56-FCB4-C9125AE9D85C}"/>
                  </a:ext>
                </a:extLst>
              </p:cNvPr>
              <p:cNvPicPr/>
              <p:nvPr/>
            </p:nvPicPr>
            <p:blipFill>
              <a:blip r:embed="rId56"/>
              <a:stretch>
                <a:fillRect/>
              </a:stretch>
            </p:blipFill>
            <p:spPr>
              <a:xfrm>
                <a:off x="6132268" y="11737447"/>
                <a:ext cx="36000" cy="31216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44" name="Ink 943">
                <a:extLst>
                  <a:ext uri="{FF2B5EF4-FFF2-40B4-BE49-F238E27FC236}">
                    <a16:creationId xmlns:a16="http://schemas.microsoft.com/office/drawing/2014/main" id="{667A931D-7022-A7A8-6AD8-1E3241A12D16}"/>
                  </a:ext>
                </a:extLst>
              </p14:cNvPr>
              <p14:cNvContentPartPr/>
              <p14:nvPr/>
            </p14:nvContentPartPr>
            <p14:xfrm>
              <a:off x="6856948" y="11734590"/>
              <a:ext cx="360" cy="282240"/>
            </p14:xfrm>
          </p:contentPart>
        </mc:Choice>
        <mc:Fallback xmlns="">
          <p:pic>
            <p:nvPicPr>
              <p:cNvPr id="944" name="Ink 943">
                <a:extLst>
                  <a:ext uri="{FF2B5EF4-FFF2-40B4-BE49-F238E27FC236}">
                    <a16:creationId xmlns:a16="http://schemas.microsoft.com/office/drawing/2014/main" id="{667A931D-7022-A7A8-6AD8-1E3241A12D16}"/>
                  </a:ext>
                </a:extLst>
              </p:cNvPr>
              <p:cNvPicPr/>
              <p:nvPr/>
            </p:nvPicPr>
            <p:blipFill>
              <a:blip r:embed="rId58"/>
              <a:stretch>
                <a:fillRect/>
              </a:stretch>
            </p:blipFill>
            <p:spPr>
              <a:xfrm>
                <a:off x="6838948" y="11716590"/>
                <a:ext cx="360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45" name="Ink 944">
                <a:extLst>
                  <a:ext uri="{FF2B5EF4-FFF2-40B4-BE49-F238E27FC236}">
                    <a16:creationId xmlns:a16="http://schemas.microsoft.com/office/drawing/2014/main" id="{0A8595C5-05C4-72CB-2913-DF8F1AEAE53B}"/>
                  </a:ext>
                </a:extLst>
              </p14:cNvPr>
              <p14:cNvContentPartPr/>
              <p14:nvPr/>
            </p14:nvContentPartPr>
            <p14:xfrm>
              <a:off x="7116868" y="11069310"/>
              <a:ext cx="360" cy="951120"/>
            </p14:xfrm>
          </p:contentPart>
        </mc:Choice>
        <mc:Fallback xmlns="">
          <p:pic>
            <p:nvPicPr>
              <p:cNvPr id="945" name="Ink 944">
                <a:extLst>
                  <a:ext uri="{FF2B5EF4-FFF2-40B4-BE49-F238E27FC236}">
                    <a16:creationId xmlns:a16="http://schemas.microsoft.com/office/drawing/2014/main" id="{0A8595C5-05C4-72CB-2913-DF8F1AEAE53B}"/>
                  </a:ext>
                </a:extLst>
              </p:cNvPr>
              <p:cNvPicPr/>
              <p:nvPr/>
            </p:nvPicPr>
            <p:blipFill>
              <a:blip r:embed="rId60"/>
              <a:stretch>
                <a:fillRect/>
              </a:stretch>
            </p:blipFill>
            <p:spPr>
              <a:xfrm>
                <a:off x="7098868" y="11051310"/>
                <a:ext cx="36000" cy="986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46" name="Ink 945">
                <a:extLst>
                  <a:ext uri="{FF2B5EF4-FFF2-40B4-BE49-F238E27FC236}">
                    <a16:creationId xmlns:a16="http://schemas.microsoft.com/office/drawing/2014/main" id="{5CF53962-0772-5118-3888-D23B82580DF2}"/>
                  </a:ext>
                </a:extLst>
              </p14:cNvPr>
              <p14:cNvContentPartPr/>
              <p14:nvPr/>
            </p14:nvContentPartPr>
            <p14:xfrm>
              <a:off x="7449148" y="11329590"/>
              <a:ext cx="360" cy="699840"/>
            </p14:xfrm>
          </p:contentPart>
        </mc:Choice>
        <mc:Fallback xmlns="">
          <p:pic>
            <p:nvPicPr>
              <p:cNvPr id="946" name="Ink 945">
                <a:extLst>
                  <a:ext uri="{FF2B5EF4-FFF2-40B4-BE49-F238E27FC236}">
                    <a16:creationId xmlns:a16="http://schemas.microsoft.com/office/drawing/2014/main" id="{5CF53962-0772-5118-3888-D23B82580DF2}"/>
                  </a:ext>
                </a:extLst>
              </p:cNvPr>
              <p:cNvPicPr/>
              <p:nvPr/>
            </p:nvPicPr>
            <p:blipFill>
              <a:blip r:embed="rId62"/>
              <a:stretch>
                <a:fillRect/>
              </a:stretch>
            </p:blipFill>
            <p:spPr>
              <a:xfrm>
                <a:off x="7431148" y="11311590"/>
                <a:ext cx="3600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47" name="Ink 946">
                <a:extLst>
                  <a:ext uri="{FF2B5EF4-FFF2-40B4-BE49-F238E27FC236}">
                    <a16:creationId xmlns:a16="http://schemas.microsoft.com/office/drawing/2014/main" id="{981F2A61-BFEB-66E2-F714-5B3DB0544684}"/>
                  </a:ext>
                </a:extLst>
              </p14:cNvPr>
              <p14:cNvContentPartPr/>
              <p14:nvPr/>
            </p14:nvContentPartPr>
            <p14:xfrm>
              <a:off x="7885468" y="11080110"/>
              <a:ext cx="360" cy="932400"/>
            </p14:xfrm>
          </p:contentPart>
        </mc:Choice>
        <mc:Fallback xmlns="">
          <p:pic>
            <p:nvPicPr>
              <p:cNvPr id="947" name="Ink 946">
                <a:extLst>
                  <a:ext uri="{FF2B5EF4-FFF2-40B4-BE49-F238E27FC236}">
                    <a16:creationId xmlns:a16="http://schemas.microsoft.com/office/drawing/2014/main" id="{981F2A61-BFEB-66E2-F714-5B3DB0544684}"/>
                  </a:ext>
                </a:extLst>
              </p:cNvPr>
              <p:cNvPicPr/>
              <p:nvPr/>
            </p:nvPicPr>
            <p:blipFill>
              <a:blip r:embed="rId64"/>
              <a:stretch>
                <a:fillRect/>
              </a:stretch>
            </p:blipFill>
            <p:spPr>
              <a:xfrm>
                <a:off x="7867468" y="11062110"/>
                <a:ext cx="36000" cy="968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49" name="Ink 948">
                <a:extLst>
                  <a:ext uri="{FF2B5EF4-FFF2-40B4-BE49-F238E27FC236}">
                    <a16:creationId xmlns:a16="http://schemas.microsoft.com/office/drawing/2014/main" id="{7F893EAA-EB92-5196-FC81-9898B4BAB669}"/>
                  </a:ext>
                </a:extLst>
              </p14:cNvPr>
              <p14:cNvContentPartPr/>
              <p14:nvPr/>
            </p14:nvContentPartPr>
            <p14:xfrm>
              <a:off x="8031268" y="11838270"/>
              <a:ext cx="360" cy="173880"/>
            </p14:xfrm>
          </p:contentPart>
        </mc:Choice>
        <mc:Fallback xmlns="">
          <p:pic>
            <p:nvPicPr>
              <p:cNvPr id="949" name="Ink 948">
                <a:extLst>
                  <a:ext uri="{FF2B5EF4-FFF2-40B4-BE49-F238E27FC236}">
                    <a16:creationId xmlns:a16="http://schemas.microsoft.com/office/drawing/2014/main" id="{7F893EAA-EB92-5196-FC81-9898B4BAB669}"/>
                  </a:ext>
                </a:extLst>
              </p:cNvPr>
              <p:cNvPicPr/>
              <p:nvPr/>
            </p:nvPicPr>
            <p:blipFill>
              <a:blip r:embed="rId66"/>
              <a:stretch>
                <a:fillRect/>
              </a:stretch>
            </p:blipFill>
            <p:spPr>
              <a:xfrm>
                <a:off x="8013268" y="11820270"/>
                <a:ext cx="36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50" name="Ink 949">
                <a:extLst>
                  <a:ext uri="{FF2B5EF4-FFF2-40B4-BE49-F238E27FC236}">
                    <a16:creationId xmlns:a16="http://schemas.microsoft.com/office/drawing/2014/main" id="{384E9E65-D1AE-917F-E524-C1C24599C500}"/>
                  </a:ext>
                </a:extLst>
              </p14:cNvPr>
              <p14:cNvContentPartPr/>
              <p14:nvPr/>
            </p14:nvContentPartPr>
            <p14:xfrm>
              <a:off x="8966188" y="11828190"/>
              <a:ext cx="360" cy="192240"/>
            </p14:xfrm>
          </p:contentPart>
        </mc:Choice>
        <mc:Fallback xmlns="">
          <p:pic>
            <p:nvPicPr>
              <p:cNvPr id="950" name="Ink 949">
                <a:extLst>
                  <a:ext uri="{FF2B5EF4-FFF2-40B4-BE49-F238E27FC236}">
                    <a16:creationId xmlns:a16="http://schemas.microsoft.com/office/drawing/2014/main" id="{384E9E65-D1AE-917F-E524-C1C24599C500}"/>
                  </a:ext>
                </a:extLst>
              </p:cNvPr>
              <p:cNvPicPr/>
              <p:nvPr/>
            </p:nvPicPr>
            <p:blipFill>
              <a:blip r:embed="rId68"/>
              <a:stretch>
                <a:fillRect/>
              </a:stretch>
            </p:blipFill>
            <p:spPr>
              <a:xfrm>
                <a:off x="8948188" y="11810156"/>
                <a:ext cx="36000" cy="227947"/>
              </a:xfrm>
              <a:prstGeom prst="rect">
                <a:avLst/>
              </a:prstGeom>
            </p:spPr>
          </p:pic>
        </mc:Fallback>
      </mc:AlternateContent>
      <p:cxnSp>
        <p:nvCxnSpPr>
          <p:cNvPr id="951" name="Straight Arrow Connector 950">
            <a:extLst>
              <a:ext uri="{FF2B5EF4-FFF2-40B4-BE49-F238E27FC236}">
                <a16:creationId xmlns:a16="http://schemas.microsoft.com/office/drawing/2014/main" id="{2E65CA61-33C1-D0F6-4163-8664066D59D9}"/>
              </a:ext>
            </a:extLst>
          </p:cNvPr>
          <p:cNvCxnSpPr/>
          <p:nvPr/>
        </p:nvCxnSpPr>
        <p:spPr>
          <a:xfrm>
            <a:off x="6347908" y="11599758"/>
            <a:ext cx="249120" cy="0"/>
          </a:xfrm>
          <a:prstGeom prst="straightConnector1">
            <a:avLst/>
          </a:prstGeom>
          <a:ln>
            <a:solidFill>
              <a:srgbClr val="1168B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2" name="Straight Arrow Connector 951">
            <a:extLst>
              <a:ext uri="{FF2B5EF4-FFF2-40B4-BE49-F238E27FC236}">
                <a16:creationId xmlns:a16="http://schemas.microsoft.com/office/drawing/2014/main" id="{A2CFBCFF-8B03-8CBB-BE50-8D73B1C1A28B}"/>
              </a:ext>
            </a:extLst>
          </p:cNvPr>
          <p:cNvCxnSpPr/>
          <p:nvPr/>
        </p:nvCxnSpPr>
        <p:spPr>
          <a:xfrm>
            <a:off x="8349890" y="11596293"/>
            <a:ext cx="249120" cy="0"/>
          </a:xfrm>
          <a:prstGeom prst="straightConnector1">
            <a:avLst/>
          </a:prstGeom>
          <a:ln>
            <a:solidFill>
              <a:srgbClr val="E3342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3" name="Straight Arrow Connector 952">
            <a:extLst>
              <a:ext uri="{FF2B5EF4-FFF2-40B4-BE49-F238E27FC236}">
                <a16:creationId xmlns:a16="http://schemas.microsoft.com/office/drawing/2014/main" id="{673C46F8-34B4-C62F-9397-E8DC1EE1971E}"/>
              </a:ext>
            </a:extLst>
          </p:cNvPr>
          <p:cNvCxnSpPr/>
          <p:nvPr/>
        </p:nvCxnSpPr>
        <p:spPr>
          <a:xfrm>
            <a:off x="8183084" y="10253740"/>
            <a:ext cx="249120" cy="0"/>
          </a:xfrm>
          <a:prstGeom prst="straightConnector1">
            <a:avLst/>
          </a:prstGeom>
          <a:ln>
            <a:solidFill>
              <a:srgbClr val="1168B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4" name="Straight Arrow Connector 953">
            <a:extLst>
              <a:ext uri="{FF2B5EF4-FFF2-40B4-BE49-F238E27FC236}">
                <a16:creationId xmlns:a16="http://schemas.microsoft.com/office/drawing/2014/main" id="{9967B786-96CE-D6BC-0993-B56C67CF302A}"/>
              </a:ext>
            </a:extLst>
          </p:cNvPr>
          <p:cNvCxnSpPr/>
          <p:nvPr/>
        </p:nvCxnSpPr>
        <p:spPr>
          <a:xfrm>
            <a:off x="8183084" y="10391954"/>
            <a:ext cx="249120" cy="0"/>
          </a:xfrm>
          <a:prstGeom prst="straightConnector1">
            <a:avLst/>
          </a:prstGeom>
          <a:ln>
            <a:solidFill>
              <a:srgbClr val="E3342C"/>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9">
            <p14:nvContentPartPr>
              <p14:cNvPr id="957" name="Ink 956">
                <a:extLst>
                  <a:ext uri="{FF2B5EF4-FFF2-40B4-BE49-F238E27FC236}">
                    <a16:creationId xmlns:a16="http://schemas.microsoft.com/office/drawing/2014/main" id="{29BCD261-FA73-7A1D-EB45-D072B80BD432}"/>
                  </a:ext>
                </a:extLst>
              </p14:cNvPr>
              <p14:cNvContentPartPr/>
              <p14:nvPr/>
            </p14:nvContentPartPr>
            <p14:xfrm>
              <a:off x="1523736" y="14193367"/>
              <a:ext cx="3746160" cy="360"/>
            </p14:xfrm>
          </p:contentPart>
        </mc:Choice>
        <mc:Fallback xmlns="">
          <p:pic>
            <p:nvPicPr>
              <p:cNvPr id="957" name="Ink 956">
                <a:extLst>
                  <a:ext uri="{FF2B5EF4-FFF2-40B4-BE49-F238E27FC236}">
                    <a16:creationId xmlns:a16="http://schemas.microsoft.com/office/drawing/2014/main" id="{29BCD261-FA73-7A1D-EB45-D072B80BD432}"/>
                  </a:ext>
                </a:extLst>
              </p:cNvPr>
              <p:cNvPicPr/>
              <p:nvPr/>
            </p:nvPicPr>
            <p:blipFill>
              <a:blip r:embed="rId16"/>
              <a:stretch>
                <a:fillRect/>
              </a:stretch>
            </p:blipFill>
            <p:spPr>
              <a:xfrm>
                <a:off x="1505736" y="14175367"/>
                <a:ext cx="3781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59" name="Ink 958">
                <a:extLst>
                  <a:ext uri="{FF2B5EF4-FFF2-40B4-BE49-F238E27FC236}">
                    <a16:creationId xmlns:a16="http://schemas.microsoft.com/office/drawing/2014/main" id="{1A162E0F-8B1B-EB78-E88A-5F5DF637FAF2}"/>
                  </a:ext>
                </a:extLst>
              </p14:cNvPr>
              <p14:cNvContentPartPr/>
              <p14:nvPr/>
            </p14:nvContentPartPr>
            <p14:xfrm>
              <a:off x="1520136" y="12449527"/>
              <a:ext cx="360" cy="1729800"/>
            </p14:xfrm>
          </p:contentPart>
        </mc:Choice>
        <mc:Fallback xmlns="">
          <p:pic>
            <p:nvPicPr>
              <p:cNvPr id="959" name="Ink 958">
                <a:extLst>
                  <a:ext uri="{FF2B5EF4-FFF2-40B4-BE49-F238E27FC236}">
                    <a16:creationId xmlns:a16="http://schemas.microsoft.com/office/drawing/2014/main" id="{1A162E0F-8B1B-EB78-E88A-5F5DF637FAF2}"/>
                  </a:ext>
                </a:extLst>
              </p:cNvPr>
              <p:cNvPicPr/>
              <p:nvPr/>
            </p:nvPicPr>
            <p:blipFill>
              <a:blip r:embed="rId18"/>
              <a:stretch>
                <a:fillRect/>
              </a:stretch>
            </p:blipFill>
            <p:spPr>
              <a:xfrm>
                <a:off x="1502136" y="12431527"/>
                <a:ext cx="36000" cy="1765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344" name="Ink 1343">
                <a:extLst>
                  <a:ext uri="{FF2B5EF4-FFF2-40B4-BE49-F238E27FC236}">
                    <a16:creationId xmlns:a16="http://schemas.microsoft.com/office/drawing/2014/main" id="{02E20680-C42B-BCC0-FBC5-B3333A64D3BA}"/>
                  </a:ext>
                </a:extLst>
              </p14:cNvPr>
              <p14:cNvContentPartPr/>
              <p14:nvPr/>
            </p14:nvContentPartPr>
            <p14:xfrm>
              <a:off x="2076879" y="12974796"/>
              <a:ext cx="360" cy="1192680"/>
            </p14:xfrm>
          </p:contentPart>
        </mc:Choice>
        <mc:Fallback xmlns="">
          <p:pic>
            <p:nvPicPr>
              <p:cNvPr id="1344" name="Ink 1343">
                <a:extLst>
                  <a:ext uri="{FF2B5EF4-FFF2-40B4-BE49-F238E27FC236}">
                    <a16:creationId xmlns:a16="http://schemas.microsoft.com/office/drawing/2014/main" id="{02E20680-C42B-BCC0-FBC5-B3333A64D3BA}"/>
                  </a:ext>
                </a:extLst>
              </p:cNvPr>
              <p:cNvPicPr/>
              <p:nvPr/>
            </p:nvPicPr>
            <p:blipFill>
              <a:blip r:embed="rId72"/>
              <a:stretch>
                <a:fillRect/>
              </a:stretch>
            </p:blipFill>
            <p:spPr>
              <a:xfrm>
                <a:off x="2058879" y="12956796"/>
                <a:ext cx="36000" cy="1228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45" name="Ink 1344">
                <a:extLst>
                  <a:ext uri="{FF2B5EF4-FFF2-40B4-BE49-F238E27FC236}">
                    <a16:creationId xmlns:a16="http://schemas.microsoft.com/office/drawing/2014/main" id="{662D6D64-0235-7729-4CF2-7D13CEE1FADA}"/>
                  </a:ext>
                </a:extLst>
              </p14:cNvPr>
              <p14:cNvContentPartPr/>
              <p14:nvPr/>
            </p14:nvContentPartPr>
            <p14:xfrm>
              <a:off x="2502759" y="13681476"/>
              <a:ext cx="360" cy="501840"/>
            </p14:xfrm>
          </p:contentPart>
        </mc:Choice>
        <mc:Fallback xmlns="">
          <p:pic>
            <p:nvPicPr>
              <p:cNvPr id="1345" name="Ink 1344">
                <a:extLst>
                  <a:ext uri="{FF2B5EF4-FFF2-40B4-BE49-F238E27FC236}">
                    <a16:creationId xmlns:a16="http://schemas.microsoft.com/office/drawing/2014/main" id="{662D6D64-0235-7729-4CF2-7D13CEE1FADA}"/>
                  </a:ext>
                </a:extLst>
              </p:cNvPr>
              <p:cNvPicPr/>
              <p:nvPr/>
            </p:nvPicPr>
            <p:blipFill>
              <a:blip r:embed="rId74"/>
              <a:stretch>
                <a:fillRect/>
              </a:stretch>
            </p:blipFill>
            <p:spPr>
              <a:xfrm>
                <a:off x="2484759" y="13663476"/>
                <a:ext cx="3600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46" name="Ink 1345">
                <a:extLst>
                  <a:ext uri="{FF2B5EF4-FFF2-40B4-BE49-F238E27FC236}">
                    <a16:creationId xmlns:a16="http://schemas.microsoft.com/office/drawing/2014/main" id="{78E7F083-C19C-1F99-51D5-BA84D9CF88B9}"/>
                  </a:ext>
                </a:extLst>
              </p14:cNvPr>
              <p14:cNvContentPartPr/>
              <p14:nvPr/>
            </p14:nvContentPartPr>
            <p14:xfrm>
              <a:off x="3053559" y="13192956"/>
              <a:ext cx="360" cy="981720"/>
            </p14:xfrm>
          </p:contentPart>
        </mc:Choice>
        <mc:Fallback xmlns="">
          <p:pic>
            <p:nvPicPr>
              <p:cNvPr id="1346" name="Ink 1345">
                <a:extLst>
                  <a:ext uri="{FF2B5EF4-FFF2-40B4-BE49-F238E27FC236}">
                    <a16:creationId xmlns:a16="http://schemas.microsoft.com/office/drawing/2014/main" id="{78E7F083-C19C-1F99-51D5-BA84D9CF88B9}"/>
                  </a:ext>
                </a:extLst>
              </p:cNvPr>
              <p:cNvPicPr/>
              <p:nvPr/>
            </p:nvPicPr>
            <p:blipFill>
              <a:blip r:embed="rId76"/>
              <a:stretch>
                <a:fillRect/>
              </a:stretch>
            </p:blipFill>
            <p:spPr>
              <a:xfrm>
                <a:off x="3035559" y="13174956"/>
                <a:ext cx="36000" cy="1017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47" name="Ink 1346">
                <a:extLst>
                  <a:ext uri="{FF2B5EF4-FFF2-40B4-BE49-F238E27FC236}">
                    <a16:creationId xmlns:a16="http://schemas.microsoft.com/office/drawing/2014/main" id="{64D1B381-4CBD-C118-6265-5696EE881D63}"/>
                  </a:ext>
                </a:extLst>
              </p14:cNvPr>
              <p14:cNvContentPartPr/>
              <p14:nvPr/>
            </p14:nvContentPartPr>
            <p14:xfrm>
              <a:off x="3759879" y="12735756"/>
              <a:ext cx="360" cy="1437480"/>
            </p14:xfrm>
          </p:contentPart>
        </mc:Choice>
        <mc:Fallback xmlns="">
          <p:pic>
            <p:nvPicPr>
              <p:cNvPr id="1347" name="Ink 1346">
                <a:extLst>
                  <a:ext uri="{FF2B5EF4-FFF2-40B4-BE49-F238E27FC236}">
                    <a16:creationId xmlns:a16="http://schemas.microsoft.com/office/drawing/2014/main" id="{64D1B381-4CBD-C118-6265-5696EE881D63}"/>
                  </a:ext>
                </a:extLst>
              </p:cNvPr>
              <p:cNvPicPr/>
              <p:nvPr/>
            </p:nvPicPr>
            <p:blipFill>
              <a:blip r:embed="rId78"/>
              <a:stretch>
                <a:fillRect/>
              </a:stretch>
            </p:blipFill>
            <p:spPr>
              <a:xfrm>
                <a:off x="3741879" y="12717756"/>
                <a:ext cx="36000" cy="1473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48" name="Ink 1347">
                <a:extLst>
                  <a:ext uri="{FF2B5EF4-FFF2-40B4-BE49-F238E27FC236}">
                    <a16:creationId xmlns:a16="http://schemas.microsoft.com/office/drawing/2014/main" id="{0187B009-50F6-B635-3CAE-F01A0C9E483F}"/>
                  </a:ext>
                </a:extLst>
              </p14:cNvPr>
              <p14:cNvContentPartPr/>
              <p14:nvPr/>
            </p14:nvContentPartPr>
            <p14:xfrm>
              <a:off x="4279719" y="13764636"/>
              <a:ext cx="360" cy="393120"/>
            </p14:xfrm>
          </p:contentPart>
        </mc:Choice>
        <mc:Fallback xmlns="">
          <p:pic>
            <p:nvPicPr>
              <p:cNvPr id="1348" name="Ink 1347">
                <a:extLst>
                  <a:ext uri="{FF2B5EF4-FFF2-40B4-BE49-F238E27FC236}">
                    <a16:creationId xmlns:a16="http://schemas.microsoft.com/office/drawing/2014/main" id="{0187B009-50F6-B635-3CAE-F01A0C9E483F}"/>
                  </a:ext>
                </a:extLst>
              </p:cNvPr>
              <p:cNvPicPr/>
              <p:nvPr/>
            </p:nvPicPr>
            <p:blipFill>
              <a:blip r:embed="rId80"/>
              <a:stretch>
                <a:fillRect/>
              </a:stretch>
            </p:blipFill>
            <p:spPr>
              <a:xfrm>
                <a:off x="4261719" y="13746636"/>
                <a:ext cx="360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49" name="Ink 1348">
                <a:extLst>
                  <a:ext uri="{FF2B5EF4-FFF2-40B4-BE49-F238E27FC236}">
                    <a16:creationId xmlns:a16="http://schemas.microsoft.com/office/drawing/2014/main" id="{12512E96-C431-F05D-E264-451AFC1663A5}"/>
                  </a:ext>
                </a:extLst>
              </p14:cNvPr>
              <p14:cNvContentPartPr/>
              <p14:nvPr/>
            </p14:nvContentPartPr>
            <p14:xfrm>
              <a:off x="4861479" y="13629636"/>
              <a:ext cx="360" cy="547200"/>
            </p14:xfrm>
          </p:contentPart>
        </mc:Choice>
        <mc:Fallback xmlns="">
          <p:pic>
            <p:nvPicPr>
              <p:cNvPr id="1349" name="Ink 1348">
                <a:extLst>
                  <a:ext uri="{FF2B5EF4-FFF2-40B4-BE49-F238E27FC236}">
                    <a16:creationId xmlns:a16="http://schemas.microsoft.com/office/drawing/2014/main" id="{12512E96-C431-F05D-E264-451AFC1663A5}"/>
                  </a:ext>
                </a:extLst>
              </p:cNvPr>
              <p:cNvPicPr/>
              <p:nvPr/>
            </p:nvPicPr>
            <p:blipFill>
              <a:blip r:embed="rId82"/>
              <a:stretch>
                <a:fillRect/>
              </a:stretch>
            </p:blipFill>
            <p:spPr>
              <a:xfrm>
                <a:off x="4843479" y="13611636"/>
                <a:ext cx="3600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51" name="Ink 1350">
                <a:extLst>
                  <a:ext uri="{FF2B5EF4-FFF2-40B4-BE49-F238E27FC236}">
                    <a16:creationId xmlns:a16="http://schemas.microsoft.com/office/drawing/2014/main" id="{DF08A0E5-E4B0-1A60-93F5-64FD2B198F32}"/>
                  </a:ext>
                </a:extLst>
              </p14:cNvPr>
              <p14:cNvContentPartPr/>
              <p14:nvPr/>
            </p14:nvContentPartPr>
            <p14:xfrm>
              <a:off x="5590788" y="14198699"/>
              <a:ext cx="3746160" cy="360"/>
            </p14:xfrm>
          </p:contentPart>
        </mc:Choice>
        <mc:Fallback xmlns="">
          <p:pic>
            <p:nvPicPr>
              <p:cNvPr id="1351" name="Ink 1350">
                <a:extLst>
                  <a:ext uri="{FF2B5EF4-FFF2-40B4-BE49-F238E27FC236}">
                    <a16:creationId xmlns:a16="http://schemas.microsoft.com/office/drawing/2014/main" id="{DF08A0E5-E4B0-1A60-93F5-64FD2B198F32}"/>
                  </a:ext>
                </a:extLst>
              </p:cNvPr>
              <p:cNvPicPr/>
              <p:nvPr/>
            </p:nvPicPr>
            <p:blipFill>
              <a:blip r:embed="rId16"/>
              <a:stretch>
                <a:fillRect/>
              </a:stretch>
            </p:blipFill>
            <p:spPr>
              <a:xfrm>
                <a:off x="5572788" y="14180699"/>
                <a:ext cx="3781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52" name="Ink 1351">
                <a:extLst>
                  <a:ext uri="{FF2B5EF4-FFF2-40B4-BE49-F238E27FC236}">
                    <a16:creationId xmlns:a16="http://schemas.microsoft.com/office/drawing/2014/main" id="{F622C92E-EBC7-3FF5-F73D-7FCC54F0FB57}"/>
                  </a:ext>
                </a:extLst>
              </p14:cNvPr>
              <p14:cNvContentPartPr/>
              <p14:nvPr/>
            </p14:nvContentPartPr>
            <p14:xfrm>
              <a:off x="5587188" y="12454859"/>
              <a:ext cx="360" cy="1729800"/>
            </p14:xfrm>
          </p:contentPart>
        </mc:Choice>
        <mc:Fallback xmlns="">
          <p:pic>
            <p:nvPicPr>
              <p:cNvPr id="1352" name="Ink 1351">
                <a:extLst>
                  <a:ext uri="{FF2B5EF4-FFF2-40B4-BE49-F238E27FC236}">
                    <a16:creationId xmlns:a16="http://schemas.microsoft.com/office/drawing/2014/main" id="{F622C92E-EBC7-3FF5-F73D-7FCC54F0FB57}"/>
                  </a:ext>
                </a:extLst>
              </p:cNvPr>
              <p:cNvPicPr/>
              <p:nvPr/>
            </p:nvPicPr>
            <p:blipFill>
              <a:blip r:embed="rId18"/>
              <a:stretch>
                <a:fillRect/>
              </a:stretch>
            </p:blipFill>
            <p:spPr>
              <a:xfrm>
                <a:off x="5569188" y="12436859"/>
                <a:ext cx="36000" cy="1765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53" name="Ink 1352">
                <a:extLst>
                  <a:ext uri="{FF2B5EF4-FFF2-40B4-BE49-F238E27FC236}">
                    <a16:creationId xmlns:a16="http://schemas.microsoft.com/office/drawing/2014/main" id="{70747CE4-DA50-2232-F0D6-C0F37AA88208}"/>
                  </a:ext>
                </a:extLst>
              </p14:cNvPr>
              <p14:cNvContentPartPr/>
              <p14:nvPr/>
            </p14:nvContentPartPr>
            <p14:xfrm>
              <a:off x="6493708" y="13870183"/>
              <a:ext cx="360" cy="295920"/>
            </p14:xfrm>
          </p:contentPart>
        </mc:Choice>
        <mc:Fallback xmlns="">
          <p:pic>
            <p:nvPicPr>
              <p:cNvPr id="1353" name="Ink 1352">
                <a:extLst>
                  <a:ext uri="{FF2B5EF4-FFF2-40B4-BE49-F238E27FC236}">
                    <a16:creationId xmlns:a16="http://schemas.microsoft.com/office/drawing/2014/main" id="{70747CE4-DA50-2232-F0D6-C0F37AA88208}"/>
                  </a:ext>
                </a:extLst>
              </p:cNvPr>
              <p:cNvPicPr/>
              <p:nvPr/>
            </p:nvPicPr>
            <p:blipFill>
              <a:blip r:embed="rId86"/>
              <a:stretch>
                <a:fillRect/>
              </a:stretch>
            </p:blipFill>
            <p:spPr>
              <a:xfrm>
                <a:off x="6475708" y="13852183"/>
                <a:ext cx="360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354" name="Ink 1353">
                <a:extLst>
                  <a:ext uri="{FF2B5EF4-FFF2-40B4-BE49-F238E27FC236}">
                    <a16:creationId xmlns:a16="http://schemas.microsoft.com/office/drawing/2014/main" id="{CE2E70C2-AEB4-59C4-C47B-84A50394776D}"/>
                  </a:ext>
                </a:extLst>
              </p14:cNvPr>
              <p14:cNvContentPartPr/>
              <p14:nvPr/>
            </p14:nvContentPartPr>
            <p14:xfrm>
              <a:off x="6878188" y="13288423"/>
              <a:ext cx="360" cy="875520"/>
            </p14:xfrm>
          </p:contentPart>
        </mc:Choice>
        <mc:Fallback xmlns="">
          <p:pic>
            <p:nvPicPr>
              <p:cNvPr id="1354" name="Ink 1353">
                <a:extLst>
                  <a:ext uri="{FF2B5EF4-FFF2-40B4-BE49-F238E27FC236}">
                    <a16:creationId xmlns:a16="http://schemas.microsoft.com/office/drawing/2014/main" id="{CE2E70C2-AEB4-59C4-C47B-84A50394776D}"/>
                  </a:ext>
                </a:extLst>
              </p:cNvPr>
              <p:cNvPicPr/>
              <p:nvPr/>
            </p:nvPicPr>
            <p:blipFill>
              <a:blip r:embed="rId88"/>
              <a:stretch>
                <a:fillRect/>
              </a:stretch>
            </p:blipFill>
            <p:spPr>
              <a:xfrm>
                <a:off x="6860188" y="13270423"/>
                <a:ext cx="36000" cy="911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55" name="Ink 1354">
                <a:extLst>
                  <a:ext uri="{FF2B5EF4-FFF2-40B4-BE49-F238E27FC236}">
                    <a16:creationId xmlns:a16="http://schemas.microsoft.com/office/drawing/2014/main" id="{489AE144-D0EF-FB25-7261-D7341708CAF3}"/>
                  </a:ext>
                </a:extLst>
              </p14:cNvPr>
              <p14:cNvContentPartPr/>
              <p14:nvPr/>
            </p14:nvContentPartPr>
            <p14:xfrm>
              <a:off x="7355908" y="13683343"/>
              <a:ext cx="360" cy="486360"/>
            </p14:xfrm>
          </p:contentPart>
        </mc:Choice>
        <mc:Fallback xmlns="">
          <p:pic>
            <p:nvPicPr>
              <p:cNvPr id="1355" name="Ink 1354">
                <a:extLst>
                  <a:ext uri="{FF2B5EF4-FFF2-40B4-BE49-F238E27FC236}">
                    <a16:creationId xmlns:a16="http://schemas.microsoft.com/office/drawing/2014/main" id="{489AE144-D0EF-FB25-7261-D7341708CAF3}"/>
                  </a:ext>
                </a:extLst>
              </p:cNvPr>
              <p:cNvPicPr/>
              <p:nvPr/>
            </p:nvPicPr>
            <p:blipFill>
              <a:blip r:embed="rId90"/>
              <a:stretch>
                <a:fillRect/>
              </a:stretch>
            </p:blipFill>
            <p:spPr>
              <a:xfrm>
                <a:off x="7337908" y="13665356"/>
                <a:ext cx="36000" cy="52197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356" name="Ink 1355">
                <a:extLst>
                  <a:ext uri="{FF2B5EF4-FFF2-40B4-BE49-F238E27FC236}">
                    <a16:creationId xmlns:a16="http://schemas.microsoft.com/office/drawing/2014/main" id="{64D5C8D2-DDE5-8B70-DED1-07D243D1A0DB}"/>
                  </a:ext>
                </a:extLst>
              </p14:cNvPr>
              <p14:cNvContentPartPr/>
              <p14:nvPr/>
            </p14:nvContentPartPr>
            <p14:xfrm>
              <a:off x="7938028" y="13849303"/>
              <a:ext cx="360" cy="326160"/>
            </p14:xfrm>
          </p:contentPart>
        </mc:Choice>
        <mc:Fallback xmlns="">
          <p:pic>
            <p:nvPicPr>
              <p:cNvPr id="1356" name="Ink 1355">
                <a:extLst>
                  <a:ext uri="{FF2B5EF4-FFF2-40B4-BE49-F238E27FC236}">
                    <a16:creationId xmlns:a16="http://schemas.microsoft.com/office/drawing/2014/main" id="{64D5C8D2-DDE5-8B70-DED1-07D243D1A0DB}"/>
                  </a:ext>
                </a:extLst>
              </p:cNvPr>
              <p:cNvPicPr/>
              <p:nvPr/>
            </p:nvPicPr>
            <p:blipFill>
              <a:blip r:embed="rId92"/>
              <a:stretch>
                <a:fillRect/>
              </a:stretch>
            </p:blipFill>
            <p:spPr>
              <a:xfrm>
                <a:off x="7920028" y="13831303"/>
                <a:ext cx="360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357" name="Ink 1356">
                <a:extLst>
                  <a:ext uri="{FF2B5EF4-FFF2-40B4-BE49-F238E27FC236}">
                    <a16:creationId xmlns:a16="http://schemas.microsoft.com/office/drawing/2014/main" id="{FF611105-25F5-B65C-D7FE-0E00C3006AA3}"/>
                  </a:ext>
                </a:extLst>
              </p14:cNvPr>
              <p14:cNvContentPartPr/>
              <p14:nvPr/>
            </p14:nvContentPartPr>
            <p14:xfrm>
              <a:off x="8675668" y="13039303"/>
              <a:ext cx="360" cy="1126800"/>
            </p14:xfrm>
          </p:contentPart>
        </mc:Choice>
        <mc:Fallback xmlns="">
          <p:pic>
            <p:nvPicPr>
              <p:cNvPr id="1357" name="Ink 1356">
                <a:extLst>
                  <a:ext uri="{FF2B5EF4-FFF2-40B4-BE49-F238E27FC236}">
                    <a16:creationId xmlns:a16="http://schemas.microsoft.com/office/drawing/2014/main" id="{FF611105-25F5-B65C-D7FE-0E00C3006AA3}"/>
                  </a:ext>
                </a:extLst>
              </p:cNvPr>
              <p:cNvPicPr/>
              <p:nvPr/>
            </p:nvPicPr>
            <p:blipFill>
              <a:blip r:embed="rId94"/>
              <a:stretch>
                <a:fillRect/>
              </a:stretch>
            </p:blipFill>
            <p:spPr>
              <a:xfrm>
                <a:off x="8657668" y="13021303"/>
                <a:ext cx="36000" cy="1162440"/>
              </a:xfrm>
              <a:prstGeom prst="rect">
                <a:avLst/>
              </a:prstGeom>
            </p:spPr>
          </p:pic>
        </mc:Fallback>
      </mc:AlternateContent>
      <p:sp>
        <p:nvSpPr>
          <p:cNvPr id="1358" name="TextBox 1357">
            <a:extLst>
              <a:ext uri="{FF2B5EF4-FFF2-40B4-BE49-F238E27FC236}">
                <a16:creationId xmlns:a16="http://schemas.microsoft.com/office/drawing/2014/main" id="{E35B7292-A365-C416-B619-84074372DA8F}"/>
              </a:ext>
            </a:extLst>
          </p:cNvPr>
          <p:cNvSpPr txBox="1"/>
          <p:nvPr/>
        </p:nvSpPr>
        <p:spPr>
          <a:xfrm>
            <a:off x="1520136" y="14193367"/>
            <a:ext cx="3746160" cy="307777"/>
          </a:xfrm>
          <a:prstGeom prst="rect">
            <a:avLst/>
          </a:prstGeom>
          <a:noFill/>
        </p:spPr>
        <p:txBody>
          <a:bodyPr wrap="square" rtlCol="0">
            <a:spAutoFit/>
          </a:bodyPr>
          <a:lstStyle/>
          <a:p>
            <a:r>
              <a:rPr lang="de-AT" sz="1400" dirty="0"/>
              <a:t>m/z</a:t>
            </a:r>
            <a:endParaRPr lang="en-US" sz="1400" dirty="0"/>
          </a:p>
        </p:txBody>
      </p:sp>
      <p:sp>
        <p:nvSpPr>
          <p:cNvPr id="1359" name="TextBox 1358">
            <a:extLst>
              <a:ext uri="{FF2B5EF4-FFF2-40B4-BE49-F238E27FC236}">
                <a16:creationId xmlns:a16="http://schemas.microsoft.com/office/drawing/2014/main" id="{43E323DD-7A15-B22D-CE6B-A535BAA30C8E}"/>
              </a:ext>
            </a:extLst>
          </p:cNvPr>
          <p:cNvSpPr txBox="1"/>
          <p:nvPr/>
        </p:nvSpPr>
        <p:spPr>
          <a:xfrm>
            <a:off x="5587188" y="14193367"/>
            <a:ext cx="3756017" cy="307777"/>
          </a:xfrm>
          <a:prstGeom prst="rect">
            <a:avLst/>
          </a:prstGeom>
          <a:noFill/>
        </p:spPr>
        <p:txBody>
          <a:bodyPr wrap="square" rtlCol="0">
            <a:spAutoFit/>
          </a:bodyPr>
          <a:lstStyle/>
          <a:p>
            <a:r>
              <a:rPr lang="de-AT" sz="1400" dirty="0"/>
              <a:t>m/z</a:t>
            </a:r>
            <a:endParaRPr lang="en-US" sz="1400" dirty="0"/>
          </a:p>
        </p:txBody>
      </p:sp>
      <p:sp>
        <p:nvSpPr>
          <p:cNvPr id="1360" name="TextBox 1359">
            <a:extLst>
              <a:ext uri="{FF2B5EF4-FFF2-40B4-BE49-F238E27FC236}">
                <a16:creationId xmlns:a16="http://schemas.microsoft.com/office/drawing/2014/main" id="{028E68EB-4DEF-6C57-6762-7ECBAE94C0BF}"/>
              </a:ext>
            </a:extLst>
          </p:cNvPr>
          <p:cNvSpPr txBox="1"/>
          <p:nvPr/>
        </p:nvSpPr>
        <p:spPr>
          <a:xfrm rot="16200000">
            <a:off x="4577985" y="13162532"/>
            <a:ext cx="1733789" cy="307777"/>
          </a:xfrm>
          <a:prstGeom prst="rect">
            <a:avLst/>
          </a:prstGeom>
          <a:noFill/>
        </p:spPr>
        <p:txBody>
          <a:bodyPr wrap="square" rtlCol="0">
            <a:spAutoFit/>
          </a:bodyPr>
          <a:lstStyle/>
          <a:p>
            <a:r>
              <a:rPr lang="de-AT" sz="1400" dirty="0" err="1"/>
              <a:t>Intensity</a:t>
            </a:r>
            <a:endParaRPr lang="en-US" sz="1400" dirty="0"/>
          </a:p>
        </p:txBody>
      </p:sp>
      <p:sp>
        <p:nvSpPr>
          <p:cNvPr id="1361" name="TextBox 1360">
            <a:extLst>
              <a:ext uri="{FF2B5EF4-FFF2-40B4-BE49-F238E27FC236}">
                <a16:creationId xmlns:a16="http://schemas.microsoft.com/office/drawing/2014/main" id="{1009A549-7FEF-1A24-EC24-F84D5EC3C1E5}"/>
              </a:ext>
            </a:extLst>
          </p:cNvPr>
          <p:cNvSpPr txBox="1"/>
          <p:nvPr/>
        </p:nvSpPr>
        <p:spPr>
          <a:xfrm rot="16200000">
            <a:off x="518077" y="13172583"/>
            <a:ext cx="1733789" cy="307777"/>
          </a:xfrm>
          <a:prstGeom prst="rect">
            <a:avLst/>
          </a:prstGeom>
          <a:noFill/>
        </p:spPr>
        <p:txBody>
          <a:bodyPr wrap="square" rtlCol="0">
            <a:spAutoFit/>
          </a:bodyPr>
          <a:lstStyle/>
          <a:p>
            <a:r>
              <a:rPr lang="de-AT" sz="1400" dirty="0" err="1"/>
              <a:t>Intensity</a:t>
            </a:r>
            <a:endParaRPr lang="en-US" sz="1400" dirty="0"/>
          </a:p>
        </p:txBody>
      </p:sp>
      <p:sp>
        <p:nvSpPr>
          <p:cNvPr id="1363" name="TextBox 1362">
            <a:extLst>
              <a:ext uri="{FF2B5EF4-FFF2-40B4-BE49-F238E27FC236}">
                <a16:creationId xmlns:a16="http://schemas.microsoft.com/office/drawing/2014/main" id="{444B2532-7833-065F-678C-06E872681D31}"/>
              </a:ext>
            </a:extLst>
          </p:cNvPr>
          <p:cNvSpPr txBox="1"/>
          <p:nvPr/>
        </p:nvSpPr>
        <p:spPr>
          <a:xfrm>
            <a:off x="1521408" y="12431137"/>
            <a:ext cx="3177245" cy="307777"/>
          </a:xfrm>
          <a:prstGeom prst="rect">
            <a:avLst/>
          </a:prstGeom>
          <a:noFill/>
        </p:spPr>
        <p:txBody>
          <a:bodyPr wrap="square" rtlCol="0">
            <a:spAutoFit/>
          </a:bodyPr>
          <a:lstStyle/>
          <a:p>
            <a:pPr algn="l"/>
            <a:r>
              <a:rPr lang="de-AT" sz="1400" dirty="0"/>
              <a:t>MS3 – </a:t>
            </a:r>
            <a:r>
              <a:rPr lang="el-GR" sz="1400" dirty="0">
                <a:solidFill>
                  <a:srgbClr val="1168B2"/>
                </a:solidFill>
              </a:rPr>
              <a:t>α</a:t>
            </a:r>
            <a:r>
              <a:rPr lang="de-AT" sz="1400" dirty="0">
                <a:solidFill>
                  <a:srgbClr val="1168B2"/>
                </a:solidFill>
              </a:rPr>
              <a:t> Peptide</a:t>
            </a:r>
          </a:p>
        </p:txBody>
      </p:sp>
      <p:sp>
        <p:nvSpPr>
          <p:cNvPr id="1364" name="TextBox 1363">
            <a:extLst>
              <a:ext uri="{FF2B5EF4-FFF2-40B4-BE49-F238E27FC236}">
                <a16:creationId xmlns:a16="http://schemas.microsoft.com/office/drawing/2014/main" id="{1E1C6C7A-3F8F-97C4-8A6C-5D350DDDC2DC}"/>
              </a:ext>
            </a:extLst>
          </p:cNvPr>
          <p:cNvSpPr txBox="1"/>
          <p:nvPr/>
        </p:nvSpPr>
        <p:spPr>
          <a:xfrm>
            <a:off x="5598768" y="12430350"/>
            <a:ext cx="3177245" cy="307777"/>
          </a:xfrm>
          <a:prstGeom prst="rect">
            <a:avLst/>
          </a:prstGeom>
          <a:noFill/>
        </p:spPr>
        <p:txBody>
          <a:bodyPr wrap="square" rtlCol="0">
            <a:spAutoFit/>
          </a:bodyPr>
          <a:lstStyle/>
          <a:p>
            <a:pPr algn="l"/>
            <a:r>
              <a:rPr lang="de-AT" sz="1400" dirty="0"/>
              <a:t>MS3 – </a:t>
            </a:r>
            <a:r>
              <a:rPr lang="el-GR" sz="1400" dirty="0">
                <a:solidFill>
                  <a:srgbClr val="C00000"/>
                </a:solidFill>
              </a:rPr>
              <a:t>β</a:t>
            </a:r>
            <a:r>
              <a:rPr lang="de-AT" sz="1400" dirty="0">
                <a:solidFill>
                  <a:srgbClr val="C00000"/>
                </a:solidFill>
              </a:rPr>
              <a:t> Peptide</a:t>
            </a:r>
          </a:p>
        </p:txBody>
      </p:sp>
      <p:cxnSp>
        <p:nvCxnSpPr>
          <p:cNvPr id="1365" name="Connector: Curved 1364">
            <a:extLst>
              <a:ext uri="{FF2B5EF4-FFF2-40B4-BE49-F238E27FC236}">
                <a16:creationId xmlns:a16="http://schemas.microsoft.com/office/drawing/2014/main" id="{937C2BF2-CC67-FC3E-4398-27A02581D0CD}"/>
              </a:ext>
            </a:extLst>
          </p:cNvPr>
          <p:cNvCxnSpPr>
            <a:cxnSpLocks/>
          </p:cNvCxnSpPr>
          <p:nvPr/>
        </p:nvCxnSpPr>
        <p:spPr>
          <a:xfrm rot="16200000" flipH="1">
            <a:off x="6541084" y="8645135"/>
            <a:ext cx="1395665" cy="759974"/>
          </a:xfrm>
          <a:prstGeom prst="curvedConnector3">
            <a:avLst>
              <a:gd name="adj1" fmla="val 50000"/>
            </a:avLst>
          </a:prstGeom>
          <a:ln w="38100">
            <a:solidFill>
              <a:srgbClr val="1168B2"/>
            </a:solidFill>
          </a:ln>
        </p:spPr>
        <p:style>
          <a:lnRef idx="1">
            <a:schemeClr val="accent1"/>
          </a:lnRef>
          <a:fillRef idx="0">
            <a:schemeClr val="accent1"/>
          </a:fillRef>
          <a:effectRef idx="0">
            <a:schemeClr val="accent1"/>
          </a:effectRef>
          <a:fontRef idx="minor">
            <a:schemeClr val="tx1"/>
          </a:fontRef>
        </p:style>
      </p:cxnSp>
      <p:cxnSp>
        <p:nvCxnSpPr>
          <p:cNvPr id="1367" name="Connector: Curved 1366">
            <a:extLst>
              <a:ext uri="{FF2B5EF4-FFF2-40B4-BE49-F238E27FC236}">
                <a16:creationId xmlns:a16="http://schemas.microsoft.com/office/drawing/2014/main" id="{20D7D7AD-D3AF-241D-B4EC-4B3ACC886DD7}"/>
              </a:ext>
            </a:extLst>
          </p:cNvPr>
          <p:cNvCxnSpPr>
            <a:cxnSpLocks/>
          </p:cNvCxnSpPr>
          <p:nvPr/>
        </p:nvCxnSpPr>
        <p:spPr>
          <a:xfrm rot="16200000" flipH="1">
            <a:off x="7801245" y="8645134"/>
            <a:ext cx="1395665" cy="759974"/>
          </a:xfrm>
          <a:prstGeom prst="curvedConnector3">
            <a:avLst>
              <a:gd name="adj1" fmla="val 50000"/>
            </a:avLst>
          </a:prstGeom>
          <a:ln w="38100">
            <a:solidFill>
              <a:srgbClr val="E71224"/>
            </a:solidFill>
          </a:ln>
        </p:spPr>
        <p:style>
          <a:lnRef idx="1">
            <a:schemeClr val="accent1"/>
          </a:lnRef>
          <a:fillRef idx="0">
            <a:schemeClr val="accent1"/>
          </a:fillRef>
          <a:effectRef idx="0">
            <a:schemeClr val="accent1"/>
          </a:effectRef>
          <a:fontRef idx="minor">
            <a:schemeClr val="tx1"/>
          </a:fontRef>
        </p:style>
      </p:cxnSp>
      <p:cxnSp>
        <p:nvCxnSpPr>
          <p:cNvPr id="1368" name="Connector: Curved 1367">
            <a:extLst>
              <a:ext uri="{FF2B5EF4-FFF2-40B4-BE49-F238E27FC236}">
                <a16:creationId xmlns:a16="http://schemas.microsoft.com/office/drawing/2014/main" id="{2E25B6E8-0A13-7420-941F-F6832E18E64B}"/>
              </a:ext>
            </a:extLst>
          </p:cNvPr>
          <p:cNvCxnSpPr>
            <a:cxnSpLocks/>
          </p:cNvCxnSpPr>
          <p:nvPr/>
        </p:nvCxnSpPr>
        <p:spPr>
          <a:xfrm rot="16200000" flipH="1">
            <a:off x="8256737" y="8650676"/>
            <a:ext cx="1395665" cy="759974"/>
          </a:xfrm>
          <a:prstGeom prst="curvedConnector3">
            <a:avLst>
              <a:gd name="adj1" fmla="val 50000"/>
            </a:avLst>
          </a:prstGeom>
          <a:ln w="38100">
            <a:solidFill>
              <a:srgbClr val="E71224"/>
            </a:solidFill>
          </a:ln>
        </p:spPr>
        <p:style>
          <a:lnRef idx="1">
            <a:schemeClr val="accent1"/>
          </a:lnRef>
          <a:fillRef idx="0">
            <a:schemeClr val="accent1"/>
          </a:fillRef>
          <a:effectRef idx="0">
            <a:schemeClr val="accent1"/>
          </a:effectRef>
          <a:fontRef idx="minor">
            <a:schemeClr val="tx1"/>
          </a:fontRef>
        </p:style>
      </p:cxnSp>
      <p:cxnSp>
        <p:nvCxnSpPr>
          <p:cNvPr id="1369" name="Connector: Curved 1368">
            <a:extLst>
              <a:ext uri="{FF2B5EF4-FFF2-40B4-BE49-F238E27FC236}">
                <a16:creationId xmlns:a16="http://schemas.microsoft.com/office/drawing/2014/main" id="{E230EB73-3B1C-6374-421B-767137A6AEB7}"/>
              </a:ext>
            </a:extLst>
          </p:cNvPr>
          <p:cNvCxnSpPr>
            <a:cxnSpLocks/>
          </p:cNvCxnSpPr>
          <p:nvPr/>
        </p:nvCxnSpPr>
        <p:spPr>
          <a:xfrm rot="16200000" flipH="1">
            <a:off x="7041270" y="8645133"/>
            <a:ext cx="1395665" cy="759974"/>
          </a:xfrm>
          <a:prstGeom prst="curvedConnector3">
            <a:avLst>
              <a:gd name="adj1" fmla="val 50000"/>
            </a:avLst>
          </a:prstGeom>
          <a:ln w="38100">
            <a:solidFill>
              <a:srgbClr val="1168B2"/>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7992E8E-CB30-7FF3-D6A8-B2A1CB8327E7}"/>
              </a:ext>
            </a:extLst>
          </p:cNvPr>
          <p:cNvCxnSpPr>
            <a:cxnSpLocks/>
          </p:cNvCxnSpPr>
          <p:nvPr/>
        </p:nvCxnSpPr>
        <p:spPr>
          <a:xfrm>
            <a:off x="7313741" y="9032718"/>
            <a:ext cx="265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94934039-9770-F018-005C-792E6DFE8BA1}"/>
              </a:ext>
            </a:extLst>
          </p:cNvPr>
          <p:cNvCxnSpPr>
            <a:cxnSpLocks/>
          </p:cNvCxnSpPr>
          <p:nvPr/>
        </p:nvCxnSpPr>
        <p:spPr>
          <a:xfrm>
            <a:off x="7813927" y="9032718"/>
            <a:ext cx="1241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904A3F9D-BD44-665F-D104-4DC3F1220D26}"/>
              </a:ext>
            </a:extLst>
          </p:cNvPr>
          <p:cNvCxnSpPr>
            <a:cxnSpLocks/>
          </p:cNvCxnSpPr>
          <p:nvPr/>
        </p:nvCxnSpPr>
        <p:spPr>
          <a:xfrm>
            <a:off x="8355035" y="9032718"/>
            <a:ext cx="1241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FF9753CC-B58B-A192-AF53-03ADA961BAC6}"/>
              </a:ext>
            </a:extLst>
          </p:cNvPr>
          <p:cNvCxnSpPr>
            <a:cxnSpLocks/>
          </p:cNvCxnSpPr>
          <p:nvPr/>
        </p:nvCxnSpPr>
        <p:spPr>
          <a:xfrm>
            <a:off x="8675668" y="9032718"/>
            <a:ext cx="265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1" name="Straight Arrow Connector 1390">
            <a:extLst>
              <a:ext uri="{FF2B5EF4-FFF2-40B4-BE49-F238E27FC236}">
                <a16:creationId xmlns:a16="http://schemas.microsoft.com/office/drawing/2014/main" id="{B8979972-DA9E-AAA1-2F4C-61D771819F85}"/>
              </a:ext>
            </a:extLst>
          </p:cNvPr>
          <p:cNvCxnSpPr>
            <a:cxnSpLocks/>
          </p:cNvCxnSpPr>
          <p:nvPr/>
        </p:nvCxnSpPr>
        <p:spPr>
          <a:xfrm>
            <a:off x="4929285" y="9022283"/>
            <a:ext cx="489460" cy="2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6" name="Straight Arrow Connector 1395">
            <a:extLst>
              <a:ext uri="{FF2B5EF4-FFF2-40B4-BE49-F238E27FC236}">
                <a16:creationId xmlns:a16="http://schemas.microsoft.com/office/drawing/2014/main" id="{FB49238E-5257-976D-E57D-BB06D8E3ECD5}"/>
              </a:ext>
            </a:extLst>
          </p:cNvPr>
          <p:cNvCxnSpPr>
            <a:cxnSpLocks/>
          </p:cNvCxnSpPr>
          <p:nvPr/>
        </p:nvCxnSpPr>
        <p:spPr>
          <a:xfrm>
            <a:off x="6472468" y="9012799"/>
            <a:ext cx="489460" cy="2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8" name="TextBox 1397">
            <a:extLst>
              <a:ext uri="{FF2B5EF4-FFF2-40B4-BE49-F238E27FC236}">
                <a16:creationId xmlns:a16="http://schemas.microsoft.com/office/drawing/2014/main" id="{D9DE39CD-1B2B-459C-8FB4-C115D10F1403}"/>
              </a:ext>
            </a:extLst>
          </p:cNvPr>
          <p:cNvSpPr txBox="1"/>
          <p:nvPr/>
        </p:nvSpPr>
        <p:spPr>
          <a:xfrm>
            <a:off x="8299113" y="10079662"/>
            <a:ext cx="1222269" cy="523220"/>
          </a:xfrm>
          <a:prstGeom prst="rect">
            <a:avLst/>
          </a:prstGeom>
          <a:noFill/>
        </p:spPr>
        <p:txBody>
          <a:bodyPr wrap="square" rtlCol="0">
            <a:spAutoFit/>
          </a:bodyPr>
          <a:lstStyle/>
          <a:p>
            <a:r>
              <a:rPr lang="de-AT" sz="1400" dirty="0" err="1"/>
              <a:t>Crosslinker</a:t>
            </a:r>
            <a:r>
              <a:rPr lang="de-AT" sz="1400" dirty="0"/>
              <a:t> </a:t>
            </a:r>
            <a:r>
              <a:rPr lang="de-AT" sz="1400" dirty="0" err="1"/>
              <a:t>Mass</a:t>
            </a:r>
            <a:r>
              <a:rPr lang="de-AT" sz="1400" dirty="0"/>
              <a:t> Diff.</a:t>
            </a:r>
            <a:endParaRPr lang="en-US" sz="1400" dirty="0"/>
          </a:p>
        </p:txBody>
      </p:sp>
      <p:sp>
        <p:nvSpPr>
          <p:cNvPr id="1399" name="TextBox 1398">
            <a:extLst>
              <a:ext uri="{FF2B5EF4-FFF2-40B4-BE49-F238E27FC236}">
                <a16:creationId xmlns:a16="http://schemas.microsoft.com/office/drawing/2014/main" id="{B155C167-D0F7-8B85-F70D-3CF9622F0AEB}"/>
              </a:ext>
            </a:extLst>
          </p:cNvPr>
          <p:cNvSpPr txBox="1"/>
          <p:nvPr/>
        </p:nvSpPr>
        <p:spPr>
          <a:xfrm>
            <a:off x="5582207" y="10306191"/>
            <a:ext cx="3177245" cy="307777"/>
          </a:xfrm>
          <a:prstGeom prst="rect">
            <a:avLst/>
          </a:prstGeom>
          <a:noFill/>
        </p:spPr>
        <p:txBody>
          <a:bodyPr wrap="square" rtlCol="0">
            <a:spAutoFit/>
          </a:bodyPr>
          <a:lstStyle/>
          <a:p>
            <a:pPr algn="l"/>
            <a:r>
              <a:rPr lang="de-AT" sz="1400" dirty="0"/>
              <a:t>MS2</a:t>
            </a:r>
            <a:endParaRPr lang="de-AT" sz="1400" dirty="0">
              <a:solidFill>
                <a:srgbClr val="C00000"/>
              </a:solidFill>
            </a:endParaRPr>
          </a:p>
        </p:txBody>
      </p:sp>
      <p:sp>
        <p:nvSpPr>
          <p:cNvPr id="1400" name="TextBox 1399">
            <a:extLst>
              <a:ext uri="{FF2B5EF4-FFF2-40B4-BE49-F238E27FC236}">
                <a16:creationId xmlns:a16="http://schemas.microsoft.com/office/drawing/2014/main" id="{E173C6A4-A099-1FA4-499A-356109671D07}"/>
              </a:ext>
            </a:extLst>
          </p:cNvPr>
          <p:cNvSpPr txBox="1"/>
          <p:nvPr/>
        </p:nvSpPr>
        <p:spPr>
          <a:xfrm>
            <a:off x="1516394" y="10306191"/>
            <a:ext cx="3177245" cy="307777"/>
          </a:xfrm>
          <a:prstGeom prst="rect">
            <a:avLst/>
          </a:prstGeom>
          <a:noFill/>
        </p:spPr>
        <p:txBody>
          <a:bodyPr wrap="square" rtlCol="0">
            <a:spAutoFit/>
          </a:bodyPr>
          <a:lstStyle/>
          <a:p>
            <a:pPr algn="l"/>
            <a:r>
              <a:rPr lang="de-AT" sz="1400" dirty="0"/>
              <a:t>MS1</a:t>
            </a:r>
            <a:endParaRPr lang="de-AT" sz="1400" dirty="0">
              <a:solidFill>
                <a:srgbClr val="C00000"/>
              </a:solidFill>
            </a:endParaRPr>
          </a:p>
        </p:txBody>
      </p:sp>
      <p:sp>
        <p:nvSpPr>
          <p:cNvPr id="2" name="TextBox 1">
            <a:extLst>
              <a:ext uri="{FF2B5EF4-FFF2-40B4-BE49-F238E27FC236}">
                <a16:creationId xmlns:a16="http://schemas.microsoft.com/office/drawing/2014/main" id="{D4E9C8F9-3028-2B1F-013A-4FB96F1B2DDC}"/>
              </a:ext>
            </a:extLst>
          </p:cNvPr>
          <p:cNvSpPr txBox="1"/>
          <p:nvPr/>
        </p:nvSpPr>
        <p:spPr>
          <a:xfrm rot="16200000">
            <a:off x="519868" y="11021303"/>
            <a:ext cx="1733789" cy="307777"/>
          </a:xfrm>
          <a:prstGeom prst="rect">
            <a:avLst/>
          </a:prstGeom>
          <a:noFill/>
        </p:spPr>
        <p:txBody>
          <a:bodyPr wrap="square" rtlCol="0">
            <a:spAutoFit/>
          </a:bodyPr>
          <a:lstStyle/>
          <a:p>
            <a:r>
              <a:rPr lang="de-AT" sz="1400" dirty="0" err="1"/>
              <a:t>Intensity</a:t>
            </a:r>
            <a:endParaRPr lang="en-US" sz="1400" dirty="0"/>
          </a:p>
        </p:txBody>
      </p:sp>
      <p:sp>
        <p:nvSpPr>
          <p:cNvPr id="6" name="TextBox 5">
            <a:extLst>
              <a:ext uri="{FF2B5EF4-FFF2-40B4-BE49-F238E27FC236}">
                <a16:creationId xmlns:a16="http://schemas.microsoft.com/office/drawing/2014/main" id="{A820257B-F925-1A6F-3E60-1F04826B70C9}"/>
              </a:ext>
            </a:extLst>
          </p:cNvPr>
          <p:cNvSpPr txBox="1"/>
          <p:nvPr/>
        </p:nvSpPr>
        <p:spPr>
          <a:xfrm rot="16200000">
            <a:off x="4586079" y="11028681"/>
            <a:ext cx="1733789" cy="307777"/>
          </a:xfrm>
          <a:prstGeom prst="rect">
            <a:avLst/>
          </a:prstGeom>
          <a:noFill/>
        </p:spPr>
        <p:txBody>
          <a:bodyPr wrap="square" rtlCol="0">
            <a:spAutoFit/>
          </a:bodyPr>
          <a:lstStyle/>
          <a:p>
            <a:r>
              <a:rPr lang="de-AT" sz="1400" dirty="0" err="1"/>
              <a:t>Intensity</a:t>
            </a:r>
            <a:endParaRPr lang="en-US" sz="1400" dirty="0"/>
          </a:p>
        </p:txBody>
      </p:sp>
      <p:sp>
        <p:nvSpPr>
          <p:cNvPr id="7" name="TextBox 6">
            <a:extLst>
              <a:ext uri="{FF2B5EF4-FFF2-40B4-BE49-F238E27FC236}">
                <a16:creationId xmlns:a16="http://schemas.microsoft.com/office/drawing/2014/main" id="{F5408CDB-C0DA-B593-2FB9-2EFFE557302F}"/>
              </a:ext>
            </a:extLst>
          </p:cNvPr>
          <p:cNvSpPr txBox="1"/>
          <p:nvPr/>
        </p:nvSpPr>
        <p:spPr>
          <a:xfrm>
            <a:off x="1499396" y="12050296"/>
            <a:ext cx="3746160" cy="307777"/>
          </a:xfrm>
          <a:prstGeom prst="rect">
            <a:avLst/>
          </a:prstGeom>
          <a:noFill/>
        </p:spPr>
        <p:txBody>
          <a:bodyPr wrap="square" rtlCol="0">
            <a:spAutoFit/>
          </a:bodyPr>
          <a:lstStyle/>
          <a:p>
            <a:r>
              <a:rPr lang="de-AT" sz="1400" dirty="0"/>
              <a:t>m/z</a:t>
            </a:r>
            <a:endParaRPr lang="en-US" sz="1400" dirty="0"/>
          </a:p>
        </p:txBody>
      </p:sp>
      <p:sp>
        <p:nvSpPr>
          <p:cNvPr id="8" name="TextBox 7">
            <a:extLst>
              <a:ext uri="{FF2B5EF4-FFF2-40B4-BE49-F238E27FC236}">
                <a16:creationId xmlns:a16="http://schemas.microsoft.com/office/drawing/2014/main" id="{17AFC012-1081-009A-A889-A7EE79CDDE98}"/>
              </a:ext>
            </a:extLst>
          </p:cNvPr>
          <p:cNvSpPr txBox="1"/>
          <p:nvPr/>
        </p:nvSpPr>
        <p:spPr>
          <a:xfrm>
            <a:off x="5588397" y="12051586"/>
            <a:ext cx="3746160" cy="307777"/>
          </a:xfrm>
          <a:prstGeom prst="rect">
            <a:avLst/>
          </a:prstGeom>
          <a:noFill/>
        </p:spPr>
        <p:txBody>
          <a:bodyPr wrap="square" rtlCol="0">
            <a:spAutoFit/>
          </a:bodyPr>
          <a:lstStyle/>
          <a:p>
            <a:r>
              <a:rPr lang="de-AT" sz="1400" dirty="0"/>
              <a:t>m/z</a:t>
            </a:r>
            <a:endParaRPr lang="en-US" sz="1400" dirty="0"/>
          </a:p>
        </p:txBody>
      </p:sp>
      <p:sp>
        <p:nvSpPr>
          <p:cNvPr id="13" name="TextBox 12">
            <a:extLst>
              <a:ext uri="{FF2B5EF4-FFF2-40B4-BE49-F238E27FC236}">
                <a16:creationId xmlns:a16="http://schemas.microsoft.com/office/drawing/2014/main" id="{8A64D3D8-6ECE-1273-F186-E3CAD04C9F5C}"/>
              </a:ext>
            </a:extLst>
          </p:cNvPr>
          <p:cNvSpPr txBox="1"/>
          <p:nvPr/>
        </p:nvSpPr>
        <p:spPr>
          <a:xfrm>
            <a:off x="1218647" y="8355480"/>
            <a:ext cx="1351269" cy="307777"/>
          </a:xfrm>
          <a:prstGeom prst="rect">
            <a:avLst/>
          </a:prstGeom>
          <a:noFill/>
        </p:spPr>
        <p:txBody>
          <a:bodyPr wrap="square" rtlCol="0">
            <a:spAutoFit/>
          </a:bodyPr>
          <a:lstStyle/>
          <a:p>
            <a:r>
              <a:rPr lang="de-AT" sz="1400" dirty="0">
                <a:solidFill>
                  <a:srgbClr val="1168B2"/>
                </a:solidFill>
              </a:rPr>
              <a:t>Protein A</a:t>
            </a:r>
            <a:endParaRPr lang="en-US" sz="1400" dirty="0">
              <a:solidFill>
                <a:srgbClr val="1168B2"/>
              </a:solidFill>
            </a:endParaRPr>
          </a:p>
        </p:txBody>
      </p:sp>
      <p:sp>
        <p:nvSpPr>
          <p:cNvPr id="16" name="TextBox 15">
            <a:extLst>
              <a:ext uri="{FF2B5EF4-FFF2-40B4-BE49-F238E27FC236}">
                <a16:creationId xmlns:a16="http://schemas.microsoft.com/office/drawing/2014/main" id="{CC127A0F-5457-E9FD-8138-6CE6AA469A3D}"/>
              </a:ext>
            </a:extLst>
          </p:cNvPr>
          <p:cNvSpPr txBox="1"/>
          <p:nvPr/>
        </p:nvSpPr>
        <p:spPr>
          <a:xfrm>
            <a:off x="2467227" y="8761558"/>
            <a:ext cx="1781366" cy="307777"/>
          </a:xfrm>
          <a:prstGeom prst="rect">
            <a:avLst/>
          </a:prstGeom>
          <a:noFill/>
        </p:spPr>
        <p:txBody>
          <a:bodyPr wrap="square" rtlCol="0">
            <a:spAutoFit/>
          </a:bodyPr>
          <a:lstStyle/>
          <a:p>
            <a:r>
              <a:rPr lang="de-AT" sz="1400" dirty="0" err="1"/>
              <a:t>Crosslinker</a:t>
            </a:r>
            <a:endParaRPr lang="en-US" sz="1400" dirty="0"/>
          </a:p>
        </p:txBody>
      </p:sp>
      <p:sp>
        <p:nvSpPr>
          <p:cNvPr id="19" name="TextBox 18">
            <a:extLst>
              <a:ext uri="{FF2B5EF4-FFF2-40B4-BE49-F238E27FC236}">
                <a16:creationId xmlns:a16="http://schemas.microsoft.com/office/drawing/2014/main" id="{6B49EB6A-2B55-2B42-5EAB-F78326CEF1C5}"/>
              </a:ext>
            </a:extLst>
          </p:cNvPr>
          <p:cNvSpPr txBox="1"/>
          <p:nvPr/>
        </p:nvSpPr>
        <p:spPr>
          <a:xfrm>
            <a:off x="3835758" y="9399772"/>
            <a:ext cx="1253127" cy="307777"/>
          </a:xfrm>
          <a:prstGeom prst="rect">
            <a:avLst/>
          </a:prstGeom>
          <a:noFill/>
        </p:spPr>
        <p:txBody>
          <a:bodyPr wrap="square" rtlCol="0">
            <a:spAutoFit/>
          </a:bodyPr>
          <a:lstStyle/>
          <a:p>
            <a:r>
              <a:rPr lang="de-AT" sz="1400" dirty="0">
                <a:solidFill>
                  <a:srgbClr val="E71224"/>
                </a:solidFill>
              </a:rPr>
              <a:t>Protein B</a:t>
            </a:r>
            <a:endParaRPr lang="en-US" sz="1400" dirty="0">
              <a:solidFill>
                <a:srgbClr val="E71224"/>
              </a:solidFill>
            </a:endParaRPr>
          </a:p>
        </p:txBody>
      </p:sp>
      <p:sp>
        <p:nvSpPr>
          <p:cNvPr id="22" name="TextBox 21">
            <a:extLst>
              <a:ext uri="{FF2B5EF4-FFF2-40B4-BE49-F238E27FC236}">
                <a16:creationId xmlns:a16="http://schemas.microsoft.com/office/drawing/2014/main" id="{1708F240-9548-4D51-A3D9-63DBEDEFB045}"/>
              </a:ext>
            </a:extLst>
          </p:cNvPr>
          <p:cNvSpPr txBox="1"/>
          <p:nvPr/>
        </p:nvSpPr>
        <p:spPr>
          <a:xfrm>
            <a:off x="5260271" y="9484223"/>
            <a:ext cx="952662" cy="307777"/>
          </a:xfrm>
          <a:prstGeom prst="rect">
            <a:avLst/>
          </a:prstGeom>
          <a:noFill/>
        </p:spPr>
        <p:txBody>
          <a:bodyPr wrap="square" rtlCol="0">
            <a:spAutoFit/>
          </a:bodyPr>
          <a:lstStyle/>
          <a:p>
            <a:r>
              <a:rPr lang="el-GR" sz="1400" dirty="0">
                <a:solidFill>
                  <a:srgbClr val="1168B2"/>
                </a:solidFill>
              </a:rPr>
              <a:t>α</a:t>
            </a:r>
            <a:r>
              <a:rPr lang="de-AT" sz="1400" dirty="0">
                <a:solidFill>
                  <a:srgbClr val="1168B2"/>
                </a:solidFill>
              </a:rPr>
              <a:t> Peptide</a:t>
            </a:r>
            <a:endParaRPr lang="en-US" sz="1400" dirty="0"/>
          </a:p>
        </p:txBody>
      </p:sp>
      <p:sp>
        <p:nvSpPr>
          <p:cNvPr id="23" name="TextBox 22">
            <a:extLst>
              <a:ext uri="{FF2B5EF4-FFF2-40B4-BE49-F238E27FC236}">
                <a16:creationId xmlns:a16="http://schemas.microsoft.com/office/drawing/2014/main" id="{D5D28BE9-5C5A-6E70-3147-DF2EFFAAE02C}"/>
              </a:ext>
            </a:extLst>
          </p:cNvPr>
          <p:cNvSpPr txBox="1"/>
          <p:nvPr/>
        </p:nvSpPr>
        <p:spPr>
          <a:xfrm>
            <a:off x="5791135" y="8259760"/>
            <a:ext cx="1042467" cy="307777"/>
          </a:xfrm>
          <a:prstGeom prst="rect">
            <a:avLst/>
          </a:prstGeom>
          <a:noFill/>
        </p:spPr>
        <p:txBody>
          <a:bodyPr wrap="square" rtlCol="0">
            <a:spAutoFit/>
          </a:bodyPr>
          <a:lstStyle/>
          <a:p>
            <a:r>
              <a:rPr lang="el-GR" sz="1400" dirty="0">
                <a:solidFill>
                  <a:srgbClr val="C00000"/>
                </a:solidFill>
              </a:rPr>
              <a:t>β</a:t>
            </a:r>
            <a:r>
              <a:rPr lang="de-AT" sz="1400" dirty="0">
                <a:solidFill>
                  <a:srgbClr val="C00000"/>
                </a:solidFill>
              </a:rPr>
              <a:t> Peptide</a:t>
            </a:r>
            <a:endParaRPr lang="en-US" sz="1400" dirty="0"/>
          </a:p>
        </p:txBody>
      </p:sp>
      <p:sp>
        <p:nvSpPr>
          <p:cNvPr id="24" name="TextBox 23">
            <a:extLst>
              <a:ext uri="{FF2B5EF4-FFF2-40B4-BE49-F238E27FC236}">
                <a16:creationId xmlns:a16="http://schemas.microsoft.com/office/drawing/2014/main" id="{F9DD7840-DB17-78D9-F551-00C3628FD39D}"/>
              </a:ext>
            </a:extLst>
          </p:cNvPr>
          <p:cNvSpPr txBox="1"/>
          <p:nvPr/>
        </p:nvSpPr>
        <p:spPr>
          <a:xfrm>
            <a:off x="3851009" y="10713222"/>
            <a:ext cx="1323006" cy="307777"/>
          </a:xfrm>
          <a:prstGeom prst="rect">
            <a:avLst/>
          </a:prstGeom>
          <a:noFill/>
        </p:spPr>
        <p:txBody>
          <a:bodyPr wrap="square" rtlCol="0">
            <a:spAutoFit/>
          </a:bodyPr>
          <a:lstStyle/>
          <a:p>
            <a:pPr algn="l"/>
            <a:r>
              <a:rPr lang="el-GR" sz="1400" dirty="0">
                <a:solidFill>
                  <a:srgbClr val="C00000"/>
                </a:solidFill>
              </a:rPr>
              <a:t>β</a:t>
            </a:r>
            <a:r>
              <a:rPr lang="de-AT" sz="1400" dirty="0">
                <a:solidFill>
                  <a:srgbClr val="C00000"/>
                </a:solidFill>
              </a:rPr>
              <a:t> Peptide</a:t>
            </a:r>
            <a:endParaRPr lang="en-US" sz="1400" dirty="0"/>
          </a:p>
        </p:txBody>
      </p:sp>
      <p:sp>
        <p:nvSpPr>
          <p:cNvPr id="25" name="TextBox 24">
            <a:extLst>
              <a:ext uri="{FF2B5EF4-FFF2-40B4-BE49-F238E27FC236}">
                <a16:creationId xmlns:a16="http://schemas.microsoft.com/office/drawing/2014/main" id="{0D4435F3-B840-C8CD-E0F4-13192A12119C}"/>
              </a:ext>
            </a:extLst>
          </p:cNvPr>
          <p:cNvSpPr txBox="1"/>
          <p:nvPr/>
        </p:nvSpPr>
        <p:spPr>
          <a:xfrm>
            <a:off x="3864461" y="10432084"/>
            <a:ext cx="1177677" cy="307777"/>
          </a:xfrm>
          <a:prstGeom prst="rect">
            <a:avLst/>
          </a:prstGeom>
          <a:noFill/>
        </p:spPr>
        <p:txBody>
          <a:bodyPr wrap="square" rtlCol="0">
            <a:spAutoFit/>
          </a:bodyPr>
          <a:lstStyle/>
          <a:p>
            <a:pPr algn="l"/>
            <a:r>
              <a:rPr lang="de-AT" sz="1400" dirty="0" err="1"/>
              <a:t>Crosslinker</a:t>
            </a:r>
            <a:endParaRPr lang="en-US" sz="1400" dirty="0"/>
          </a:p>
        </p:txBody>
      </p:sp>
      <p:sp>
        <p:nvSpPr>
          <p:cNvPr id="27" name="TextBox 26">
            <a:extLst>
              <a:ext uri="{FF2B5EF4-FFF2-40B4-BE49-F238E27FC236}">
                <a16:creationId xmlns:a16="http://schemas.microsoft.com/office/drawing/2014/main" id="{FE48C154-D375-118D-1A71-6F8C35C65E63}"/>
              </a:ext>
            </a:extLst>
          </p:cNvPr>
          <p:cNvSpPr txBox="1"/>
          <p:nvPr/>
        </p:nvSpPr>
        <p:spPr>
          <a:xfrm>
            <a:off x="3852351" y="10148198"/>
            <a:ext cx="1253127" cy="307777"/>
          </a:xfrm>
          <a:prstGeom prst="rect">
            <a:avLst/>
          </a:prstGeom>
          <a:noFill/>
        </p:spPr>
        <p:txBody>
          <a:bodyPr wrap="square" rtlCol="0">
            <a:spAutoFit/>
          </a:bodyPr>
          <a:lstStyle/>
          <a:p>
            <a:pPr algn="l"/>
            <a:r>
              <a:rPr lang="el-GR" sz="1400" dirty="0">
                <a:solidFill>
                  <a:srgbClr val="1168B2"/>
                </a:solidFill>
              </a:rPr>
              <a:t>α</a:t>
            </a:r>
            <a:r>
              <a:rPr lang="de-AT" sz="1400" dirty="0">
                <a:solidFill>
                  <a:srgbClr val="1168B2"/>
                </a:solidFill>
              </a:rPr>
              <a:t> Peptide</a:t>
            </a:r>
            <a:endParaRPr lang="en-US" sz="1400" dirty="0"/>
          </a:p>
        </p:txBody>
      </p:sp>
      <p:pic>
        <p:nvPicPr>
          <p:cNvPr id="31" name="Graphic 30">
            <a:extLst>
              <a:ext uri="{FF2B5EF4-FFF2-40B4-BE49-F238E27FC236}">
                <a16:creationId xmlns:a16="http://schemas.microsoft.com/office/drawing/2014/main" id="{FFE71FA0-C1EC-6D5E-4D05-7E197EAA4C19}"/>
              </a:ext>
            </a:extLst>
          </p:cNvPr>
          <p:cNvPicPr>
            <a:picLocks noChangeAspect="1"/>
          </p:cNvPicPr>
          <p:nvPr/>
        </p:nvPicPr>
        <p:blipFill>
          <a:blip r:embed="rId95">
            <a:extLst>
              <a:ext uri="{28A0092B-C50C-407E-A947-70E740481C1C}">
                <a14:useLocalDpi xmlns:a14="http://schemas.microsoft.com/office/drawing/2010/main" val="0"/>
              </a:ext>
              <a:ext uri="{96DAC541-7B7A-43D3-8B79-37D633B846F1}">
                <asvg:svgBlip xmlns:asvg="http://schemas.microsoft.com/office/drawing/2016/SVG/main" r:embed="rId96"/>
              </a:ext>
            </a:extLst>
          </a:blip>
          <a:srcRect/>
          <a:stretch/>
        </p:blipFill>
        <p:spPr>
          <a:xfrm>
            <a:off x="1230420" y="21224239"/>
            <a:ext cx="15983991" cy="9128812"/>
          </a:xfrm>
          <a:prstGeom prst="rect">
            <a:avLst/>
          </a:prstGeom>
        </p:spPr>
      </p:pic>
      <p:pic>
        <p:nvPicPr>
          <p:cNvPr id="34" name="Picture 33">
            <a:extLst>
              <a:ext uri="{FF2B5EF4-FFF2-40B4-BE49-F238E27FC236}">
                <a16:creationId xmlns:a16="http://schemas.microsoft.com/office/drawing/2014/main" id="{F25098F7-B68F-B0BC-C88C-22A53BB1967B}"/>
              </a:ext>
            </a:extLst>
          </p:cNvPr>
          <p:cNvPicPr>
            <a:picLocks noChangeAspect="1"/>
          </p:cNvPicPr>
          <p:nvPr/>
        </p:nvPicPr>
        <p:blipFill>
          <a:blip r:embed="rId97">
            <a:extLst>
              <a:ext uri="{28A0092B-C50C-407E-A947-70E740481C1C}">
                <a14:useLocalDpi xmlns:a14="http://schemas.microsoft.com/office/drawing/2010/main" val="0"/>
              </a:ext>
            </a:extLst>
          </a:blip>
          <a:srcRect/>
          <a:stretch/>
        </p:blipFill>
        <p:spPr>
          <a:xfrm>
            <a:off x="17972477" y="29612035"/>
            <a:ext cx="11347637" cy="6702671"/>
          </a:xfrm>
          <a:prstGeom prst="rect">
            <a:avLst/>
          </a:prstGeom>
        </p:spPr>
      </p:pic>
      <p:pic>
        <p:nvPicPr>
          <p:cNvPr id="906" name="Picture 905" descr="A diagram of a graph&#10;&#10;Description automatically generated">
            <a:extLst>
              <a:ext uri="{FF2B5EF4-FFF2-40B4-BE49-F238E27FC236}">
                <a16:creationId xmlns:a16="http://schemas.microsoft.com/office/drawing/2014/main" id="{594F5060-4C6D-95C5-788F-5744218DBF80}"/>
              </a:ext>
            </a:extLst>
          </p:cNvPr>
          <p:cNvPicPr>
            <a:picLocks noChangeAspect="1"/>
          </p:cNvPicPr>
          <p:nvPr/>
        </p:nvPicPr>
        <p:blipFill>
          <a:blip r:embed="rId98">
            <a:extLst>
              <a:ext uri="{28A0092B-C50C-407E-A947-70E740481C1C}">
                <a14:useLocalDpi xmlns:a14="http://schemas.microsoft.com/office/drawing/2010/main" val="0"/>
              </a:ext>
            </a:extLst>
          </a:blip>
          <a:stretch>
            <a:fillRect/>
          </a:stretch>
        </p:blipFill>
        <p:spPr>
          <a:xfrm>
            <a:off x="17972477" y="16309267"/>
            <a:ext cx="11501499" cy="11590086"/>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9712171" y="1258313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MS Annika 2.0</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9711502" y="13358416"/>
            <a:ext cx="11377135" cy="2780248"/>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is an updated and improved version that additionally to MS2-only supports processing of data from MS2-MS3-based approaches and identification of peptides from MS3 spectra using the algorithm depicted in Figure 3. [3] MS Annika 2.0 is available free of charge for Proteome Discoverer 2.5, 3.0 and 3.1 at:</a:t>
            </a:r>
          </a:p>
          <a:p>
            <a:pPr algn="just">
              <a:spcAft>
                <a:spcPts val="800"/>
              </a:spcAft>
            </a:pPr>
            <a:r>
              <a:rPr lang="en-US" sz="2800" dirty="0">
                <a:latin typeface="+mj-lt"/>
                <a:cs typeface="Times New Roman" panose="02020603050405020304" pitchFamily="18" charset="0"/>
                <a:hlinkClick r:id="rId99"/>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32" name="Picture 31" descr="A screenshot of a diagram&#10;&#10;Description automatically generated">
            <a:extLst>
              <a:ext uri="{FF2B5EF4-FFF2-40B4-BE49-F238E27FC236}">
                <a16:creationId xmlns:a16="http://schemas.microsoft.com/office/drawing/2014/main" id="{FA134683-6CE4-B486-A3C7-2F23E12098A1}"/>
              </a:ext>
            </a:extLst>
          </p:cNvPr>
          <p:cNvPicPr>
            <a:picLocks noChangeAspect="1"/>
          </p:cNvPicPr>
          <p:nvPr/>
        </p:nvPicPr>
        <p:blipFill>
          <a:blip r:embed="rId100">
            <a:extLst>
              <a:ext uri="{28A0092B-C50C-407E-A947-70E740481C1C}">
                <a14:useLocalDpi xmlns:a14="http://schemas.microsoft.com/office/drawing/2010/main" val="0"/>
              </a:ext>
            </a:extLst>
          </a:blip>
          <a:stretch>
            <a:fillRect/>
          </a:stretch>
        </p:blipFill>
        <p:spPr>
          <a:xfrm>
            <a:off x="1278216" y="31125504"/>
            <a:ext cx="12037657" cy="5678507"/>
          </a:xfrm>
          <a:prstGeom prst="rect">
            <a:avLst/>
          </a:prstGeom>
        </p:spPr>
      </p:pic>
      <p:sp>
        <p:nvSpPr>
          <p:cNvPr id="35" name="TextBox 34">
            <a:extLst>
              <a:ext uri="{FF2B5EF4-FFF2-40B4-BE49-F238E27FC236}">
                <a16:creationId xmlns:a16="http://schemas.microsoft.com/office/drawing/2014/main" id="{22BDD497-1E22-3305-5056-97DDBC43D102}"/>
              </a:ext>
            </a:extLst>
          </p:cNvPr>
          <p:cNvSpPr txBox="1"/>
          <p:nvPr/>
        </p:nvSpPr>
        <p:spPr>
          <a:xfrm>
            <a:off x="1230420" y="36600395"/>
            <a:ext cx="15995766" cy="769441"/>
          </a:xfrm>
          <a:prstGeom prst="rect">
            <a:avLst/>
          </a:prstGeom>
          <a:noFill/>
        </p:spPr>
        <p:txBody>
          <a:bodyPr wrap="square" rtlCol="0">
            <a:spAutoFit/>
          </a:bodyPr>
          <a:lstStyle/>
          <a:p>
            <a:pPr algn="just"/>
            <a:r>
              <a:rPr lang="en-GB" sz="2200" i="1" dirty="0"/>
              <a:t>Figure 5: A – Overlaps of the identified crosslinks by the different search engines. B – Overlap of the crosslinks identified by MS Annika 2.0 and the crosslinks reported in </a:t>
            </a:r>
            <a:r>
              <a:rPr lang="en-GB" sz="2200" i="1"/>
              <a:t>the NSP7-NSP8 dataset </a:t>
            </a:r>
            <a:r>
              <a:rPr lang="en-GB" sz="2200" i="1" dirty="0"/>
              <a:t>publication. [7]</a:t>
            </a:r>
            <a:endParaRPr lang="de-AT" sz="2200" dirty="0"/>
          </a:p>
        </p:txBody>
      </p:sp>
      <p:cxnSp>
        <p:nvCxnSpPr>
          <p:cNvPr id="37" name="Straight Arrow Connector 36">
            <a:extLst>
              <a:ext uri="{FF2B5EF4-FFF2-40B4-BE49-F238E27FC236}">
                <a16:creationId xmlns:a16="http://schemas.microsoft.com/office/drawing/2014/main" id="{9C929F17-2012-CA6E-FF75-AE9B3BFC953E}"/>
              </a:ext>
            </a:extLst>
          </p:cNvPr>
          <p:cNvCxnSpPr>
            <a:cxnSpLocks/>
          </p:cNvCxnSpPr>
          <p:nvPr/>
        </p:nvCxnSpPr>
        <p:spPr bwMode="auto">
          <a:xfrm>
            <a:off x="14099357" y="33984367"/>
            <a:ext cx="4486487" cy="0"/>
          </a:xfrm>
          <a:prstGeom prst="straightConnector1">
            <a:avLst/>
          </a:prstGeom>
          <a:solidFill>
            <a:schemeClr val="accent1"/>
          </a:solidFill>
          <a:ln w="57150" cap="flat" cmpd="sng" algn="ctr">
            <a:solidFill>
              <a:srgbClr val="8EA0F5"/>
            </a:solidFill>
            <a:prstDash val="solid"/>
            <a:round/>
            <a:headEnd type="none" w="med" len="med"/>
            <a:tailEnd type="triangle"/>
          </a:ln>
          <a:effectLst/>
        </p:spPr>
      </p:cxn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1118</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808</cp:revision>
  <cp:lastPrinted>2018-09-17T13:11:28Z</cp:lastPrinted>
  <dcterms:created xsi:type="dcterms:W3CDTF">2005-07-19T09:49:05Z</dcterms:created>
  <dcterms:modified xsi:type="dcterms:W3CDTF">2023-09-15T15:35:43Z</dcterms:modified>
</cp:coreProperties>
</file>