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7" r:id="rId3"/>
    <p:sldId id="278" r:id="rId4"/>
    <p:sldId id="279" r:id="rId5"/>
    <p:sldId id="280" r:id="rId6"/>
    <p:sldId id="286" r:id="rId7"/>
    <p:sldId id="281" r:id="rId8"/>
    <p:sldId id="283" r:id="rId9"/>
    <p:sldId id="284" r:id="rId10"/>
    <p:sldId id="285" r:id="rId11"/>
    <p:sldId id="272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C4"/>
    <a:srgbClr val="FE292A"/>
    <a:srgbClr val="1D83C9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4186" autoAdjust="0"/>
  </p:normalViewPr>
  <p:slideViewPr>
    <p:cSldViewPr snapToGrid="0">
      <p:cViewPr varScale="1">
        <p:scale>
          <a:sx n="134" d="100"/>
          <a:sy n="134" d="100"/>
        </p:scale>
        <p:origin x="25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18.02.2025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18.02.2025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0C7-E6B7-F968-B0AB-03D89992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09FDFC-2801-19DD-6502-39F58B9E8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DF4AD5-4B89-4CAB-0C68-18BD65BD8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9ADCB-C53F-1E15-E891-4FF2B75B7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25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MSAnnik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A38BD5-8C70-3A2C-9F4E-F5E7B2A3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228" y="6025366"/>
            <a:ext cx="2093772" cy="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187563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3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J.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122481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</a:t>
            </a:r>
            <a:r>
              <a:rPr lang="de-DE" sz="1000" b="1" dirty="0"/>
              <a:t>Co-Organizer</a:t>
            </a:r>
            <a:r>
              <a:rPr lang="de-DE" sz="1000" dirty="0"/>
              <a:t>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Talk, </a:t>
            </a:r>
            <a:r>
              <a:rPr lang="de-DE" sz="1000" dirty="0" err="1"/>
              <a:t>chair</a:t>
            </a:r>
            <a:r>
              <a:rPr lang="de-DE" sz="1000" dirty="0"/>
              <a:t>, and </a:t>
            </a:r>
            <a:r>
              <a:rPr lang="de-DE" sz="1000" b="1" dirty="0"/>
              <a:t>„Best </a:t>
            </a:r>
            <a:r>
              <a:rPr lang="de-DE" sz="1000" b="1" dirty="0" err="1"/>
              <a:t>Presentation</a:t>
            </a:r>
            <a:r>
              <a:rPr lang="de-DE" sz="1000" b="1" dirty="0"/>
              <a:t>“ </a:t>
            </a:r>
            <a:r>
              <a:rPr lang="de-DE" sz="1000" b="1" dirty="0" err="1"/>
              <a:t>winner</a:t>
            </a:r>
            <a:r>
              <a:rPr lang="de-DE" sz="1000" b="1" dirty="0"/>
              <a:t> </a:t>
            </a:r>
            <a:r>
              <a:rPr lang="de-DE" sz="1000" dirty="0"/>
              <a:t>at 	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550303A-65CE-B639-1DA9-237AB9028368}"/>
              </a:ext>
            </a:extLst>
          </p:cNvPr>
          <p:cNvSpPr txBox="1">
            <a:spLocks/>
          </p:cNvSpPr>
          <p:nvPr/>
        </p:nvSpPr>
        <p:spPr>
          <a:xfrm>
            <a:off x="4736385" y="4612410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Other Research </a:t>
            </a:r>
            <a:r>
              <a:rPr lang="de-DE" sz="1100" b="1" dirty="0" err="1"/>
              <a:t>Activities</a:t>
            </a:r>
            <a:endParaRPr lang="de-DE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Reviewer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i="1" dirty="0"/>
              <a:t>Analytical Chemistry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Member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APMA </a:t>
            </a:r>
            <a:r>
              <a:rPr lang="de-DE" sz="1000" dirty="0" err="1"/>
              <a:t>junior</a:t>
            </a:r>
            <a:r>
              <a:rPr lang="de-DE" sz="1000" dirty="0"/>
              <a:t> </a:t>
            </a:r>
            <a:r>
              <a:rPr lang="de-DE" sz="1000" dirty="0" err="1"/>
              <a:t>board</a:t>
            </a:r>
            <a:r>
              <a:rPr lang="de-DE" sz="1000" dirty="0"/>
              <a:t> </a:t>
            </a:r>
            <a:r>
              <a:rPr lang="de-DE" sz="1000" dirty="0" err="1"/>
              <a:t>since</a:t>
            </a:r>
            <a:r>
              <a:rPr lang="de-DE" sz="1000" dirty="0"/>
              <a:t>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8BB86-347A-5F2A-5E2C-858A0F8D5A37}"/>
              </a:ext>
            </a:extLst>
          </p:cNvPr>
          <p:cNvCxnSpPr>
            <a:cxnSpLocks/>
          </p:cNvCxnSpPr>
          <p:nvPr/>
        </p:nvCxnSpPr>
        <p:spPr>
          <a:xfrm>
            <a:off x="642796" y="6111089"/>
            <a:ext cx="409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1C21E30-49EE-E47A-D965-764D82C2550A}"/>
              </a:ext>
            </a:extLst>
          </p:cNvPr>
          <p:cNvSpPr txBox="1">
            <a:spLocks/>
          </p:cNvSpPr>
          <p:nvPr/>
        </p:nvSpPr>
        <p:spPr>
          <a:xfrm>
            <a:off x="548267" y="5146799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Timeline</a:t>
            </a:r>
            <a:endParaRPr lang="de-DE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3A89C-89EA-4A0D-4629-0B4DC989DBDD}"/>
              </a:ext>
            </a:extLst>
          </p:cNvPr>
          <p:cNvCxnSpPr/>
          <p:nvPr/>
        </p:nvCxnSpPr>
        <p:spPr>
          <a:xfrm flipV="1">
            <a:off x="1376658" y="5875699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5F3E3B-290B-7CCF-977B-C5AF6B279845}"/>
              </a:ext>
            </a:extLst>
          </p:cNvPr>
          <p:cNvSpPr txBox="1"/>
          <p:nvPr/>
        </p:nvSpPr>
        <p:spPr>
          <a:xfrm>
            <a:off x="548266" y="5295119"/>
            <a:ext cx="1656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May: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remaining</a:t>
            </a:r>
            <a:r>
              <a:rPr lang="de-AT" sz="1100" dirty="0"/>
              <a:t> </a:t>
            </a:r>
            <a:r>
              <a:rPr lang="de-AT" sz="1100" dirty="0" err="1"/>
              <a:t>publications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DDF55-0829-BC38-643C-0D7CBB96922D}"/>
              </a:ext>
            </a:extLst>
          </p:cNvPr>
          <p:cNvSpPr txBox="1"/>
          <p:nvPr/>
        </p:nvSpPr>
        <p:spPr>
          <a:xfrm>
            <a:off x="1773277" y="5295119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 err="1"/>
              <a:t>July</a:t>
            </a:r>
            <a:r>
              <a:rPr lang="de-AT" sz="1100" dirty="0"/>
              <a:t>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dissertation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C3B5F-B0C3-40CE-3CDC-B15799CE44A7}"/>
              </a:ext>
            </a:extLst>
          </p:cNvPr>
          <p:cNvSpPr txBox="1"/>
          <p:nvPr/>
        </p:nvSpPr>
        <p:spPr>
          <a:xfrm>
            <a:off x="3079600" y="5295118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August:</a:t>
            </a:r>
          </a:p>
          <a:p>
            <a:pPr algn="ctr"/>
            <a:r>
              <a:rPr lang="de-AT" sz="1100" dirty="0"/>
              <a:t>PhD </a:t>
            </a:r>
            <a:r>
              <a:rPr lang="de-AT" sz="1100" dirty="0" err="1"/>
              <a:t>defense</a:t>
            </a:r>
            <a:endParaRPr 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649AE-3165-C0B4-BA3E-072CE398E43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01669" y="5726006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4E61A-C286-64CD-59FA-8D96B803E0E1}"/>
              </a:ext>
            </a:extLst>
          </p:cNvPr>
          <p:cNvCxnSpPr>
            <a:cxnSpLocks/>
          </p:cNvCxnSpPr>
          <p:nvPr/>
        </p:nvCxnSpPr>
        <p:spPr>
          <a:xfrm flipV="1">
            <a:off x="3907992" y="5726005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3031487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60528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4453-8379-07A9-E3ED-DE13F7A5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3B25-2919-6B60-9322-EB0D4FE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5BE73-E496-E291-D44F-58233CE3E0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10501-E73A-D5B0-BC22-FBD1ABFD11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0EBDD2DB-947C-C6BA-46E8-4A275674CCD0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2FA8C-03F4-83F6-65EB-CEF83FF501E5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DBBE8-1001-E7EE-9952-AB210D88E9D3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C3C5-EA4F-E5F7-3273-C80C6B9A019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5C1D82-D953-73E4-CCA4-5EB97F9C229B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C53CE-16D5-DAEE-EE00-A96FDD0F91C2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FD8BC-CD67-02B1-B57B-12EF4CA3B15A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783A3-FD3D-FB8F-A3C9-270373B36C00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93DD5-39F4-4B5E-EC68-489B15DED9B1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9833A-61C0-2F8C-D3BC-565CFA8C913C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BD40C-1C60-5FD2-189B-D21F2A2402DF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8DE38-688E-6E3B-E103-BD55447D0609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7B52-F041-71E8-94F6-952B463DE1FE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6ACEA-32FF-2E94-91DC-5D5A8172172D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50217-EDD0-D87E-05A7-793E2541BF22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725BF-2D8A-FD38-1473-3BC14F90CD8E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6E4C60-812B-5C60-73A6-04BB35AB812A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3AA103-BEDD-5FF9-C730-70F38CEC8136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F2F13-8D55-7E28-BC85-0757D8FDB437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7783-77B6-E87C-3250-8EA75021DC9D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3EC00-8064-3012-6D3F-39980A2582FC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848FB-C06B-CA99-73B8-2C429384D2FC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49CB05-DB96-E710-C074-C82E074F259F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8F81F-7AFA-B647-046E-6F78D7BBE4EA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45AE-FAB2-7F6D-EF16-04AA2D85B0C6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1A3CF-F8D5-47B3-5BC1-00EA9870928B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2C720-E3EE-709A-5E6C-120FA86679C7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98B340-DC7F-AC00-9C94-0904CF82F36C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F65A2C-0582-9DDF-57FE-3611CD2671A6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B783AAF-FEF4-E224-AC51-73893E1B36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B6A85C-4537-216C-A0D7-575A3995C578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13B843C-B57B-105E-8908-5A2BE615A40B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AA54062-13F8-1746-3FEA-296B70427FCD}"/>
              </a:ext>
            </a:extLst>
          </p:cNvPr>
          <p:cNvSpPr/>
          <p:nvPr/>
        </p:nvSpPr>
        <p:spPr>
          <a:xfrm flipV="1">
            <a:off x="941932" y="2875696"/>
            <a:ext cx="5852167" cy="2611431"/>
          </a:xfrm>
          <a:prstGeom prst="wedgeRectCallout">
            <a:avLst>
              <a:gd name="adj1" fmla="val -20524"/>
              <a:gd name="adj2" fmla="val 53950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3B06-C625-9D84-012A-AEEAB3DBF9F9}"/>
              </a:ext>
            </a:extLst>
          </p:cNvPr>
          <p:cNvSpPr txBox="1"/>
          <p:nvPr/>
        </p:nvSpPr>
        <p:spPr>
          <a:xfrm>
            <a:off x="945180" y="3033258"/>
            <a:ext cx="583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Pattern </a:t>
            </a:r>
            <a:r>
              <a:rPr lang="de-AT" dirty="0" err="1">
                <a:solidFill>
                  <a:srgbClr val="0476C4"/>
                </a:solidFill>
              </a:rPr>
              <a:t>matching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problem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Need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consider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rules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chemistry</a:t>
            </a:r>
            <a:r>
              <a:rPr lang="de-AT" dirty="0">
                <a:solidFill>
                  <a:srgbClr val="0476C4"/>
                </a:solidFill>
              </a:rPr>
              <a:t> and </a:t>
            </a:r>
            <a:r>
              <a:rPr lang="de-AT" dirty="0" err="1">
                <a:solidFill>
                  <a:srgbClr val="0476C4"/>
                </a:solidFill>
              </a:rPr>
              <a:t>physics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Dependent</a:t>
            </a:r>
            <a:r>
              <a:rPr lang="de-AT" dirty="0">
                <a:solidFill>
                  <a:srgbClr val="0476C4"/>
                </a:solidFill>
              </a:rPr>
              <a:t> on </a:t>
            </a:r>
            <a:r>
              <a:rPr lang="de-AT" dirty="0" err="1">
                <a:solidFill>
                  <a:srgbClr val="0476C4"/>
                </a:solidFill>
              </a:rPr>
              <a:t>used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mass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spectrometry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instrument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Isotopic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envelopes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often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ambigous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Interference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noise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Whole </a:t>
            </a:r>
            <a:r>
              <a:rPr lang="de-AT" dirty="0" err="1">
                <a:solidFill>
                  <a:srgbClr val="0476C4"/>
                </a:solidFill>
              </a:rPr>
              <a:t>subfield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dedicated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identifying</a:t>
            </a:r>
            <a:r>
              <a:rPr lang="de-AT" dirty="0">
                <a:solidFill>
                  <a:srgbClr val="0476C4"/>
                </a:solidFill>
              </a:rPr>
              <a:t> isotope </a:t>
            </a:r>
            <a:r>
              <a:rPr lang="de-AT" dirty="0" err="1">
                <a:solidFill>
                  <a:srgbClr val="0476C4"/>
                </a:solidFill>
              </a:rPr>
              <a:t>patterns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Multi-hundred LOC algorithm</a:t>
            </a:r>
            <a:endParaRPr lang="en-US" dirty="0">
              <a:solidFill>
                <a:srgbClr val="0476C4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18FAED6-59C6-950A-31C5-01A02C10C748}"/>
              </a:ext>
            </a:extLst>
          </p:cNvPr>
          <p:cNvSpPr/>
          <p:nvPr/>
        </p:nvSpPr>
        <p:spPr>
          <a:xfrm flipV="1">
            <a:off x="941703" y="1502847"/>
            <a:ext cx="5852167" cy="683037"/>
          </a:xfrm>
          <a:prstGeom prst="wedgeRectCallout">
            <a:avLst>
              <a:gd name="adj1" fmla="val -20524"/>
              <a:gd name="adj2" fmla="val 64554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A05D-E5F5-AD96-621C-8F1FDEA37794}"/>
              </a:ext>
            </a:extLst>
          </p:cNvPr>
          <p:cNvSpPr txBox="1"/>
          <p:nvPr/>
        </p:nvSpPr>
        <p:spPr>
          <a:xfrm>
            <a:off x="940158" y="1521063"/>
            <a:ext cx="58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Annotation </a:t>
            </a:r>
            <a:r>
              <a:rPr lang="de-AT" dirty="0" err="1">
                <a:solidFill>
                  <a:srgbClr val="0476C4"/>
                </a:solidFill>
              </a:rPr>
              <a:t>of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precursor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ion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needed</a:t>
            </a:r>
            <a:endParaRPr lang="en-US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476C4"/>
                </a:solidFill>
              </a:rPr>
              <a:t>Match of MS2 and MS3 spectrum is prerequisite</a:t>
            </a:r>
            <a:endParaRPr lang="de-AT" dirty="0">
              <a:solidFill>
                <a:srgbClr val="047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84C1AF1-9A2A-CDAB-AD1F-19B169503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572" y="3303125"/>
            <a:ext cx="4644428" cy="30924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C4616-73D1-B26A-8B1F-5B53A3A5480D}"/>
              </a:ext>
            </a:extLst>
          </p:cNvPr>
          <p:cNvSpPr/>
          <p:nvPr/>
        </p:nvSpPr>
        <p:spPr>
          <a:xfrm>
            <a:off x="5712813" y="3842305"/>
            <a:ext cx="407408" cy="249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ADB1D4-299C-E081-AE11-75A9925B862A}"/>
              </a:ext>
            </a:extLst>
          </p:cNvPr>
          <p:cNvSpPr/>
          <p:nvPr/>
        </p:nvSpPr>
        <p:spPr>
          <a:xfrm>
            <a:off x="7526447" y="3739082"/>
            <a:ext cx="407408" cy="260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1517</Words>
  <Application>Microsoft Office PowerPoint</Application>
  <PresentationFormat>On-screen Show (4:3)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219</cp:revision>
  <cp:lastPrinted>2015-10-19T12:36:16Z</cp:lastPrinted>
  <dcterms:created xsi:type="dcterms:W3CDTF">2018-04-19T12:56:50Z</dcterms:created>
  <dcterms:modified xsi:type="dcterms:W3CDTF">2025-02-18T15:17:38Z</dcterms:modified>
</cp:coreProperties>
</file>