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20"/>
  </p:notesMasterIdLst>
  <p:handoutMasterIdLst>
    <p:handoutMasterId r:id="rId21"/>
  </p:handoutMasterIdLst>
  <p:sldIdLst>
    <p:sldId id="256" r:id="rId5"/>
    <p:sldId id="337" r:id="rId6"/>
    <p:sldId id="343" r:id="rId7"/>
    <p:sldId id="344" r:id="rId8"/>
    <p:sldId id="345" r:id="rId9"/>
    <p:sldId id="346" r:id="rId10"/>
    <p:sldId id="353" r:id="rId11"/>
    <p:sldId id="352" r:id="rId12"/>
    <p:sldId id="347" r:id="rId13"/>
    <p:sldId id="259" r:id="rId14"/>
    <p:sldId id="348" r:id="rId15"/>
    <p:sldId id="350" r:id="rId16"/>
    <p:sldId id="349" r:id="rId17"/>
    <p:sldId id="351" r:id="rId18"/>
    <p:sldId id="34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8684F1-3416-408A-96E4-BBC9B3035310}" v="56" dt="2025-01-31T09:10:24.126"/>
    <p1510:client id="{E69F4974-C7E5-4A13-905D-1C08E1FC15F7}" v="53" dt="2025-01-31T07:27:30.7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152E6F-4450-4AF3-9B32-04B434E244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A556C8C-5FCC-4F94-A9F5-E7C6243DAF80}">
      <dgm:prSet/>
      <dgm:spPr/>
      <dgm:t>
        <a:bodyPr/>
        <a:lstStyle/>
        <a:p>
          <a:r>
            <a:rPr lang="en-FI" b="1" i="0" baseline="0"/>
            <a:t>Customers</a:t>
          </a:r>
          <a:r>
            <a:rPr lang="en-FI" b="0" i="0" baseline="0"/>
            <a:t> – Need an easy way to browse, customize, and order bakery items online.</a:t>
          </a:r>
          <a:endParaRPr lang="en-US"/>
        </a:p>
      </dgm:t>
    </dgm:pt>
    <dgm:pt modelId="{804964F9-4A03-4A02-A617-3ADF4169CCB5}" type="parTrans" cxnId="{9B57E71D-707D-47D6-8AFA-316F82B4C65E}">
      <dgm:prSet/>
      <dgm:spPr/>
      <dgm:t>
        <a:bodyPr/>
        <a:lstStyle/>
        <a:p>
          <a:endParaRPr lang="en-US"/>
        </a:p>
      </dgm:t>
    </dgm:pt>
    <dgm:pt modelId="{02EBAC22-C5C6-4C79-A85E-D0E75A9515A8}" type="sibTrans" cxnId="{9B57E71D-707D-47D6-8AFA-316F82B4C65E}">
      <dgm:prSet/>
      <dgm:spPr/>
      <dgm:t>
        <a:bodyPr/>
        <a:lstStyle/>
        <a:p>
          <a:endParaRPr lang="en-US"/>
        </a:p>
      </dgm:t>
    </dgm:pt>
    <dgm:pt modelId="{F9E2DBB2-E044-4458-8C2B-FF31CDEEEB1D}">
      <dgm:prSet/>
      <dgm:spPr/>
      <dgm:t>
        <a:bodyPr/>
        <a:lstStyle/>
        <a:p>
          <a:r>
            <a:rPr lang="en-FI" b="1" i="0" baseline="0"/>
            <a:t>Bakery Owners</a:t>
          </a:r>
          <a:r>
            <a:rPr lang="en-FI" b="0" i="0" baseline="0"/>
            <a:t> – Require a platform to list products, manage orders, and receive payments.</a:t>
          </a:r>
          <a:endParaRPr lang="en-US"/>
        </a:p>
      </dgm:t>
    </dgm:pt>
    <dgm:pt modelId="{D32C5642-6DF3-4785-A5FA-39F005D7679A}" type="parTrans" cxnId="{B29CB31E-54DB-44C7-891E-FBA93B8F44AB}">
      <dgm:prSet/>
      <dgm:spPr/>
      <dgm:t>
        <a:bodyPr/>
        <a:lstStyle/>
        <a:p>
          <a:endParaRPr lang="en-US"/>
        </a:p>
      </dgm:t>
    </dgm:pt>
    <dgm:pt modelId="{0F906AD5-BA94-475A-9625-522D4CA5F813}" type="sibTrans" cxnId="{B29CB31E-54DB-44C7-891E-FBA93B8F44AB}">
      <dgm:prSet/>
      <dgm:spPr/>
      <dgm:t>
        <a:bodyPr/>
        <a:lstStyle/>
        <a:p>
          <a:endParaRPr lang="en-US"/>
        </a:p>
      </dgm:t>
    </dgm:pt>
    <dgm:pt modelId="{7ED61781-276F-4A30-9153-E19F986D1C5C}">
      <dgm:prSet/>
      <dgm:spPr/>
      <dgm:t>
        <a:bodyPr/>
        <a:lstStyle/>
        <a:p>
          <a:r>
            <a:rPr lang="en-FI" b="1" i="0" baseline="0"/>
            <a:t>Delivery Partners</a:t>
          </a:r>
          <a:r>
            <a:rPr lang="en-FI" b="0" i="0" baseline="0"/>
            <a:t> – Need a reliable system to receive and track delivery requests.</a:t>
          </a:r>
          <a:endParaRPr lang="en-US"/>
        </a:p>
      </dgm:t>
    </dgm:pt>
    <dgm:pt modelId="{359D9D93-D694-4890-8680-98D4000F6CF4}" type="parTrans" cxnId="{EC37FAB7-EDE0-4008-B1CB-25C59C644434}">
      <dgm:prSet/>
      <dgm:spPr/>
      <dgm:t>
        <a:bodyPr/>
        <a:lstStyle/>
        <a:p>
          <a:endParaRPr lang="en-US"/>
        </a:p>
      </dgm:t>
    </dgm:pt>
    <dgm:pt modelId="{C266D0F1-0595-4F3D-BCBD-68A935B30191}" type="sibTrans" cxnId="{EC37FAB7-EDE0-4008-B1CB-25C59C644434}">
      <dgm:prSet/>
      <dgm:spPr/>
      <dgm:t>
        <a:bodyPr/>
        <a:lstStyle/>
        <a:p>
          <a:endParaRPr lang="en-US"/>
        </a:p>
      </dgm:t>
    </dgm:pt>
    <dgm:pt modelId="{44746E04-C7CE-4343-9C4D-3A59EEFDFA40}">
      <dgm:prSet/>
      <dgm:spPr/>
      <dgm:t>
        <a:bodyPr/>
        <a:lstStyle/>
        <a:p>
          <a:r>
            <a:rPr lang="en-FI" b="1" i="0" baseline="0"/>
            <a:t>Developers &amp; Designers</a:t>
          </a:r>
          <a:r>
            <a:rPr lang="en-FI" b="0" i="0" baseline="0"/>
            <a:t> – Responsible for building, maintaining, and improving the web app. </a:t>
          </a:r>
          <a:endParaRPr lang="en-US"/>
        </a:p>
      </dgm:t>
    </dgm:pt>
    <dgm:pt modelId="{C96222B7-C757-4DA7-8643-C5888338F4B5}" type="parTrans" cxnId="{6AFC8C0D-E74F-4E39-AE1D-DBCEBB3E0C47}">
      <dgm:prSet/>
      <dgm:spPr/>
      <dgm:t>
        <a:bodyPr/>
        <a:lstStyle/>
        <a:p>
          <a:endParaRPr lang="en-US"/>
        </a:p>
      </dgm:t>
    </dgm:pt>
    <dgm:pt modelId="{2A2E5415-EDB5-4FE3-990A-EA72F654A48A}" type="sibTrans" cxnId="{6AFC8C0D-E74F-4E39-AE1D-DBCEBB3E0C47}">
      <dgm:prSet/>
      <dgm:spPr/>
      <dgm:t>
        <a:bodyPr/>
        <a:lstStyle/>
        <a:p>
          <a:endParaRPr lang="en-US"/>
        </a:p>
      </dgm:t>
    </dgm:pt>
    <dgm:pt modelId="{ADBB5B60-7677-4E1E-9C33-B5156616D1C1}" type="pres">
      <dgm:prSet presAssocID="{70152E6F-4450-4AF3-9B32-04B434E24465}" presName="root" presStyleCnt="0">
        <dgm:presLayoutVars>
          <dgm:dir/>
          <dgm:resizeHandles val="exact"/>
        </dgm:presLayoutVars>
      </dgm:prSet>
      <dgm:spPr/>
    </dgm:pt>
    <dgm:pt modelId="{E3C7253B-E6EA-418E-9382-CDE3507CF011}" type="pres">
      <dgm:prSet presAssocID="{1A556C8C-5FCC-4F94-A9F5-E7C6243DAF80}" presName="compNode" presStyleCnt="0"/>
      <dgm:spPr/>
    </dgm:pt>
    <dgm:pt modelId="{6BA8E608-3DF1-422F-B18D-0137216D4F68}" type="pres">
      <dgm:prSet presAssocID="{1A556C8C-5FCC-4F94-A9F5-E7C6243DAF80}" presName="bgRect" presStyleLbl="bgShp" presStyleIdx="0" presStyleCnt="4"/>
      <dgm:spPr/>
    </dgm:pt>
    <dgm:pt modelId="{3EA01D87-03AE-4F4F-8876-B6A7E5E579EB}" type="pres">
      <dgm:prSet presAssocID="{1A556C8C-5FCC-4F94-A9F5-E7C6243DAF8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pcake"/>
        </a:ext>
      </dgm:extLst>
    </dgm:pt>
    <dgm:pt modelId="{67DE7146-AFFE-4C4F-9453-6E805A5ACB1C}" type="pres">
      <dgm:prSet presAssocID="{1A556C8C-5FCC-4F94-A9F5-E7C6243DAF80}" presName="spaceRect" presStyleCnt="0"/>
      <dgm:spPr/>
    </dgm:pt>
    <dgm:pt modelId="{D4832C9B-B3CD-4257-B3CA-B203AF28AB0D}" type="pres">
      <dgm:prSet presAssocID="{1A556C8C-5FCC-4F94-A9F5-E7C6243DAF80}" presName="parTx" presStyleLbl="revTx" presStyleIdx="0" presStyleCnt="4">
        <dgm:presLayoutVars>
          <dgm:chMax val="0"/>
          <dgm:chPref val="0"/>
        </dgm:presLayoutVars>
      </dgm:prSet>
      <dgm:spPr/>
    </dgm:pt>
    <dgm:pt modelId="{3BB072CE-73AA-4285-BBDE-822A5A7AFE71}" type="pres">
      <dgm:prSet presAssocID="{02EBAC22-C5C6-4C79-A85E-D0E75A9515A8}" presName="sibTrans" presStyleCnt="0"/>
      <dgm:spPr/>
    </dgm:pt>
    <dgm:pt modelId="{8B9D8EC4-B424-4202-A1B4-2B4E75D393B5}" type="pres">
      <dgm:prSet presAssocID="{F9E2DBB2-E044-4458-8C2B-FF31CDEEEB1D}" presName="compNode" presStyleCnt="0"/>
      <dgm:spPr/>
    </dgm:pt>
    <dgm:pt modelId="{8516831E-242D-4454-9E09-DDC3765AC90D}" type="pres">
      <dgm:prSet presAssocID="{F9E2DBB2-E044-4458-8C2B-FF31CDEEEB1D}" presName="bgRect" presStyleLbl="bgShp" presStyleIdx="1" presStyleCnt="4"/>
      <dgm:spPr/>
    </dgm:pt>
    <dgm:pt modelId="{3996C885-2F4D-4338-8595-EEA205EF3758}" type="pres">
      <dgm:prSet presAssocID="{F9E2DBB2-E044-4458-8C2B-FF31CDEEEB1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"/>
        </a:ext>
      </dgm:extLst>
    </dgm:pt>
    <dgm:pt modelId="{F5F7547A-EB06-49BC-9F0A-510BA23F2981}" type="pres">
      <dgm:prSet presAssocID="{F9E2DBB2-E044-4458-8C2B-FF31CDEEEB1D}" presName="spaceRect" presStyleCnt="0"/>
      <dgm:spPr/>
    </dgm:pt>
    <dgm:pt modelId="{BBB06DD1-D283-4F1B-B47A-41F4748472F4}" type="pres">
      <dgm:prSet presAssocID="{F9E2DBB2-E044-4458-8C2B-FF31CDEEEB1D}" presName="parTx" presStyleLbl="revTx" presStyleIdx="1" presStyleCnt="4">
        <dgm:presLayoutVars>
          <dgm:chMax val="0"/>
          <dgm:chPref val="0"/>
        </dgm:presLayoutVars>
      </dgm:prSet>
      <dgm:spPr/>
    </dgm:pt>
    <dgm:pt modelId="{62F9D2FA-A53D-49BD-82B2-F835C7D4B83C}" type="pres">
      <dgm:prSet presAssocID="{0F906AD5-BA94-475A-9625-522D4CA5F813}" presName="sibTrans" presStyleCnt="0"/>
      <dgm:spPr/>
    </dgm:pt>
    <dgm:pt modelId="{E8077DF8-1E07-4D0A-86BB-C0E076A79060}" type="pres">
      <dgm:prSet presAssocID="{7ED61781-276F-4A30-9153-E19F986D1C5C}" presName="compNode" presStyleCnt="0"/>
      <dgm:spPr/>
    </dgm:pt>
    <dgm:pt modelId="{AA9DCE62-A697-44EF-B1FA-7552335B186F}" type="pres">
      <dgm:prSet presAssocID="{7ED61781-276F-4A30-9153-E19F986D1C5C}" presName="bgRect" presStyleLbl="bgShp" presStyleIdx="2" presStyleCnt="4"/>
      <dgm:spPr/>
    </dgm:pt>
    <dgm:pt modelId="{8BAC5B8E-54CB-4B9F-93D7-242554EAC131}" type="pres">
      <dgm:prSet presAssocID="{7ED61781-276F-4A30-9153-E19F986D1C5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8044BFD0-2213-40F5-B4B1-D32AEC33C4CA}" type="pres">
      <dgm:prSet presAssocID="{7ED61781-276F-4A30-9153-E19F986D1C5C}" presName="spaceRect" presStyleCnt="0"/>
      <dgm:spPr/>
    </dgm:pt>
    <dgm:pt modelId="{4C2527DE-052B-411C-B3CD-FC54FE4632EC}" type="pres">
      <dgm:prSet presAssocID="{7ED61781-276F-4A30-9153-E19F986D1C5C}" presName="parTx" presStyleLbl="revTx" presStyleIdx="2" presStyleCnt="4">
        <dgm:presLayoutVars>
          <dgm:chMax val="0"/>
          <dgm:chPref val="0"/>
        </dgm:presLayoutVars>
      </dgm:prSet>
      <dgm:spPr/>
    </dgm:pt>
    <dgm:pt modelId="{7F8798F4-2EF3-41BF-A729-7A5EE32C34A6}" type="pres">
      <dgm:prSet presAssocID="{C266D0F1-0595-4F3D-BCBD-68A935B30191}" presName="sibTrans" presStyleCnt="0"/>
      <dgm:spPr/>
    </dgm:pt>
    <dgm:pt modelId="{55A0AAFB-6D09-4188-98FB-75793B88362C}" type="pres">
      <dgm:prSet presAssocID="{44746E04-C7CE-4343-9C4D-3A59EEFDFA40}" presName="compNode" presStyleCnt="0"/>
      <dgm:spPr/>
    </dgm:pt>
    <dgm:pt modelId="{3F50B765-8AF8-4772-9288-7322CF2452B8}" type="pres">
      <dgm:prSet presAssocID="{44746E04-C7CE-4343-9C4D-3A59EEFDFA40}" presName="bgRect" presStyleLbl="bgShp" presStyleIdx="3" presStyleCnt="4"/>
      <dgm:spPr/>
    </dgm:pt>
    <dgm:pt modelId="{89EFA8F1-81F3-4A63-BF38-A5C2DAA83A03}" type="pres">
      <dgm:prSet presAssocID="{44746E04-C7CE-4343-9C4D-3A59EEFDFA4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3DADA80-1535-48F1-9D99-374478BA197F}" type="pres">
      <dgm:prSet presAssocID="{44746E04-C7CE-4343-9C4D-3A59EEFDFA40}" presName="spaceRect" presStyleCnt="0"/>
      <dgm:spPr/>
    </dgm:pt>
    <dgm:pt modelId="{88B67F41-0971-494E-9C9F-0C4B2A85663D}" type="pres">
      <dgm:prSet presAssocID="{44746E04-C7CE-4343-9C4D-3A59EEFDFA4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2571205-B086-49FC-8A65-87DC5C9075D4}" type="presOf" srcId="{7ED61781-276F-4A30-9153-E19F986D1C5C}" destId="{4C2527DE-052B-411C-B3CD-FC54FE4632EC}" srcOrd="0" destOrd="0" presId="urn:microsoft.com/office/officeart/2018/2/layout/IconVerticalSolidList"/>
    <dgm:cxn modelId="{6AFC8C0D-E74F-4E39-AE1D-DBCEBB3E0C47}" srcId="{70152E6F-4450-4AF3-9B32-04B434E24465}" destId="{44746E04-C7CE-4343-9C4D-3A59EEFDFA40}" srcOrd="3" destOrd="0" parTransId="{C96222B7-C757-4DA7-8643-C5888338F4B5}" sibTransId="{2A2E5415-EDB5-4FE3-990A-EA72F654A48A}"/>
    <dgm:cxn modelId="{C2676018-1732-4F96-BDB7-D0C91B190688}" type="presOf" srcId="{1A556C8C-5FCC-4F94-A9F5-E7C6243DAF80}" destId="{D4832C9B-B3CD-4257-B3CA-B203AF28AB0D}" srcOrd="0" destOrd="0" presId="urn:microsoft.com/office/officeart/2018/2/layout/IconVerticalSolidList"/>
    <dgm:cxn modelId="{9B57E71D-707D-47D6-8AFA-316F82B4C65E}" srcId="{70152E6F-4450-4AF3-9B32-04B434E24465}" destId="{1A556C8C-5FCC-4F94-A9F5-E7C6243DAF80}" srcOrd="0" destOrd="0" parTransId="{804964F9-4A03-4A02-A617-3ADF4169CCB5}" sibTransId="{02EBAC22-C5C6-4C79-A85E-D0E75A9515A8}"/>
    <dgm:cxn modelId="{B29CB31E-54DB-44C7-891E-FBA93B8F44AB}" srcId="{70152E6F-4450-4AF3-9B32-04B434E24465}" destId="{F9E2DBB2-E044-4458-8C2B-FF31CDEEEB1D}" srcOrd="1" destOrd="0" parTransId="{D32C5642-6DF3-4785-A5FA-39F005D7679A}" sibTransId="{0F906AD5-BA94-475A-9625-522D4CA5F813}"/>
    <dgm:cxn modelId="{E751EC64-A9DA-4EEB-A7A6-A13AA2B244F2}" type="presOf" srcId="{44746E04-C7CE-4343-9C4D-3A59EEFDFA40}" destId="{88B67F41-0971-494E-9C9F-0C4B2A85663D}" srcOrd="0" destOrd="0" presId="urn:microsoft.com/office/officeart/2018/2/layout/IconVerticalSolidList"/>
    <dgm:cxn modelId="{F525067A-69B2-4BA8-9D37-F2BD6C7FCB94}" type="presOf" srcId="{F9E2DBB2-E044-4458-8C2B-FF31CDEEEB1D}" destId="{BBB06DD1-D283-4F1B-B47A-41F4748472F4}" srcOrd="0" destOrd="0" presId="urn:microsoft.com/office/officeart/2018/2/layout/IconVerticalSolidList"/>
    <dgm:cxn modelId="{A1DAC9AB-CBE5-4E12-9E25-7933B864325A}" type="presOf" srcId="{70152E6F-4450-4AF3-9B32-04B434E24465}" destId="{ADBB5B60-7677-4E1E-9C33-B5156616D1C1}" srcOrd="0" destOrd="0" presId="urn:microsoft.com/office/officeart/2018/2/layout/IconVerticalSolidList"/>
    <dgm:cxn modelId="{EC37FAB7-EDE0-4008-B1CB-25C59C644434}" srcId="{70152E6F-4450-4AF3-9B32-04B434E24465}" destId="{7ED61781-276F-4A30-9153-E19F986D1C5C}" srcOrd="2" destOrd="0" parTransId="{359D9D93-D694-4890-8680-98D4000F6CF4}" sibTransId="{C266D0F1-0595-4F3D-BCBD-68A935B30191}"/>
    <dgm:cxn modelId="{1898DAF9-67CE-45EB-B0F7-673DAA524F73}" type="presParOf" srcId="{ADBB5B60-7677-4E1E-9C33-B5156616D1C1}" destId="{E3C7253B-E6EA-418E-9382-CDE3507CF011}" srcOrd="0" destOrd="0" presId="urn:microsoft.com/office/officeart/2018/2/layout/IconVerticalSolidList"/>
    <dgm:cxn modelId="{BA7EB2D6-9976-48D2-A4C2-346E0C40CD90}" type="presParOf" srcId="{E3C7253B-E6EA-418E-9382-CDE3507CF011}" destId="{6BA8E608-3DF1-422F-B18D-0137216D4F68}" srcOrd="0" destOrd="0" presId="urn:microsoft.com/office/officeart/2018/2/layout/IconVerticalSolidList"/>
    <dgm:cxn modelId="{F4D4692A-29AD-444D-ABF6-9A431879C9AB}" type="presParOf" srcId="{E3C7253B-E6EA-418E-9382-CDE3507CF011}" destId="{3EA01D87-03AE-4F4F-8876-B6A7E5E579EB}" srcOrd="1" destOrd="0" presId="urn:microsoft.com/office/officeart/2018/2/layout/IconVerticalSolidList"/>
    <dgm:cxn modelId="{1B773632-7313-4FAB-8A8B-B4CB149EA6B6}" type="presParOf" srcId="{E3C7253B-E6EA-418E-9382-CDE3507CF011}" destId="{67DE7146-AFFE-4C4F-9453-6E805A5ACB1C}" srcOrd="2" destOrd="0" presId="urn:microsoft.com/office/officeart/2018/2/layout/IconVerticalSolidList"/>
    <dgm:cxn modelId="{337D6D11-1F2A-41E7-BA19-1302438FC0BE}" type="presParOf" srcId="{E3C7253B-E6EA-418E-9382-CDE3507CF011}" destId="{D4832C9B-B3CD-4257-B3CA-B203AF28AB0D}" srcOrd="3" destOrd="0" presId="urn:microsoft.com/office/officeart/2018/2/layout/IconVerticalSolidList"/>
    <dgm:cxn modelId="{0D5E0FAB-1E8D-4BD6-BE2A-E521A14D7E20}" type="presParOf" srcId="{ADBB5B60-7677-4E1E-9C33-B5156616D1C1}" destId="{3BB072CE-73AA-4285-BBDE-822A5A7AFE71}" srcOrd="1" destOrd="0" presId="urn:microsoft.com/office/officeart/2018/2/layout/IconVerticalSolidList"/>
    <dgm:cxn modelId="{9958F6C7-E3AA-456B-B875-C0FD7A7E8AE6}" type="presParOf" srcId="{ADBB5B60-7677-4E1E-9C33-B5156616D1C1}" destId="{8B9D8EC4-B424-4202-A1B4-2B4E75D393B5}" srcOrd="2" destOrd="0" presId="urn:microsoft.com/office/officeart/2018/2/layout/IconVerticalSolidList"/>
    <dgm:cxn modelId="{37AC7A50-56B0-4EB0-B6BD-DECB84D0399C}" type="presParOf" srcId="{8B9D8EC4-B424-4202-A1B4-2B4E75D393B5}" destId="{8516831E-242D-4454-9E09-DDC3765AC90D}" srcOrd="0" destOrd="0" presId="urn:microsoft.com/office/officeart/2018/2/layout/IconVerticalSolidList"/>
    <dgm:cxn modelId="{77815A93-BFCC-4ECA-9017-B2F600D9A49E}" type="presParOf" srcId="{8B9D8EC4-B424-4202-A1B4-2B4E75D393B5}" destId="{3996C885-2F4D-4338-8595-EEA205EF3758}" srcOrd="1" destOrd="0" presId="urn:microsoft.com/office/officeart/2018/2/layout/IconVerticalSolidList"/>
    <dgm:cxn modelId="{3CDFFD23-9ED3-4957-A0D0-4A117DA007A0}" type="presParOf" srcId="{8B9D8EC4-B424-4202-A1B4-2B4E75D393B5}" destId="{F5F7547A-EB06-49BC-9F0A-510BA23F2981}" srcOrd="2" destOrd="0" presId="urn:microsoft.com/office/officeart/2018/2/layout/IconVerticalSolidList"/>
    <dgm:cxn modelId="{102D93A7-EB30-463B-8943-5FC5869E736A}" type="presParOf" srcId="{8B9D8EC4-B424-4202-A1B4-2B4E75D393B5}" destId="{BBB06DD1-D283-4F1B-B47A-41F4748472F4}" srcOrd="3" destOrd="0" presId="urn:microsoft.com/office/officeart/2018/2/layout/IconVerticalSolidList"/>
    <dgm:cxn modelId="{300803A4-740A-4725-9398-5DE7836D03F5}" type="presParOf" srcId="{ADBB5B60-7677-4E1E-9C33-B5156616D1C1}" destId="{62F9D2FA-A53D-49BD-82B2-F835C7D4B83C}" srcOrd="3" destOrd="0" presId="urn:microsoft.com/office/officeart/2018/2/layout/IconVerticalSolidList"/>
    <dgm:cxn modelId="{64A82B12-58DA-4EC2-8814-CC0BB0D1E631}" type="presParOf" srcId="{ADBB5B60-7677-4E1E-9C33-B5156616D1C1}" destId="{E8077DF8-1E07-4D0A-86BB-C0E076A79060}" srcOrd="4" destOrd="0" presId="urn:microsoft.com/office/officeart/2018/2/layout/IconVerticalSolidList"/>
    <dgm:cxn modelId="{153672FB-A319-43AD-AFA2-67BF0510BEC8}" type="presParOf" srcId="{E8077DF8-1E07-4D0A-86BB-C0E076A79060}" destId="{AA9DCE62-A697-44EF-B1FA-7552335B186F}" srcOrd="0" destOrd="0" presId="urn:microsoft.com/office/officeart/2018/2/layout/IconVerticalSolidList"/>
    <dgm:cxn modelId="{C482C08D-6AC6-45AD-88D6-F18A09543201}" type="presParOf" srcId="{E8077DF8-1E07-4D0A-86BB-C0E076A79060}" destId="{8BAC5B8E-54CB-4B9F-93D7-242554EAC131}" srcOrd="1" destOrd="0" presId="urn:microsoft.com/office/officeart/2018/2/layout/IconVerticalSolidList"/>
    <dgm:cxn modelId="{C16D4112-EEE4-41B1-9C97-797922ACFED9}" type="presParOf" srcId="{E8077DF8-1E07-4D0A-86BB-C0E076A79060}" destId="{8044BFD0-2213-40F5-B4B1-D32AEC33C4CA}" srcOrd="2" destOrd="0" presId="urn:microsoft.com/office/officeart/2018/2/layout/IconVerticalSolidList"/>
    <dgm:cxn modelId="{D9C052C6-7EED-465E-B58B-D8D875CB3219}" type="presParOf" srcId="{E8077DF8-1E07-4D0A-86BB-C0E076A79060}" destId="{4C2527DE-052B-411C-B3CD-FC54FE4632EC}" srcOrd="3" destOrd="0" presId="urn:microsoft.com/office/officeart/2018/2/layout/IconVerticalSolidList"/>
    <dgm:cxn modelId="{D48A2FF9-6C34-4B5E-8C5F-8E0AF1D7AD45}" type="presParOf" srcId="{ADBB5B60-7677-4E1E-9C33-B5156616D1C1}" destId="{7F8798F4-2EF3-41BF-A729-7A5EE32C34A6}" srcOrd="5" destOrd="0" presId="urn:microsoft.com/office/officeart/2018/2/layout/IconVerticalSolidList"/>
    <dgm:cxn modelId="{73BE2178-B761-427D-8A9C-138DC4B1D556}" type="presParOf" srcId="{ADBB5B60-7677-4E1E-9C33-B5156616D1C1}" destId="{55A0AAFB-6D09-4188-98FB-75793B88362C}" srcOrd="6" destOrd="0" presId="urn:microsoft.com/office/officeart/2018/2/layout/IconVerticalSolidList"/>
    <dgm:cxn modelId="{9B83DF00-5F8E-4180-8F43-238DE4F9F118}" type="presParOf" srcId="{55A0AAFB-6D09-4188-98FB-75793B88362C}" destId="{3F50B765-8AF8-4772-9288-7322CF2452B8}" srcOrd="0" destOrd="0" presId="urn:microsoft.com/office/officeart/2018/2/layout/IconVerticalSolidList"/>
    <dgm:cxn modelId="{77EAF16C-5A17-43FD-838C-9A8FC411D377}" type="presParOf" srcId="{55A0AAFB-6D09-4188-98FB-75793B88362C}" destId="{89EFA8F1-81F3-4A63-BF38-A5C2DAA83A03}" srcOrd="1" destOrd="0" presId="urn:microsoft.com/office/officeart/2018/2/layout/IconVerticalSolidList"/>
    <dgm:cxn modelId="{63CE9D0E-2CB4-4917-82C9-7899779BDD3C}" type="presParOf" srcId="{55A0AAFB-6D09-4188-98FB-75793B88362C}" destId="{13DADA80-1535-48F1-9D99-374478BA197F}" srcOrd="2" destOrd="0" presId="urn:microsoft.com/office/officeart/2018/2/layout/IconVerticalSolidList"/>
    <dgm:cxn modelId="{D9541F7D-5928-47C7-843E-AB33008962ED}" type="presParOf" srcId="{55A0AAFB-6D09-4188-98FB-75793B88362C}" destId="{88B67F41-0971-494E-9C9F-0C4B2A8566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59DDCA-49DE-441D-A263-5D8F51FBE66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B261EFF-C47C-4D0A-B425-C07EC8C052AF}">
      <dgm:prSet/>
      <dgm:spPr/>
      <dgm:t>
        <a:bodyPr/>
        <a:lstStyle/>
        <a:p>
          <a:r>
            <a:rPr lang="en-FI" b="1" i="0" baseline="0"/>
            <a:t>Customer:</a:t>
          </a:r>
          <a:r>
            <a:rPr lang="en-FI" b="0" i="0" baseline="0"/>
            <a:t> Sign up/log in to access and place orders.</a:t>
          </a:r>
          <a:endParaRPr lang="en-US"/>
        </a:p>
      </dgm:t>
    </dgm:pt>
    <dgm:pt modelId="{D91B774D-05F7-499A-86A9-C74A615BB269}" type="parTrans" cxnId="{B5D282BE-C464-4DA0-8F10-5024E05C15DC}">
      <dgm:prSet/>
      <dgm:spPr/>
      <dgm:t>
        <a:bodyPr/>
        <a:lstStyle/>
        <a:p>
          <a:endParaRPr lang="en-US"/>
        </a:p>
      </dgm:t>
    </dgm:pt>
    <dgm:pt modelId="{BC1B1E2C-E23B-43AC-96B7-7EC213F2BDE5}" type="sibTrans" cxnId="{B5D282BE-C464-4DA0-8F10-5024E05C15DC}">
      <dgm:prSet/>
      <dgm:spPr/>
      <dgm:t>
        <a:bodyPr/>
        <a:lstStyle/>
        <a:p>
          <a:endParaRPr lang="en-US"/>
        </a:p>
      </dgm:t>
    </dgm:pt>
    <dgm:pt modelId="{0C9CF67A-BFBC-4AA6-B0CD-02DE0FD623F8}">
      <dgm:prSet/>
      <dgm:spPr/>
      <dgm:t>
        <a:bodyPr/>
        <a:lstStyle/>
        <a:p>
          <a:r>
            <a:rPr lang="en-FI" b="1" i="0" baseline="0"/>
            <a:t>Customer:</a:t>
          </a:r>
          <a:r>
            <a:rPr lang="en-FI" b="0" i="0" baseline="0"/>
            <a:t> Browse bakery products before purchasing.</a:t>
          </a:r>
          <a:endParaRPr lang="en-US"/>
        </a:p>
      </dgm:t>
    </dgm:pt>
    <dgm:pt modelId="{A01E7B25-2DC9-431C-8DDA-E2E4A23862D3}" type="parTrans" cxnId="{6B5E888A-21A0-4C0A-A966-580DCED9FE3C}">
      <dgm:prSet/>
      <dgm:spPr/>
      <dgm:t>
        <a:bodyPr/>
        <a:lstStyle/>
        <a:p>
          <a:endParaRPr lang="en-US"/>
        </a:p>
      </dgm:t>
    </dgm:pt>
    <dgm:pt modelId="{F995A7DB-65A8-499D-A05C-5B4D9B0AB8A0}" type="sibTrans" cxnId="{6B5E888A-21A0-4C0A-A966-580DCED9FE3C}">
      <dgm:prSet/>
      <dgm:spPr/>
      <dgm:t>
        <a:bodyPr/>
        <a:lstStyle/>
        <a:p>
          <a:endParaRPr lang="en-US"/>
        </a:p>
      </dgm:t>
    </dgm:pt>
    <dgm:pt modelId="{42FE3F45-7F67-4A8D-BAB2-6B2690594093}">
      <dgm:prSet/>
      <dgm:spPr/>
      <dgm:t>
        <a:bodyPr/>
        <a:lstStyle/>
        <a:p>
          <a:r>
            <a:rPr lang="en-FI" b="1" i="0" baseline="0"/>
            <a:t>Customer:</a:t>
          </a:r>
          <a:r>
            <a:rPr lang="en-FI" b="0" i="0" baseline="0"/>
            <a:t> Add items to the cart and complete orders.</a:t>
          </a:r>
          <a:endParaRPr lang="en-US"/>
        </a:p>
      </dgm:t>
    </dgm:pt>
    <dgm:pt modelId="{211D09AF-8005-47EE-868C-851294813D7A}" type="parTrans" cxnId="{51500772-9DC0-4FE1-B0FB-FED0343C15DF}">
      <dgm:prSet/>
      <dgm:spPr/>
      <dgm:t>
        <a:bodyPr/>
        <a:lstStyle/>
        <a:p>
          <a:endParaRPr lang="en-US"/>
        </a:p>
      </dgm:t>
    </dgm:pt>
    <dgm:pt modelId="{7D9B6AAA-A6BB-4026-A733-176576BE90BD}" type="sibTrans" cxnId="{51500772-9DC0-4FE1-B0FB-FED0343C15DF}">
      <dgm:prSet/>
      <dgm:spPr/>
      <dgm:t>
        <a:bodyPr/>
        <a:lstStyle/>
        <a:p>
          <a:endParaRPr lang="en-US"/>
        </a:p>
      </dgm:t>
    </dgm:pt>
    <dgm:pt modelId="{5FD1DFBB-6F8A-435B-A44F-5D893E71E075}">
      <dgm:prSet/>
      <dgm:spPr/>
      <dgm:t>
        <a:bodyPr/>
        <a:lstStyle/>
        <a:p>
          <a:r>
            <a:rPr lang="en-FI" b="1" i="0" baseline="0"/>
            <a:t>Customer:</a:t>
          </a:r>
          <a:r>
            <a:rPr lang="en-FI" b="0" i="0" baseline="0"/>
            <a:t> Track order status for delivery updates.</a:t>
          </a:r>
          <a:endParaRPr lang="en-US"/>
        </a:p>
      </dgm:t>
    </dgm:pt>
    <dgm:pt modelId="{F2BF4AC7-A1D4-4CA3-8A5C-BA2FBC1C3BA3}" type="parTrans" cxnId="{AA21F21E-166B-406B-A7D6-0030CF374AFA}">
      <dgm:prSet/>
      <dgm:spPr/>
      <dgm:t>
        <a:bodyPr/>
        <a:lstStyle/>
        <a:p>
          <a:endParaRPr lang="en-US"/>
        </a:p>
      </dgm:t>
    </dgm:pt>
    <dgm:pt modelId="{C0703C46-0B1E-4A0B-8D7F-360C81FC1FD5}" type="sibTrans" cxnId="{AA21F21E-166B-406B-A7D6-0030CF374AFA}">
      <dgm:prSet/>
      <dgm:spPr/>
      <dgm:t>
        <a:bodyPr/>
        <a:lstStyle/>
        <a:p>
          <a:endParaRPr lang="en-US"/>
        </a:p>
      </dgm:t>
    </dgm:pt>
    <dgm:pt modelId="{89482208-86FC-4C0C-B891-37FBB959A078}">
      <dgm:prSet/>
      <dgm:spPr/>
      <dgm:t>
        <a:bodyPr/>
        <a:lstStyle/>
        <a:p>
          <a:r>
            <a:rPr lang="en-FI" b="1" i="0" baseline="0"/>
            <a:t>Bakery Owner:</a:t>
          </a:r>
          <a:r>
            <a:rPr lang="en-FI" b="0" i="0" baseline="0"/>
            <a:t> Manage product listings (add/update/delete).</a:t>
          </a:r>
          <a:endParaRPr lang="en-US"/>
        </a:p>
      </dgm:t>
    </dgm:pt>
    <dgm:pt modelId="{3474687E-E4E7-434F-84A6-097169045B62}" type="parTrans" cxnId="{8D50463D-B1E0-440D-9AAC-3F532DA143AF}">
      <dgm:prSet/>
      <dgm:spPr/>
      <dgm:t>
        <a:bodyPr/>
        <a:lstStyle/>
        <a:p>
          <a:endParaRPr lang="en-US"/>
        </a:p>
      </dgm:t>
    </dgm:pt>
    <dgm:pt modelId="{44043F06-4D05-41A8-87E9-1FB6E45B4E0D}" type="sibTrans" cxnId="{8D50463D-B1E0-440D-9AAC-3F532DA143AF}">
      <dgm:prSet/>
      <dgm:spPr/>
      <dgm:t>
        <a:bodyPr/>
        <a:lstStyle/>
        <a:p>
          <a:endParaRPr lang="en-US"/>
        </a:p>
      </dgm:t>
    </dgm:pt>
    <dgm:pt modelId="{0B7DED91-4AE6-4252-AB97-D917F2B849E0}">
      <dgm:prSet/>
      <dgm:spPr/>
      <dgm:t>
        <a:bodyPr/>
        <a:lstStyle/>
        <a:p>
          <a:r>
            <a:rPr lang="en-FI" b="1" i="0" baseline="0"/>
            <a:t>Bakery Owner:</a:t>
          </a:r>
          <a:r>
            <a:rPr lang="en-FI" b="0" i="0" baseline="0"/>
            <a:t> View and process customer orders.</a:t>
          </a:r>
          <a:endParaRPr lang="en-US"/>
        </a:p>
      </dgm:t>
    </dgm:pt>
    <dgm:pt modelId="{09BE91C1-9DAA-4D6B-B538-A89659BA4C94}" type="parTrans" cxnId="{4BFCB1A6-2435-4EA3-AA78-9FC08B81CACD}">
      <dgm:prSet/>
      <dgm:spPr/>
      <dgm:t>
        <a:bodyPr/>
        <a:lstStyle/>
        <a:p>
          <a:endParaRPr lang="en-US"/>
        </a:p>
      </dgm:t>
    </dgm:pt>
    <dgm:pt modelId="{049EB038-B4AA-4E84-9257-5285BE81D430}" type="sibTrans" cxnId="{4BFCB1A6-2435-4EA3-AA78-9FC08B81CACD}">
      <dgm:prSet/>
      <dgm:spPr/>
      <dgm:t>
        <a:bodyPr/>
        <a:lstStyle/>
        <a:p>
          <a:endParaRPr lang="en-US"/>
        </a:p>
      </dgm:t>
    </dgm:pt>
    <dgm:pt modelId="{09B7FB11-99C5-432D-BF0B-7CBC00698FBC}">
      <dgm:prSet/>
      <dgm:spPr/>
      <dgm:t>
        <a:bodyPr/>
        <a:lstStyle/>
        <a:p>
          <a:r>
            <a:rPr lang="en-FI" b="1" i="0" baseline="0"/>
            <a:t>Admin:</a:t>
          </a:r>
          <a:r>
            <a:rPr lang="en-FI" b="0" i="0" baseline="0"/>
            <a:t> Monitor users and orders for smooth operations. </a:t>
          </a:r>
          <a:endParaRPr lang="en-US"/>
        </a:p>
      </dgm:t>
    </dgm:pt>
    <dgm:pt modelId="{9AAF9F28-98F4-480F-B6D8-67CE1A6D8D6D}" type="parTrans" cxnId="{A34634BA-F57C-4150-9BAD-424729533EBE}">
      <dgm:prSet/>
      <dgm:spPr/>
      <dgm:t>
        <a:bodyPr/>
        <a:lstStyle/>
        <a:p>
          <a:endParaRPr lang="en-US"/>
        </a:p>
      </dgm:t>
    </dgm:pt>
    <dgm:pt modelId="{B0FDFCCE-710D-45BC-B96E-0CC2EE0E5892}" type="sibTrans" cxnId="{A34634BA-F57C-4150-9BAD-424729533EBE}">
      <dgm:prSet/>
      <dgm:spPr/>
      <dgm:t>
        <a:bodyPr/>
        <a:lstStyle/>
        <a:p>
          <a:endParaRPr lang="en-US"/>
        </a:p>
      </dgm:t>
    </dgm:pt>
    <dgm:pt modelId="{856098C6-405A-4DBE-BD5C-05A924AA5B1A}" type="pres">
      <dgm:prSet presAssocID="{6A59DDCA-49DE-441D-A263-5D8F51FBE66E}" presName="root" presStyleCnt="0">
        <dgm:presLayoutVars>
          <dgm:dir/>
          <dgm:resizeHandles val="exact"/>
        </dgm:presLayoutVars>
      </dgm:prSet>
      <dgm:spPr/>
    </dgm:pt>
    <dgm:pt modelId="{C5A1EBF0-08ED-43C3-93FD-2BA4A9693DD2}" type="pres">
      <dgm:prSet presAssocID="{5B261EFF-C47C-4D0A-B425-C07EC8C052AF}" presName="compNode" presStyleCnt="0"/>
      <dgm:spPr/>
    </dgm:pt>
    <dgm:pt modelId="{59B0CFE7-D628-450F-B18E-A14C44155249}" type="pres">
      <dgm:prSet presAssocID="{5B261EFF-C47C-4D0A-B425-C07EC8C052AF}" presName="bgRect" presStyleLbl="bgShp" presStyleIdx="0" presStyleCnt="7"/>
      <dgm:spPr/>
    </dgm:pt>
    <dgm:pt modelId="{3494E9E3-1F82-4891-8D70-69043453686B}" type="pres">
      <dgm:prSet presAssocID="{5B261EFF-C47C-4D0A-B425-C07EC8C052AF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77652B73-B7CB-4B57-B4AC-5FD586313C99}" type="pres">
      <dgm:prSet presAssocID="{5B261EFF-C47C-4D0A-B425-C07EC8C052AF}" presName="spaceRect" presStyleCnt="0"/>
      <dgm:spPr/>
    </dgm:pt>
    <dgm:pt modelId="{93D616CD-3397-44CE-9423-D5EFC4D0B8E2}" type="pres">
      <dgm:prSet presAssocID="{5B261EFF-C47C-4D0A-B425-C07EC8C052AF}" presName="parTx" presStyleLbl="revTx" presStyleIdx="0" presStyleCnt="7">
        <dgm:presLayoutVars>
          <dgm:chMax val="0"/>
          <dgm:chPref val="0"/>
        </dgm:presLayoutVars>
      </dgm:prSet>
      <dgm:spPr/>
    </dgm:pt>
    <dgm:pt modelId="{4F8AC33D-C668-416C-96B3-7B5DA15B4E91}" type="pres">
      <dgm:prSet presAssocID="{BC1B1E2C-E23B-43AC-96B7-7EC213F2BDE5}" presName="sibTrans" presStyleCnt="0"/>
      <dgm:spPr/>
    </dgm:pt>
    <dgm:pt modelId="{922B2229-9026-4A8A-B941-51B46BBB79A9}" type="pres">
      <dgm:prSet presAssocID="{0C9CF67A-BFBC-4AA6-B0CD-02DE0FD623F8}" presName="compNode" presStyleCnt="0"/>
      <dgm:spPr/>
    </dgm:pt>
    <dgm:pt modelId="{0327AAE9-ACB5-446E-9190-E22720229AF0}" type="pres">
      <dgm:prSet presAssocID="{0C9CF67A-BFBC-4AA6-B0CD-02DE0FD623F8}" presName="bgRect" presStyleLbl="bgShp" presStyleIdx="1" presStyleCnt="7"/>
      <dgm:spPr/>
    </dgm:pt>
    <dgm:pt modelId="{C3A3E277-0202-4D6C-9D15-FB245A5CD61E}" type="pres">
      <dgm:prSet presAssocID="{0C9CF67A-BFBC-4AA6-B0CD-02DE0FD623F8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pcake"/>
        </a:ext>
      </dgm:extLst>
    </dgm:pt>
    <dgm:pt modelId="{80337849-2415-46A6-A42C-55AD4D795046}" type="pres">
      <dgm:prSet presAssocID="{0C9CF67A-BFBC-4AA6-B0CD-02DE0FD623F8}" presName="spaceRect" presStyleCnt="0"/>
      <dgm:spPr/>
    </dgm:pt>
    <dgm:pt modelId="{D50204AE-CC4E-4519-8511-961030D2235A}" type="pres">
      <dgm:prSet presAssocID="{0C9CF67A-BFBC-4AA6-B0CD-02DE0FD623F8}" presName="parTx" presStyleLbl="revTx" presStyleIdx="1" presStyleCnt="7">
        <dgm:presLayoutVars>
          <dgm:chMax val="0"/>
          <dgm:chPref val="0"/>
        </dgm:presLayoutVars>
      </dgm:prSet>
      <dgm:spPr/>
    </dgm:pt>
    <dgm:pt modelId="{CF7988CD-B3AD-4D29-B19F-983D487D724E}" type="pres">
      <dgm:prSet presAssocID="{F995A7DB-65A8-499D-A05C-5B4D9B0AB8A0}" presName="sibTrans" presStyleCnt="0"/>
      <dgm:spPr/>
    </dgm:pt>
    <dgm:pt modelId="{1D929A3F-5D27-489B-9BB7-93416CD914D9}" type="pres">
      <dgm:prSet presAssocID="{42FE3F45-7F67-4A8D-BAB2-6B2690594093}" presName="compNode" presStyleCnt="0"/>
      <dgm:spPr/>
    </dgm:pt>
    <dgm:pt modelId="{4398BD2C-6B42-4EA3-8FB7-3956E44759AC}" type="pres">
      <dgm:prSet presAssocID="{42FE3F45-7F67-4A8D-BAB2-6B2690594093}" presName="bgRect" presStyleLbl="bgShp" presStyleIdx="2" presStyleCnt="7"/>
      <dgm:spPr/>
    </dgm:pt>
    <dgm:pt modelId="{731739C8-5B72-4B1F-811B-A9C959B45E39}" type="pres">
      <dgm:prSet presAssocID="{42FE3F45-7F67-4A8D-BAB2-6B2690594093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CD15B893-E79B-4CC6-BB75-4F488A4FF582}" type="pres">
      <dgm:prSet presAssocID="{42FE3F45-7F67-4A8D-BAB2-6B2690594093}" presName="spaceRect" presStyleCnt="0"/>
      <dgm:spPr/>
    </dgm:pt>
    <dgm:pt modelId="{6078DDE0-C116-48E5-9468-0AB82A650D8D}" type="pres">
      <dgm:prSet presAssocID="{42FE3F45-7F67-4A8D-BAB2-6B2690594093}" presName="parTx" presStyleLbl="revTx" presStyleIdx="2" presStyleCnt="7">
        <dgm:presLayoutVars>
          <dgm:chMax val="0"/>
          <dgm:chPref val="0"/>
        </dgm:presLayoutVars>
      </dgm:prSet>
      <dgm:spPr/>
    </dgm:pt>
    <dgm:pt modelId="{072B2DF3-B304-4C4E-9B03-1418D8ADD258}" type="pres">
      <dgm:prSet presAssocID="{7D9B6AAA-A6BB-4026-A733-176576BE90BD}" presName="sibTrans" presStyleCnt="0"/>
      <dgm:spPr/>
    </dgm:pt>
    <dgm:pt modelId="{CBD33BF3-1E86-4A8B-B50D-2225240713FB}" type="pres">
      <dgm:prSet presAssocID="{5FD1DFBB-6F8A-435B-A44F-5D893E71E075}" presName="compNode" presStyleCnt="0"/>
      <dgm:spPr/>
    </dgm:pt>
    <dgm:pt modelId="{DF352B7C-DFF2-4608-854B-C74183221362}" type="pres">
      <dgm:prSet presAssocID="{5FD1DFBB-6F8A-435B-A44F-5D893E71E075}" presName="bgRect" presStyleLbl="bgShp" presStyleIdx="3" presStyleCnt="7"/>
      <dgm:spPr/>
    </dgm:pt>
    <dgm:pt modelId="{C26EC15B-9CBE-4DA0-A266-4F5DB4B661BD}" type="pres">
      <dgm:prSet presAssocID="{5FD1DFBB-6F8A-435B-A44F-5D893E71E07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198E9C7A-54A2-4FBB-80E9-E261B0E6B877}" type="pres">
      <dgm:prSet presAssocID="{5FD1DFBB-6F8A-435B-A44F-5D893E71E075}" presName="spaceRect" presStyleCnt="0"/>
      <dgm:spPr/>
    </dgm:pt>
    <dgm:pt modelId="{30196DC7-B337-42F9-B3EF-09DA42DF5D63}" type="pres">
      <dgm:prSet presAssocID="{5FD1DFBB-6F8A-435B-A44F-5D893E71E075}" presName="parTx" presStyleLbl="revTx" presStyleIdx="3" presStyleCnt="7">
        <dgm:presLayoutVars>
          <dgm:chMax val="0"/>
          <dgm:chPref val="0"/>
        </dgm:presLayoutVars>
      </dgm:prSet>
      <dgm:spPr/>
    </dgm:pt>
    <dgm:pt modelId="{70649FFE-1C32-42E9-9DFB-30257CAF8F9C}" type="pres">
      <dgm:prSet presAssocID="{C0703C46-0B1E-4A0B-8D7F-360C81FC1FD5}" presName="sibTrans" presStyleCnt="0"/>
      <dgm:spPr/>
    </dgm:pt>
    <dgm:pt modelId="{FA66CC71-C4B5-434A-BBE3-CD346BC62BA6}" type="pres">
      <dgm:prSet presAssocID="{89482208-86FC-4C0C-B891-37FBB959A078}" presName="compNode" presStyleCnt="0"/>
      <dgm:spPr/>
    </dgm:pt>
    <dgm:pt modelId="{8879A17A-7C85-42BB-A6D5-E8A7A0B83FAE}" type="pres">
      <dgm:prSet presAssocID="{89482208-86FC-4C0C-B891-37FBB959A078}" presName="bgRect" presStyleLbl="bgShp" presStyleIdx="4" presStyleCnt="7"/>
      <dgm:spPr/>
    </dgm:pt>
    <dgm:pt modelId="{0910D935-F4A5-4759-BBCD-5510320572AE}" type="pres">
      <dgm:prSet presAssocID="{89482208-86FC-4C0C-B891-37FBB959A078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ke"/>
        </a:ext>
      </dgm:extLst>
    </dgm:pt>
    <dgm:pt modelId="{4E70ABE0-577A-4145-A99B-DAC723EB4FB6}" type="pres">
      <dgm:prSet presAssocID="{89482208-86FC-4C0C-B891-37FBB959A078}" presName="spaceRect" presStyleCnt="0"/>
      <dgm:spPr/>
    </dgm:pt>
    <dgm:pt modelId="{342E40FB-E6B2-4BF3-9593-54E97029D6A6}" type="pres">
      <dgm:prSet presAssocID="{89482208-86FC-4C0C-B891-37FBB959A078}" presName="parTx" presStyleLbl="revTx" presStyleIdx="4" presStyleCnt="7">
        <dgm:presLayoutVars>
          <dgm:chMax val="0"/>
          <dgm:chPref val="0"/>
        </dgm:presLayoutVars>
      </dgm:prSet>
      <dgm:spPr/>
    </dgm:pt>
    <dgm:pt modelId="{CFA977AF-3729-447C-9967-114BA5D23A68}" type="pres">
      <dgm:prSet presAssocID="{44043F06-4D05-41A8-87E9-1FB6E45B4E0D}" presName="sibTrans" presStyleCnt="0"/>
      <dgm:spPr/>
    </dgm:pt>
    <dgm:pt modelId="{1D3F6970-778F-4B38-A8F7-9DDF26FD7E16}" type="pres">
      <dgm:prSet presAssocID="{0B7DED91-4AE6-4252-AB97-D917F2B849E0}" presName="compNode" presStyleCnt="0"/>
      <dgm:spPr/>
    </dgm:pt>
    <dgm:pt modelId="{4480FEDE-85CC-4BCC-B9EA-63F55829F322}" type="pres">
      <dgm:prSet presAssocID="{0B7DED91-4AE6-4252-AB97-D917F2B849E0}" presName="bgRect" presStyleLbl="bgShp" presStyleIdx="5" presStyleCnt="7"/>
      <dgm:spPr/>
    </dgm:pt>
    <dgm:pt modelId="{06F55B11-557F-4AD4-B6DD-CC3C77C6DF14}" type="pres">
      <dgm:prSet presAssocID="{0B7DED91-4AE6-4252-AB97-D917F2B849E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dding Cake"/>
        </a:ext>
      </dgm:extLst>
    </dgm:pt>
    <dgm:pt modelId="{3E4EE894-0345-439D-9A42-E3F3CA99435D}" type="pres">
      <dgm:prSet presAssocID="{0B7DED91-4AE6-4252-AB97-D917F2B849E0}" presName="spaceRect" presStyleCnt="0"/>
      <dgm:spPr/>
    </dgm:pt>
    <dgm:pt modelId="{81DE46C4-2353-4D2C-8B24-D3CFE3609830}" type="pres">
      <dgm:prSet presAssocID="{0B7DED91-4AE6-4252-AB97-D917F2B849E0}" presName="parTx" presStyleLbl="revTx" presStyleIdx="5" presStyleCnt="7">
        <dgm:presLayoutVars>
          <dgm:chMax val="0"/>
          <dgm:chPref val="0"/>
        </dgm:presLayoutVars>
      </dgm:prSet>
      <dgm:spPr/>
    </dgm:pt>
    <dgm:pt modelId="{49B7324F-5555-480B-BEEE-36FB61DA3710}" type="pres">
      <dgm:prSet presAssocID="{049EB038-B4AA-4E84-9257-5285BE81D430}" presName="sibTrans" presStyleCnt="0"/>
      <dgm:spPr/>
    </dgm:pt>
    <dgm:pt modelId="{4181A702-0404-463B-A772-62076A5B1AAD}" type="pres">
      <dgm:prSet presAssocID="{09B7FB11-99C5-432D-BF0B-7CBC00698FBC}" presName="compNode" presStyleCnt="0"/>
      <dgm:spPr/>
    </dgm:pt>
    <dgm:pt modelId="{8E60845A-4B88-435F-938C-D7BBA3776EC8}" type="pres">
      <dgm:prSet presAssocID="{09B7FB11-99C5-432D-BF0B-7CBC00698FBC}" presName="bgRect" presStyleLbl="bgShp" presStyleIdx="6" presStyleCnt="7"/>
      <dgm:spPr/>
    </dgm:pt>
    <dgm:pt modelId="{6C3B1158-95D9-4242-8E89-6AB3E0E54842}" type="pres">
      <dgm:prSet presAssocID="{09B7FB11-99C5-432D-BF0B-7CBC00698FBC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CB4AB43-0696-4E9E-B2E3-9C3470591B23}" type="pres">
      <dgm:prSet presAssocID="{09B7FB11-99C5-432D-BF0B-7CBC00698FBC}" presName="spaceRect" presStyleCnt="0"/>
      <dgm:spPr/>
    </dgm:pt>
    <dgm:pt modelId="{923D11A5-041A-4E47-8096-14179CD0065A}" type="pres">
      <dgm:prSet presAssocID="{09B7FB11-99C5-432D-BF0B-7CBC00698FBC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52DAEA11-261B-4151-A4BB-D88C2C36071C}" type="presOf" srcId="{0B7DED91-4AE6-4252-AB97-D917F2B849E0}" destId="{81DE46C4-2353-4D2C-8B24-D3CFE3609830}" srcOrd="0" destOrd="0" presId="urn:microsoft.com/office/officeart/2018/2/layout/IconVerticalSolidList"/>
    <dgm:cxn modelId="{1FB21C17-2B0B-4302-8BF2-B7BF440F26D2}" type="presOf" srcId="{5FD1DFBB-6F8A-435B-A44F-5D893E71E075}" destId="{30196DC7-B337-42F9-B3EF-09DA42DF5D63}" srcOrd="0" destOrd="0" presId="urn:microsoft.com/office/officeart/2018/2/layout/IconVerticalSolidList"/>
    <dgm:cxn modelId="{AA21F21E-166B-406B-A7D6-0030CF374AFA}" srcId="{6A59DDCA-49DE-441D-A263-5D8F51FBE66E}" destId="{5FD1DFBB-6F8A-435B-A44F-5D893E71E075}" srcOrd="3" destOrd="0" parTransId="{F2BF4AC7-A1D4-4CA3-8A5C-BA2FBC1C3BA3}" sibTransId="{C0703C46-0B1E-4A0B-8D7F-360C81FC1FD5}"/>
    <dgm:cxn modelId="{8D50463D-B1E0-440D-9AAC-3F532DA143AF}" srcId="{6A59DDCA-49DE-441D-A263-5D8F51FBE66E}" destId="{89482208-86FC-4C0C-B891-37FBB959A078}" srcOrd="4" destOrd="0" parTransId="{3474687E-E4E7-434F-84A6-097169045B62}" sibTransId="{44043F06-4D05-41A8-87E9-1FB6E45B4E0D}"/>
    <dgm:cxn modelId="{2C3A1041-DAB5-486D-80FE-D94BDB502670}" type="presOf" srcId="{6A59DDCA-49DE-441D-A263-5D8F51FBE66E}" destId="{856098C6-405A-4DBE-BD5C-05A924AA5B1A}" srcOrd="0" destOrd="0" presId="urn:microsoft.com/office/officeart/2018/2/layout/IconVerticalSolidList"/>
    <dgm:cxn modelId="{10625E51-E4E7-4B62-8BE3-7D0EF370F979}" type="presOf" srcId="{09B7FB11-99C5-432D-BF0B-7CBC00698FBC}" destId="{923D11A5-041A-4E47-8096-14179CD0065A}" srcOrd="0" destOrd="0" presId="urn:microsoft.com/office/officeart/2018/2/layout/IconVerticalSolidList"/>
    <dgm:cxn modelId="{2AABC871-8F45-4F73-9A96-3D2246324CF1}" type="presOf" srcId="{5B261EFF-C47C-4D0A-B425-C07EC8C052AF}" destId="{93D616CD-3397-44CE-9423-D5EFC4D0B8E2}" srcOrd="0" destOrd="0" presId="urn:microsoft.com/office/officeart/2018/2/layout/IconVerticalSolidList"/>
    <dgm:cxn modelId="{51500772-9DC0-4FE1-B0FB-FED0343C15DF}" srcId="{6A59DDCA-49DE-441D-A263-5D8F51FBE66E}" destId="{42FE3F45-7F67-4A8D-BAB2-6B2690594093}" srcOrd="2" destOrd="0" parTransId="{211D09AF-8005-47EE-868C-851294813D7A}" sibTransId="{7D9B6AAA-A6BB-4026-A733-176576BE90BD}"/>
    <dgm:cxn modelId="{6B5E888A-21A0-4C0A-A966-580DCED9FE3C}" srcId="{6A59DDCA-49DE-441D-A263-5D8F51FBE66E}" destId="{0C9CF67A-BFBC-4AA6-B0CD-02DE0FD623F8}" srcOrd="1" destOrd="0" parTransId="{A01E7B25-2DC9-431C-8DDA-E2E4A23862D3}" sibTransId="{F995A7DB-65A8-499D-A05C-5B4D9B0AB8A0}"/>
    <dgm:cxn modelId="{4BFCB1A6-2435-4EA3-AA78-9FC08B81CACD}" srcId="{6A59DDCA-49DE-441D-A263-5D8F51FBE66E}" destId="{0B7DED91-4AE6-4252-AB97-D917F2B849E0}" srcOrd="5" destOrd="0" parTransId="{09BE91C1-9DAA-4D6B-B538-A89659BA4C94}" sibTransId="{049EB038-B4AA-4E84-9257-5285BE81D430}"/>
    <dgm:cxn modelId="{33F18EB2-39C7-4C4F-8D84-CD71D5D2F9B3}" type="presOf" srcId="{89482208-86FC-4C0C-B891-37FBB959A078}" destId="{342E40FB-E6B2-4BF3-9593-54E97029D6A6}" srcOrd="0" destOrd="0" presId="urn:microsoft.com/office/officeart/2018/2/layout/IconVerticalSolidList"/>
    <dgm:cxn modelId="{A34634BA-F57C-4150-9BAD-424729533EBE}" srcId="{6A59DDCA-49DE-441D-A263-5D8F51FBE66E}" destId="{09B7FB11-99C5-432D-BF0B-7CBC00698FBC}" srcOrd="6" destOrd="0" parTransId="{9AAF9F28-98F4-480F-B6D8-67CE1A6D8D6D}" sibTransId="{B0FDFCCE-710D-45BC-B96E-0CC2EE0E5892}"/>
    <dgm:cxn modelId="{B5D282BE-C464-4DA0-8F10-5024E05C15DC}" srcId="{6A59DDCA-49DE-441D-A263-5D8F51FBE66E}" destId="{5B261EFF-C47C-4D0A-B425-C07EC8C052AF}" srcOrd="0" destOrd="0" parTransId="{D91B774D-05F7-499A-86A9-C74A615BB269}" sibTransId="{BC1B1E2C-E23B-43AC-96B7-7EC213F2BDE5}"/>
    <dgm:cxn modelId="{69265FD7-8123-469D-B76A-6BEFD89FE9A3}" type="presOf" srcId="{42FE3F45-7F67-4A8D-BAB2-6B2690594093}" destId="{6078DDE0-C116-48E5-9468-0AB82A650D8D}" srcOrd="0" destOrd="0" presId="urn:microsoft.com/office/officeart/2018/2/layout/IconVerticalSolidList"/>
    <dgm:cxn modelId="{BC62E6F7-0452-4073-B110-7D31AB4A2FAB}" type="presOf" srcId="{0C9CF67A-BFBC-4AA6-B0CD-02DE0FD623F8}" destId="{D50204AE-CC4E-4519-8511-961030D2235A}" srcOrd="0" destOrd="0" presId="urn:microsoft.com/office/officeart/2018/2/layout/IconVerticalSolidList"/>
    <dgm:cxn modelId="{A2850A2D-DBA2-466E-8DC4-4C689904909F}" type="presParOf" srcId="{856098C6-405A-4DBE-BD5C-05A924AA5B1A}" destId="{C5A1EBF0-08ED-43C3-93FD-2BA4A9693DD2}" srcOrd="0" destOrd="0" presId="urn:microsoft.com/office/officeart/2018/2/layout/IconVerticalSolidList"/>
    <dgm:cxn modelId="{63741D6D-B68F-4913-A687-21E88357169C}" type="presParOf" srcId="{C5A1EBF0-08ED-43C3-93FD-2BA4A9693DD2}" destId="{59B0CFE7-D628-450F-B18E-A14C44155249}" srcOrd="0" destOrd="0" presId="urn:microsoft.com/office/officeart/2018/2/layout/IconVerticalSolidList"/>
    <dgm:cxn modelId="{BFC1233D-52BE-4581-AE03-E8902838D4BB}" type="presParOf" srcId="{C5A1EBF0-08ED-43C3-93FD-2BA4A9693DD2}" destId="{3494E9E3-1F82-4891-8D70-69043453686B}" srcOrd="1" destOrd="0" presId="urn:microsoft.com/office/officeart/2018/2/layout/IconVerticalSolidList"/>
    <dgm:cxn modelId="{E7DFE077-090E-46D0-9F31-E321F18AAE5B}" type="presParOf" srcId="{C5A1EBF0-08ED-43C3-93FD-2BA4A9693DD2}" destId="{77652B73-B7CB-4B57-B4AC-5FD586313C99}" srcOrd="2" destOrd="0" presId="urn:microsoft.com/office/officeart/2018/2/layout/IconVerticalSolidList"/>
    <dgm:cxn modelId="{A30EA13F-5BFA-4A21-AC3D-ED35AE43242F}" type="presParOf" srcId="{C5A1EBF0-08ED-43C3-93FD-2BA4A9693DD2}" destId="{93D616CD-3397-44CE-9423-D5EFC4D0B8E2}" srcOrd="3" destOrd="0" presId="urn:microsoft.com/office/officeart/2018/2/layout/IconVerticalSolidList"/>
    <dgm:cxn modelId="{3C496F45-D4D0-4F38-92EB-986C0123C9E4}" type="presParOf" srcId="{856098C6-405A-4DBE-BD5C-05A924AA5B1A}" destId="{4F8AC33D-C668-416C-96B3-7B5DA15B4E91}" srcOrd="1" destOrd="0" presId="urn:microsoft.com/office/officeart/2018/2/layout/IconVerticalSolidList"/>
    <dgm:cxn modelId="{25E5A7BA-5859-4CCA-80F4-C1322FD45B1B}" type="presParOf" srcId="{856098C6-405A-4DBE-BD5C-05A924AA5B1A}" destId="{922B2229-9026-4A8A-B941-51B46BBB79A9}" srcOrd="2" destOrd="0" presId="urn:microsoft.com/office/officeart/2018/2/layout/IconVerticalSolidList"/>
    <dgm:cxn modelId="{C7E27CDE-5ABD-45B9-848E-D9CC21ADABAD}" type="presParOf" srcId="{922B2229-9026-4A8A-B941-51B46BBB79A9}" destId="{0327AAE9-ACB5-446E-9190-E22720229AF0}" srcOrd="0" destOrd="0" presId="urn:microsoft.com/office/officeart/2018/2/layout/IconVerticalSolidList"/>
    <dgm:cxn modelId="{FFFEC8E5-26C2-4B47-8517-C0A038E24114}" type="presParOf" srcId="{922B2229-9026-4A8A-B941-51B46BBB79A9}" destId="{C3A3E277-0202-4D6C-9D15-FB245A5CD61E}" srcOrd="1" destOrd="0" presId="urn:microsoft.com/office/officeart/2018/2/layout/IconVerticalSolidList"/>
    <dgm:cxn modelId="{9B811825-5CEC-4F17-AAB1-5EA2883B2F4C}" type="presParOf" srcId="{922B2229-9026-4A8A-B941-51B46BBB79A9}" destId="{80337849-2415-46A6-A42C-55AD4D795046}" srcOrd="2" destOrd="0" presId="urn:microsoft.com/office/officeart/2018/2/layout/IconVerticalSolidList"/>
    <dgm:cxn modelId="{58FE8CBE-9E46-4DE3-B50A-3779B0E55074}" type="presParOf" srcId="{922B2229-9026-4A8A-B941-51B46BBB79A9}" destId="{D50204AE-CC4E-4519-8511-961030D2235A}" srcOrd="3" destOrd="0" presId="urn:microsoft.com/office/officeart/2018/2/layout/IconVerticalSolidList"/>
    <dgm:cxn modelId="{23837AE3-3022-4644-8CE3-E06190641E60}" type="presParOf" srcId="{856098C6-405A-4DBE-BD5C-05A924AA5B1A}" destId="{CF7988CD-B3AD-4D29-B19F-983D487D724E}" srcOrd="3" destOrd="0" presId="urn:microsoft.com/office/officeart/2018/2/layout/IconVerticalSolidList"/>
    <dgm:cxn modelId="{8796A0AC-3304-4D1C-BE50-031FAFB475BB}" type="presParOf" srcId="{856098C6-405A-4DBE-BD5C-05A924AA5B1A}" destId="{1D929A3F-5D27-489B-9BB7-93416CD914D9}" srcOrd="4" destOrd="0" presId="urn:microsoft.com/office/officeart/2018/2/layout/IconVerticalSolidList"/>
    <dgm:cxn modelId="{E41268F9-86A2-4361-94D5-4C1BE94DF39A}" type="presParOf" srcId="{1D929A3F-5D27-489B-9BB7-93416CD914D9}" destId="{4398BD2C-6B42-4EA3-8FB7-3956E44759AC}" srcOrd="0" destOrd="0" presId="urn:microsoft.com/office/officeart/2018/2/layout/IconVerticalSolidList"/>
    <dgm:cxn modelId="{95635819-BF97-4931-B1DB-A59635536A13}" type="presParOf" srcId="{1D929A3F-5D27-489B-9BB7-93416CD914D9}" destId="{731739C8-5B72-4B1F-811B-A9C959B45E39}" srcOrd="1" destOrd="0" presId="urn:microsoft.com/office/officeart/2018/2/layout/IconVerticalSolidList"/>
    <dgm:cxn modelId="{729254D6-EF9A-41E7-8674-D5909E74ACEA}" type="presParOf" srcId="{1D929A3F-5D27-489B-9BB7-93416CD914D9}" destId="{CD15B893-E79B-4CC6-BB75-4F488A4FF582}" srcOrd="2" destOrd="0" presId="urn:microsoft.com/office/officeart/2018/2/layout/IconVerticalSolidList"/>
    <dgm:cxn modelId="{CDEC9A31-B9DD-4901-B023-0BCDA7543194}" type="presParOf" srcId="{1D929A3F-5D27-489B-9BB7-93416CD914D9}" destId="{6078DDE0-C116-48E5-9468-0AB82A650D8D}" srcOrd="3" destOrd="0" presId="urn:microsoft.com/office/officeart/2018/2/layout/IconVerticalSolidList"/>
    <dgm:cxn modelId="{A4E96731-C311-4E5F-B0B7-F8C7FF57D219}" type="presParOf" srcId="{856098C6-405A-4DBE-BD5C-05A924AA5B1A}" destId="{072B2DF3-B304-4C4E-9B03-1418D8ADD258}" srcOrd="5" destOrd="0" presId="urn:microsoft.com/office/officeart/2018/2/layout/IconVerticalSolidList"/>
    <dgm:cxn modelId="{A6892E76-06E2-496F-8334-232F56B0BF02}" type="presParOf" srcId="{856098C6-405A-4DBE-BD5C-05A924AA5B1A}" destId="{CBD33BF3-1E86-4A8B-B50D-2225240713FB}" srcOrd="6" destOrd="0" presId="urn:microsoft.com/office/officeart/2018/2/layout/IconVerticalSolidList"/>
    <dgm:cxn modelId="{7A7AA8A1-BF6B-4EDF-A568-42EAB9D8552F}" type="presParOf" srcId="{CBD33BF3-1E86-4A8B-B50D-2225240713FB}" destId="{DF352B7C-DFF2-4608-854B-C74183221362}" srcOrd="0" destOrd="0" presId="urn:microsoft.com/office/officeart/2018/2/layout/IconVerticalSolidList"/>
    <dgm:cxn modelId="{C5A72ED9-CC4B-4A9D-A5BA-0DF9465977E4}" type="presParOf" srcId="{CBD33BF3-1E86-4A8B-B50D-2225240713FB}" destId="{C26EC15B-9CBE-4DA0-A266-4F5DB4B661BD}" srcOrd="1" destOrd="0" presId="urn:microsoft.com/office/officeart/2018/2/layout/IconVerticalSolidList"/>
    <dgm:cxn modelId="{76F77BEC-BBA3-4529-ACDF-40A084A2E102}" type="presParOf" srcId="{CBD33BF3-1E86-4A8B-B50D-2225240713FB}" destId="{198E9C7A-54A2-4FBB-80E9-E261B0E6B877}" srcOrd="2" destOrd="0" presId="urn:microsoft.com/office/officeart/2018/2/layout/IconVerticalSolidList"/>
    <dgm:cxn modelId="{7ECC89D6-3519-4EB5-A8FA-D4591D6AB77E}" type="presParOf" srcId="{CBD33BF3-1E86-4A8B-B50D-2225240713FB}" destId="{30196DC7-B337-42F9-B3EF-09DA42DF5D63}" srcOrd="3" destOrd="0" presId="urn:microsoft.com/office/officeart/2018/2/layout/IconVerticalSolidList"/>
    <dgm:cxn modelId="{99384AA4-F3B5-42F7-ADA6-E8F32AD676A6}" type="presParOf" srcId="{856098C6-405A-4DBE-BD5C-05A924AA5B1A}" destId="{70649FFE-1C32-42E9-9DFB-30257CAF8F9C}" srcOrd="7" destOrd="0" presId="urn:microsoft.com/office/officeart/2018/2/layout/IconVerticalSolidList"/>
    <dgm:cxn modelId="{4D6CBCC8-2C45-4495-B830-33AEADDC67D6}" type="presParOf" srcId="{856098C6-405A-4DBE-BD5C-05A924AA5B1A}" destId="{FA66CC71-C4B5-434A-BBE3-CD346BC62BA6}" srcOrd="8" destOrd="0" presId="urn:microsoft.com/office/officeart/2018/2/layout/IconVerticalSolidList"/>
    <dgm:cxn modelId="{BF8E9810-0508-45CF-9668-B8DA2C94A364}" type="presParOf" srcId="{FA66CC71-C4B5-434A-BBE3-CD346BC62BA6}" destId="{8879A17A-7C85-42BB-A6D5-E8A7A0B83FAE}" srcOrd="0" destOrd="0" presId="urn:microsoft.com/office/officeart/2018/2/layout/IconVerticalSolidList"/>
    <dgm:cxn modelId="{A1FC7DE9-4F11-4D41-8FE5-97874A19EA02}" type="presParOf" srcId="{FA66CC71-C4B5-434A-BBE3-CD346BC62BA6}" destId="{0910D935-F4A5-4759-BBCD-5510320572AE}" srcOrd="1" destOrd="0" presId="urn:microsoft.com/office/officeart/2018/2/layout/IconVerticalSolidList"/>
    <dgm:cxn modelId="{CD066877-8D67-4414-AA9F-648894CF60AC}" type="presParOf" srcId="{FA66CC71-C4B5-434A-BBE3-CD346BC62BA6}" destId="{4E70ABE0-577A-4145-A99B-DAC723EB4FB6}" srcOrd="2" destOrd="0" presId="urn:microsoft.com/office/officeart/2018/2/layout/IconVerticalSolidList"/>
    <dgm:cxn modelId="{6A6D9F08-70CC-4433-9739-512B0A4B9A02}" type="presParOf" srcId="{FA66CC71-C4B5-434A-BBE3-CD346BC62BA6}" destId="{342E40FB-E6B2-4BF3-9593-54E97029D6A6}" srcOrd="3" destOrd="0" presId="urn:microsoft.com/office/officeart/2018/2/layout/IconVerticalSolidList"/>
    <dgm:cxn modelId="{2885D72D-3F0D-46BC-9A0A-4BE6C85737E1}" type="presParOf" srcId="{856098C6-405A-4DBE-BD5C-05A924AA5B1A}" destId="{CFA977AF-3729-447C-9967-114BA5D23A68}" srcOrd="9" destOrd="0" presId="urn:microsoft.com/office/officeart/2018/2/layout/IconVerticalSolidList"/>
    <dgm:cxn modelId="{E05D6BD4-7445-40E6-B07B-8C27AFD2DBC6}" type="presParOf" srcId="{856098C6-405A-4DBE-BD5C-05A924AA5B1A}" destId="{1D3F6970-778F-4B38-A8F7-9DDF26FD7E16}" srcOrd="10" destOrd="0" presId="urn:microsoft.com/office/officeart/2018/2/layout/IconVerticalSolidList"/>
    <dgm:cxn modelId="{5FA0A0AD-76A3-48CD-96A6-3A773626A5F1}" type="presParOf" srcId="{1D3F6970-778F-4B38-A8F7-9DDF26FD7E16}" destId="{4480FEDE-85CC-4BCC-B9EA-63F55829F322}" srcOrd="0" destOrd="0" presId="urn:microsoft.com/office/officeart/2018/2/layout/IconVerticalSolidList"/>
    <dgm:cxn modelId="{7E1BFA85-E794-4F2D-8C74-EEE339F614AD}" type="presParOf" srcId="{1D3F6970-778F-4B38-A8F7-9DDF26FD7E16}" destId="{06F55B11-557F-4AD4-B6DD-CC3C77C6DF14}" srcOrd="1" destOrd="0" presId="urn:microsoft.com/office/officeart/2018/2/layout/IconVerticalSolidList"/>
    <dgm:cxn modelId="{FD1E868A-7A0E-4883-AB83-EF431BA4A03C}" type="presParOf" srcId="{1D3F6970-778F-4B38-A8F7-9DDF26FD7E16}" destId="{3E4EE894-0345-439D-9A42-E3F3CA99435D}" srcOrd="2" destOrd="0" presId="urn:microsoft.com/office/officeart/2018/2/layout/IconVerticalSolidList"/>
    <dgm:cxn modelId="{5A8D4826-99DF-4E25-85B4-559B98BDD0C8}" type="presParOf" srcId="{1D3F6970-778F-4B38-A8F7-9DDF26FD7E16}" destId="{81DE46C4-2353-4D2C-8B24-D3CFE3609830}" srcOrd="3" destOrd="0" presId="urn:microsoft.com/office/officeart/2018/2/layout/IconVerticalSolidList"/>
    <dgm:cxn modelId="{4FB8EAAD-777B-4325-95DF-85F9D88C351A}" type="presParOf" srcId="{856098C6-405A-4DBE-BD5C-05A924AA5B1A}" destId="{49B7324F-5555-480B-BEEE-36FB61DA3710}" srcOrd="11" destOrd="0" presId="urn:microsoft.com/office/officeart/2018/2/layout/IconVerticalSolidList"/>
    <dgm:cxn modelId="{C0D68E88-9DD7-42DB-AFD6-8349CDAC28B7}" type="presParOf" srcId="{856098C6-405A-4DBE-BD5C-05A924AA5B1A}" destId="{4181A702-0404-463B-A772-62076A5B1AAD}" srcOrd="12" destOrd="0" presId="urn:microsoft.com/office/officeart/2018/2/layout/IconVerticalSolidList"/>
    <dgm:cxn modelId="{E192CF97-A305-449C-AFD7-1A3AA0D7A591}" type="presParOf" srcId="{4181A702-0404-463B-A772-62076A5B1AAD}" destId="{8E60845A-4B88-435F-938C-D7BBA3776EC8}" srcOrd="0" destOrd="0" presId="urn:microsoft.com/office/officeart/2018/2/layout/IconVerticalSolidList"/>
    <dgm:cxn modelId="{BBACD604-3A2D-4B59-AF15-B15A3E6EEF2E}" type="presParOf" srcId="{4181A702-0404-463B-A772-62076A5B1AAD}" destId="{6C3B1158-95D9-4242-8E89-6AB3E0E54842}" srcOrd="1" destOrd="0" presId="urn:microsoft.com/office/officeart/2018/2/layout/IconVerticalSolidList"/>
    <dgm:cxn modelId="{13FC8E80-E1DC-4DE7-BF32-406C24D0AB0B}" type="presParOf" srcId="{4181A702-0404-463B-A772-62076A5B1AAD}" destId="{ACB4AB43-0696-4E9E-B2E3-9C3470591B23}" srcOrd="2" destOrd="0" presId="urn:microsoft.com/office/officeart/2018/2/layout/IconVerticalSolidList"/>
    <dgm:cxn modelId="{AA3B54D2-0959-4AF7-A21B-4D8E74B1BF92}" type="presParOf" srcId="{4181A702-0404-463B-A772-62076A5B1AAD}" destId="{923D11A5-041A-4E47-8096-14179CD006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F1925F-AABB-47DB-BAD3-9DF42044BE1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044D404-D725-4CE8-BEA3-E01B445F45FB}">
      <dgm:prSet/>
      <dgm:spPr/>
      <dgm:t>
        <a:bodyPr/>
        <a:lstStyle/>
        <a:p>
          <a:r>
            <a:rPr lang="en-FI" b="0" i="0" baseline="0"/>
            <a:t>The team worked well in synchronizing UI design and functionality, with quick feedback loops.</a:t>
          </a:r>
          <a:endParaRPr lang="en-US"/>
        </a:p>
      </dgm:t>
    </dgm:pt>
    <dgm:pt modelId="{74D07A11-C083-49F7-8D3C-BC8991ADDC3E}" type="parTrans" cxnId="{2C310A15-A402-4A59-B91F-4FE9D8626C5F}">
      <dgm:prSet/>
      <dgm:spPr/>
      <dgm:t>
        <a:bodyPr/>
        <a:lstStyle/>
        <a:p>
          <a:endParaRPr lang="en-US"/>
        </a:p>
      </dgm:t>
    </dgm:pt>
    <dgm:pt modelId="{A8BE5A0D-55FF-41A9-B9EA-075C4F2093CF}" type="sibTrans" cxnId="{2C310A15-A402-4A59-B91F-4FE9D8626C5F}">
      <dgm:prSet/>
      <dgm:spPr/>
      <dgm:t>
        <a:bodyPr/>
        <a:lstStyle/>
        <a:p>
          <a:endParaRPr lang="en-US"/>
        </a:p>
      </dgm:t>
    </dgm:pt>
    <dgm:pt modelId="{251A1C5B-BBC5-4A9D-A081-40C4913F1C41}">
      <dgm:prSet/>
      <dgm:spPr/>
      <dgm:t>
        <a:bodyPr/>
        <a:lstStyle/>
        <a:p>
          <a:r>
            <a:rPr lang="en-FI" b="0" i="0" baseline="0"/>
            <a:t>Effective communication </a:t>
          </a:r>
          <a:r>
            <a:rPr lang="en-GB" b="0" i="0" baseline="0"/>
            <a:t>among team members</a:t>
          </a:r>
          <a:r>
            <a:rPr lang="en-FI" b="0" i="0" baseline="0"/>
            <a:t> helped address blockers promptly and keep development on track. </a:t>
          </a:r>
          <a:endParaRPr lang="en-US"/>
        </a:p>
      </dgm:t>
    </dgm:pt>
    <dgm:pt modelId="{F03DA9D6-6C23-41BD-81D1-EB9CB1BDD959}" type="parTrans" cxnId="{583C6892-AABC-47B5-8DFE-DEE7F974C6E0}">
      <dgm:prSet/>
      <dgm:spPr/>
      <dgm:t>
        <a:bodyPr/>
        <a:lstStyle/>
        <a:p>
          <a:endParaRPr lang="en-US"/>
        </a:p>
      </dgm:t>
    </dgm:pt>
    <dgm:pt modelId="{57F9BC28-4A73-4CFD-9171-5D1BC40016EF}" type="sibTrans" cxnId="{583C6892-AABC-47B5-8DFE-DEE7F974C6E0}">
      <dgm:prSet/>
      <dgm:spPr/>
      <dgm:t>
        <a:bodyPr/>
        <a:lstStyle/>
        <a:p>
          <a:endParaRPr lang="en-US"/>
        </a:p>
      </dgm:t>
    </dgm:pt>
    <dgm:pt modelId="{FFF5B8D4-80C6-4388-85E5-FE0BFCDDCC78}" type="pres">
      <dgm:prSet presAssocID="{1BF1925F-AABB-47DB-BAD3-9DF42044BE1D}" presName="linear" presStyleCnt="0">
        <dgm:presLayoutVars>
          <dgm:animLvl val="lvl"/>
          <dgm:resizeHandles val="exact"/>
        </dgm:presLayoutVars>
      </dgm:prSet>
      <dgm:spPr/>
    </dgm:pt>
    <dgm:pt modelId="{CC76E9E6-ECBE-45DF-91AA-E10EE41FBCB1}" type="pres">
      <dgm:prSet presAssocID="{5044D404-D725-4CE8-BEA3-E01B445F45F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8FAA41E-4732-4AA2-A84D-AC9BB584AE26}" type="pres">
      <dgm:prSet presAssocID="{A8BE5A0D-55FF-41A9-B9EA-075C4F2093CF}" presName="spacer" presStyleCnt="0"/>
      <dgm:spPr/>
    </dgm:pt>
    <dgm:pt modelId="{5BE72261-85EC-4A4D-B8A6-DDDA3E26CB3B}" type="pres">
      <dgm:prSet presAssocID="{251A1C5B-BBC5-4A9D-A081-40C4913F1C4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C310A15-A402-4A59-B91F-4FE9D8626C5F}" srcId="{1BF1925F-AABB-47DB-BAD3-9DF42044BE1D}" destId="{5044D404-D725-4CE8-BEA3-E01B445F45FB}" srcOrd="0" destOrd="0" parTransId="{74D07A11-C083-49F7-8D3C-BC8991ADDC3E}" sibTransId="{A8BE5A0D-55FF-41A9-B9EA-075C4F2093CF}"/>
    <dgm:cxn modelId="{676C655B-C0B8-4F15-B6B6-A2550091CC66}" type="presOf" srcId="{5044D404-D725-4CE8-BEA3-E01B445F45FB}" destId="{CC76E9E6-ECBE-45DF-91AA-E10EE41FBCB1}" srcOrd="0" destOrd="0" presId="urn:microsoft.com/office/officeart/2005/8/layout/vList2"/>
    <dgm:cxn modelId="{583C6892-AABC-47B5-8DFE-DEE7F974C6E0}" srcId="{1BF1925F-AABB-47DB-BAD3-9DF42044BE1D}" destId="{251A1C5B-BBC5-4A9D-A081-40C4913F1C41}" srcOrd="1" destOrd="0" parTransId="{F03DA9D6-6C23-41BD-81D1-EB9CB1BDD959}" sibTransId="{57F9BC28-4A73-4CFD-9171-5D1BC40016EF}"/>
    <dgm:cxn modelId="{707DFDDB-0B59-44C3-A502-9C700C74666C}" type="presOf" srcId="{1BF1925F-AABB-47DB-BAD3-9DF42044BE1D}" destId="{FFF5B8D4-80C6-4388-85E5-FE0BFCDDCC78}" srcOrd="0" destOrd="0" presId="urn:microsoft.com/office/officeart/2005/8/layout/vList2"/>
    <dgm:cxn modelId="{8AE594F8-E6B6-4627-886A-803DF96F025D}" type="presOf" srcId="{251A1C5B-BBC5-4A9D-A081-40C4913F1C41}" destId="{5BE72261-85EC-4A4D-B8A6-DDDA3E26CB3B}" srcOrd="0" destOrd="0" presId="urn:microsoft.com/office/officeart/2005/8/layout/vList2"/>
    <dgm:cxn modelId="{E7D060D9-5C20-4EF5-83F5-D8AF9D0D90C9}" type="presParOf" srcId="{FFF5B8D4-80C6-4388-85E5-FE0BFCDDCC78}" destId="{CC76E9E6-ECBE-45DF-91AA-E10EE41FBCB1}" srcOrd="0" destOrd="0" presId="urn:microsoft.com/office/officeart/2005/8/layout/vList2"/>
    <dgm:cxn modelId="{9BAC6577-6817-4E0A-AB78-9C81DFFBD625}" type="presParOf" srcId="{FFF5B8D4-80C6-4388-85E5-FE0BFCDDCC78}" destId="{38FAA41E-4732-4AA2-A84D-AC9BB584AE26}" srcOrd="1" destOrd="0" presId="urn:microsoft.com/office/officeart/2005/8/layout/vList2"/>
    <dgm:cxn modelId="{0FED46A6-077F-40C7-A98F-A79F493D1D94}" type="presParOf" srcId="{FFF5B8D4-80C6-4388-85E5-FE0BFCDDCC78}" destId="{5BE72261-85EC-4A4D-B8A6-DDDA3E26CB3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B07A91-1D9C-4883-8497-2002588BF9E7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A3D5593-D7A0-496D-8EB9-4F00EC3EB36B}">
      <dgm:prSet/>
      <dgm:spPr/>
      <dgm:t>
        <a:bodyPr/>
        <a:lstStyle/>
        <a:p>
          <a:r>
            <a:rPr lang="en-FI" b="1" i="0" baseline="0"/>
            <a:t>Areas for improvement:</a:t>
          </a:r>
          <a:r>
            <a:rPr lang="en-FI" b="0" i="0" baseline="0"/>
            <a:t> Better time management for prototyping.</a:t>
          </a:r>
          <a:endParaRPr lang="en-US"/>
        </a:p>
      </dgm:t>
    </dgm:pt>
    <dgm:pt modelId="{DBA3A475-00E0-41CC-83B9-CD33F2498C39}" type="parTrans" cxnId="{4C0043B2-C74E-4C4A-AFE4-21F0D1D25A75}">
      <dgm:prSet/>
      <dgm:spPr/>
      <dgm:t>
        <a:bodyPr/>
        <a:lstStyle/>
        <a:p>
          <a:endParaRPr lang="en-US"/>
        </a:p>
      </dgm:t>
    </dgm:pt>
    <dgm:pt modelId="{3F453B79-B014-4DC4-B668-D97443632564}" type="sibTrans" cxnId="{4C0043B2-C74E-4C4A-AFE4-21F0D1D25A75}">
      <dgm:prSet/>
      <dgm:spPr/>
      <dgm:t>
        <a:bodyPr/>
        <a:lstStyle/>
        <a:p>
          <a:endParaRPr lang="en-US"/>
        </a:p>
      </dgm:t>
    </dgm:pt>
    <dgm:pt modelId="{A9DF6D64-8B04-4F41-8B89-828E012F40C1}">
      <dgm:prSet/>
      <dgm:spPr/>
      <dgm:t>
        <a:bodyPr/>
        <a:lstStyle/>
        <a:p>
          <a:r>
            <a:rPr lang="en-FI" b="1" i="0" baseline="0"/>
            <a:t>Future action points:</a:t>
          </a:r>
          <a:r>
            <a:rPr lang="en-FI" b="0" i="0" baseline="0"/>
            <a:t> Optimize UI/UX </a:t>
          </a:r>
          <a:endParaRPr lang="en-US"/>
        </a:p>
      </dgm:t>
    </dgm:pt>
    <dgm:pt modelId="{7207AD6F-2593-44EB-868D-12875B0E3503}" type="parTrans" cxnId="{E2A0F889-8928-4ECD-800F-83081D527266}">
      <dgm:prSet/>
      <dgm:spPr/>
      <dgm:t>
        <a:bodyPr/>
        <a:lstStyle/>
        <a:p>
          <a:endParaRPr lang="en-US"/>
        </a:p>
      </dgm:t>
    </dgm:pt>
    <dgm:pt modelId="{BDD99D30-2F3A-493F-B389-39526365FDB2}" type="sibTrans" cxnId="{E2A0F889-8928-4ECD-800F-83081D527266}">
      <dgm:prSet/>
      <dgm:spPr/>
      <dgm:t>
        <a:bodyPr/>
        <a:lstStyle/>
        <a:p>
          <a:endParaRPr lang="en-US"/>
        </a:p>
      </dgm:t>
    </dgm:pt>
    <dgm:pt modelId="{29913EB7-A9DD-447B-BDD8-810BF6902AE2}" type="pres">
      <dgm:prSet presAssocID="{2DB07A91-1D9C-4883-8497-2002588BF9E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9291E76-C38F-45FF-9FEC-BE08FCCA42AD}" type="pres">
      <dgm:prSet presAssocID="{CA3D5593-D7A0-496D-8EB9-4F00EC3EB36B}" presName="hierRoot1" presStyleCnt="0"/>
      <dgm:spPr/>
    </dgm:pt>
    <dgm:pt modelId="{B11460B5-DF01-401E-AB74-269D45696B6F}" type="pres">
      <dgm:prSet presAssocID="{CA3D5593-D7A0-496D-8EB9-4F00EC3EB36B}" presName="composite" presStyleCnt="0"/>
      <dgm:spPr/>
    </dgm:pt>
    <dgm:pt modelId="{DDAF4A21-588E-47CA-910B-19F64047C549}" type="pres">
      <dgm:prSet presAssocID="{CA3D5593-D7A0-496D-8EB9-4F00EC3EB36B}" presName="background" presStyleLbl="node0" presStyleIdx="0" presStyleCnt="2"/>
      <dgm:spPr/>
    </dgm:pt>
    <dgm:pt modelId="{A0CEB478-6F0A-40F3-B0EC-291EB184C646}" type="pres">
      <dgm:prSet presAssocID="{CA3D5593-D7A0-496D-8EB9-4F00EC3EB36B}" presName="text" presStyleLbl="fgAcc0" presStyleIdx="0" presStyleCnt="2">
        <dgm:presLayoutVars>
          <dgm:chPref val="3"/>
        </dgm:presLayoutVars>
      </dgm:prSet>
      <dgm:spPr/>
    </dgm:pt>
    <dgm:pt modelId="{91B32B7A-F8C6-4181-BF7A-DB08134613DA}" type="pres">
      <dgm:prSet presAssocID="{CA3D5593-D7A0-496D-8EB9-4F00EC3EB36B}" presName="hierChild2" presStyleCnt="0"/>
      <dgm:spPr/>
    </dgm:pt>
    <dgm:pt modelId="{7440DF46-0FAD-4743-BDE7-3A85CB5A435E}" type="pres">
      <dgm:prSet presAssocID="{A9DF6D64-8B04-4F41-8B89-828E012F40C1}" presName="hierRoot1" presStyleCnt="0"/>
      <dgm:spPr/>
    </dgm:pt>
    <dgm:pt modelId="{D5B07D44-777D-4948-A829-F22817D3F973}" type="pres">
      <dgm:prSet presAssocID="{A9DF6D64-8B04-4F41-8B89-828E012F40C1}" presName="composite" presStyleCnt="0"/>
      <dgm:spPr/>
    </dgm:pt>
    <dgm:pt modelId="{1E87D000-B18E-4D5D-84E0-18E0617D9046}" type="pres">
      <dgm:prSet presAssocID="{A9DF6D64-8B04-4F41-8B89-828E012F40C1}" presName="background" presStyleLbl="node0" presStyleIdx="1" presStyleCnt="2"/>
      <dgm:spPr/>
    </dgm:pt>
    <dgm:pt modelId="{0BB7B580-6CEE-46B4-B03A-C5281B33DE37}" type="pres">
      <dgm:prSet presAssocID="{A9DF6D64-8B04-4F41-8B89-828E012F40C1}" presName="text" presStyleLbl="fgAcc0" presStyleIdx="1" presStyleCnt="2">
        <dgm:presLayoutVars>
          <dgm:chPref val="3"/>
        </dgm:presLayoutVars>
      </dgm:prSet>
      <dgm:spPr/>
    </dgm:pt>
    <dgm:pt modelId="{256341F1-D337-4143-9425-93B65A87FADE}" type="pres">
      <dgm:prSet presAssocID="{A9DF6D64-8B04-4F41-8B89-828E012F40C1}" presName="hierChild2" presStyleCnt="0"/>
      <dgm:spPr/>
    </dgm:pt>
  </dgm:ptLst>
  <dgm:cxnLst>
    <dgm:cxn modelId="{E2A0F889-8928-4ECD-800F-83081D527266}" srcId="{2DB07A91-1D9C-4883-8497-2002588BF9E7}" destId="{A9DF6D64-8B04-4F41-8B89-828E012F40C1}" srcOrd="1" destOrd="0" parTransId="{7207AD6F-2593-44EB-868D-12875B0E3503}" sibTransId="{BDD99D30-2F3A-493F-B389-39526365FDB2}"/>
    <dgm:cxn modelId="{4C0043B2-C74E-4C4A-AFE4-21F0D1D25A75}" srcId="{2DB07A91-1D9C-4883-8497-2002588BF9E7}" destId="{CA3D5593-D7A0-496D-8EB9-4F00EC3EB36B}" srcOrd="0" destOrd="0" parTransId="{DBA3A475-00E0-41CC-83B9-CD33F2498C39}" sibTransId="{3F453B79-B014-4DC4-B668-D97443632564}"/>
    <dgm:cxn modelId="{67D454B6-54C8-4198-85B0-5CAFF1B857B2}" type="presOf" srcId="{CA3D5593-D7A0-496D-8EB9-4F00EC3EB36B}" destId="{A0CEB478-6F0A-40F3-B0EC-291EB184C646}" srcOrd="0" destOrd="0" presId="urn:microsoft.com/office/officeart/2005/8/layout/hierarchy1"/>
    <dgm:cxn modelId="{F17DB4C0-F27A-4F86-8BD1-0B6BB0C654C2}" type="presOf" srcId="{A9DF6D64-8B04-4F41-8B89-828E012F40C1}" destId="{0BB7B580-6CEE-46B4-B03A-C5281B33DE37}" srcOrd="0" destOrd="0" presId="urn:microsoft.com/office/officeart/2005/8/layout/hierarchy1"/>
    <dgm:cxn modelId="{09A023E6-8895-4794-96BE-D07E69342664}" type="presOf" srcId="{2DB07A91-1D9C-4883-8497-2002588BF9E7}" destId="{29913EB7-A9DD-447B-BDD8-810BF6902AE2}" srcOrd="0" destOrd="0" presId="urn:microsoft.com/office/officeart/2005/8/layout/hierarchy1"/>
    <dgm:cxn modelId="{6EDF80F9-253F-4BD1-B92A-4B1119BDE316}" type="presParOf" srcId="{29913EB7-A9DD-447B-BDD8-810BF6902AE2}" destId="{F9291E76-C38F-45FF-9FEC-BE08FCCA42AD}" srcOrd="0" destOrd="0" presId="urn:microsoft.com/office/officeart/2005/8/layout/hierarchy1"/>
    <dgm:cxn modelId="{DA9970D4-B771-4A60-B221-7BDFF0AE0A7F}" type="presParOf" srcId="{F9291E76-C38F-45FF-9FEC-BE08FCCA42AD}" destId="{B11460B5-DF01-401E-AB74-269D45696B6F}" srcOrd="0" destOrd="0" presId="urn:microsoft.com/office/officeart/2005/8/layout/hierarchy1"/>
    <dgm:cxn modelId="{921C8000-8687-4C68-8E0F-89CA858336EC}" type="presParOf" srcId="{B11460B5-DF01-401E-AB74-269D45696B6F}" destId="{DDAF4A21-588E-47CA-910B-19F64047C549}" srcOrd="0" destOrd="0" presId="urn:microsoft.com/office/officeart/2005/8/layout/hierarchy1"/>
    <dgm:cxn modelId="{00B64202-9242-46A6-9ECC-61A1694F4091}" type="presParOf" srcId="{B11460B5-DF01-401E-AB74-269D45696B6F}" destId="{A0CEB478-6F0A-40F3-B0EC-291EB184C646}" srcOrd="1" destOrd="0" presId="urn:microsoft.com/office/officeart/2005/8/layout/hierarchy1"/>
    <dgm:cxn modelId="{5FD33C7E-1445-4011-B589-791E8C2DB0D5}" type="presParOf" srcId="{F9291E76-C38F-45FF-9FEC-BE08FCCA42AD}" destId="{91B32B7A-F8C6-4181-BF7A-DB08134613DA}" srcOrd="1" destOrd="0" presId="urn:microsoft.com/office/officeart/2005/8/layout/hierarchy1"/>
    <dgm:cxn modelId="{2CB79119-17CB-4CB2-9828-2901AD270315}" type="presParOf" srcId="{29913EB7-A9DD-447B-BDD8-810BF6902AE2}" destId="{7440DF46-0FAD-4743-BDE7-3A85CB5A435E}" srcOrd="1" destOrd="0" presId="urn:microsoft.com/office/officeart/2005/8/layout/hierarchy1"/>
    <dgm:cxn modelId="{4EC8DAF3-4264-4724-99B2-E845B85C1928}" type="presParOf" srcId="{7440DF46-0FAD-4743-BDE7-3A85CB5A435E}" destId="{D5B07D44-777D-4948-A829-F22817D3F973}" srcOrd="0" destOrd="0" presId="urn:microsoft.com/office/officeart/2005/8/layout/hierarchy1"/>
    <dgm:cxn modelId="{5BB91485-0B0F-4503-B1D7-B1490E710B0E}" type="presParOf" srcId="{D5B07D44-777D-4948-A829-F22817D3F973}" destId="{1E87D000-B18E-4D5D-84E0-18E0617D9046}" srcOrd="0" destOrd="0" presId="urn:microsoft.com/office/officeart/2005/8/layout/hierarchy1"/>
    <dgm:cxn modelId="{12A570BE-44C7-47DD-855E-DD8DC7747410}" type="presParOf" srcId="{D5B07D44-777D-4948-A829-F22817D3F973}" destId="{0BB7B580-6CEE-46B4-B03A-C5281B33DE37}" srcOrd="1" destOrd="0" presId="urn:microsoft.com/office/officeart/2005/8/layout/hierarchy1"/>
    <dgm:cxn modelId="{174E8898-B67E-4D69-988C-C59D1FD05EC0}" type="presParOf" srcId="{7440DF46-0FAD-4743-BDE7-3A85CB5A435E}" destId="{256341F1-D337-4143-9425-93B65A87FAD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8E608-3DF1-422F-B18D-0137216D4F68}">
      <dsp:nvSpPr>
        <dsp:cNvPr id="0" name=""/>
        <dsp:cNvSpPr/>
      </dsp:nvSpPr>
      <dsp:spPr>
        <a:xfrm>
          <a:off x="0" y="2170"/>
          <a:ext cx="5906181" cy="11002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01D87-03AE-4F4F-8876-B6A7E5E579EB}">
      <dsp:nvSpPr>
        <dsp:cNvPr id="0" name=""/>
        <dsp:cNvSpPr/>
      </dsp:nvSpPr>
      <dsp:spPr>
        <a:xfrm>
          <a:off x="332837" y="249736"/>
          <a:ext cx="605159" cy="6051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32C9B-B3CD-4257-B3CA-B203AF28AB0D}">
      <dsp:nvSpPr>
        <dsp:cNvPr id="0" name=""/>
        <dsp:cNvSpPr/>
      </dsp:nvSpPr>
      <dsp:spPr>
        <a:xfrm>
          <a:off x="1270834" y="2170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FI" sz="2000" b="1" i="0" kern="1200" baseline="0"/>
            <a:t>Customers</a:t>
          </a:r>
          <a:r>
            <a:rPr lang="en-FI" sz="2000" b="0" i="0" kern="1200" baseline="0"/>
            <a:t> – Need an easy way to browse, customize, and order bakery items online.</a:t>
          </a:r>
          <a:endParaRPr lang="en-US" sz="2000" kern="1200"/>
        </a:p>
      </dsp:txBody>
      <dsp:txXfrm>
        <a:off x="1270834" y="2170"/>
        <a:ext cx="4635346" cy="1100289"/>
      </dsp:txXfrm>
    </dsp:sp>
    <dsp:sp modelId="{8516831E-242D-4454-9E09-DDC3765AC90D}">
      <dsp:nvSpPr>
        <dsp:cNvPr id="0" name=""/>
        <dsp:cNvSpPr/>
      </dsp:nvSpPr>
      <dsp:spPr>
        <a:xfrm>
          <a:off x="0" y="1377533"/>
          <a:ext cx="5906181" cy="11002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96C885-2F4D-4338-8595-EEA205EF3758}">
      <dsp:nvSpPr>
        <dsp:cNvPr id="0" name=""/>
        <dsp:cNvSpPr/>
      </dsp:nvSpPr>
      <dsp:spPr>
        <a:xfrm>
          <a:off x="332837" y="1625098"/>
          <a:ext cx="605159" cy="6051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06DD1-D283-4F1B-B47A-41F4748472F4}">
      <dsp:nvSpPr>
        <dsp:cNvPr id="0" name=""/>
        <dsp:cNvSpPr/>
      </dsp:nvSpPr>
      <dsp:spPr>
        <a:xfrm>
          <a:off x="1270834" y="1377533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FI" sz="2000" b="1" i="0" kern="1200" baseline="0"/>
            <a:t>Bakery Owners</a:t>
          </a:r>
          <a:r>
            <a:rPr lang="en-FI" sz="2000" b="0" i="0" kern="1200" baseline="0"/>
            <a:t> – Require a platform to list products, manage orders, and receive payments.</a:t>
          </a:r>
          <a:endParaRPr lang="en-US" sz="2000" kern="1200"/>
        </a:p>
      </dsp:txBody>
      <dsp:txXfrm>
        <a:off x="1270834" y="1377533"/>
        <a:ext cx="4635346" cy="1100289"/>
      </dsp:txXfrm>
    </dsp:sp>
    <dsp:sp modelId="{AA9DCE62-A697-44EF-B1FA-7552335B186F}">
      <dsp:nvSpPr>
        <dsp:cNvPr id="0" name=""/>
        <dsp:cNvSpPr/>
      </dsp:nvSpPr>
      <dsp:spPr>
        <a:xfrm>
          <a:off x="0" y="2752895"/>
          <a:ext cx="5906181" cy="11002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C5B8E-54CB-4B9F-93D7-242554EAC131}">
      <dsp:nvSpPr>
        <dsp:cNvPr id="0" name=""/>
        <dsp:cNvSpPr/>
      </dsp:nvSpPr>
      <dsp:spPr>
        <a:xfrm>
          <a:off x="332837" y="3000460"/>
          <a:ext cx="605159" cy="6051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527DE-052B-411C-B3CD-FC54FE4632EC}">
      <dsp:nvSpPr>
        <dsp:cNvPr id="0" name=""/>
        <dsp:cNvSpPr/>
      </dsp:nvSpPr>
      <dsp:spPr>
        <a:xfrm>
          <a:off x="1270834" y="2752895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FI" sz="2000" b="1" i="0" kern="1200" baseline="0"/>
            <a:t>Delivery Partners</a:t>
          </a:r>
          <a:r>
            <a:rPr lang="en-FI" sz="2000" b="0" i="0" kern="1200" baseline="0"/>
            <a:t> – Need a reliable system to receive and track delivery requests.</a:t>
          </a:r>
          <a:endParaRPr lang="en-US" sz="2000" kern="1200"/>
        </a:p>
      </dsp:txBody>
      <dsp:txXfrm>
        <a:off x="1270834" y="2752895"/>
        <a:ext cx="4635346" cy="1100289"/>
      </dsp:txXfrm>
    </dsp:sp>
    <dsp:sp modelId="{3F50B765-8AF8-4772-9288-7322CF2452B8}">
      <dsp:nvSpPr>
        <dsp:cNvPr id="0" name=""/>
        <dsp:cNvSpPr/>
      </dsp:nvSpPr>
      <dsp:spPr>
        <a:xfrm>
          <a:off x="0" y="4128257"/>
          <a:ext cx="5906181" cy="11002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EFA8F1-81F3-4A63-BF38-A5C2DAA83A03}">
      <dsp:nvSpPr>
        <dsp:cNvPr id="0" name=""/>
        <dsp:cNvSpPr/>
      </dsp:nvSpPr>
      <dsp:spPr>
        <a:xfrm>
          <a:off x="332837" y="4375822"/>
          <a:ext cx="605159" cy="6051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67F41-0971-494E-9C9F-0C4B2A85663D}">
      <dsp:nvSpPr>
        <dsp:cNvPr id="0" name=""/>
        <dsp:cNvSpPr/>
      </dsp:nvSpPr>
      <dsp:spPr>
        <a:xfrm>
          <a:off x="1270834" y="4128257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FI" sz="2000" b="1" i="0" kern="1200" baseline="0"/>
            <a:t>Developers &amp; Designers</a:t>
          </a:r>
          <a:r>
            <a:rPr lang="en-FI" sz="2000" b="0" i="0" kern="1200" baseline="0"/>
            <a:t> – Responsible for building, maintaining, and improving the web app. </a:t>
          </a:r>
          <a:endParaRPr lang="en-US" sz="2000" kern="1200"/>
        </a:p>
      </dsp:txBody>
      <dsp:txXfrm>
        <a:off x="1270834" y="4128257"/>
        <a:ext cx="4635346" cy="1100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0CFE7-D628-450F-B18E-A14C44155249}">
      <dsp:nvSpPr>
        <dsp:cNvPr id="0" name=""/>
        <dsp:cNvSpPr/>
      </dsp:nvSpPr>
      <dsp:spPr>
        <a:xfrm>
          <a:off x="0" y="446"/>
          <a:ext cx="5906181" cy="6152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4E9E3-1F82-4891-8D70-69043453686B}">
      <dsp:nvSpPr>
        <dsp:cNvPr id="0" name=""/>
        <dsp:cNvSpPr/>
      </dsp:nvSpPr>
      <dsp:spPr>
        <a:xfrm>
          <a:off x="186120" y="138883"/>
          <a:ext cx="338400" cy="338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616CD-3397-44CE-9423-D5EFC4D0B8E2}">
      <dsp:nvSpPr>
        <dsp:cNvPr id="0" name=""/>
        <dsp:cNvSpPr/>
      </dsp:nvSpPr>
      <dsp:spPr>
        <a:xfrm>
          <a:off x="710640" y="446"/>
          <a:ext cx="5195540" cy="615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16" tIns="65116" rIns="65116" bIns="651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FI" sz="1600" b="1" i="0" kern="1200" baseline="0"/>
            <a:t>Customer:</a:t>
          </a:r>
          <a:r>
            <a:rPr lang="en-FI" sz="1600" b="0" i="0" kern="1200" baseline="0"/>
            <a:t> Sign up/log in to access and place orders.</a:t>
          </a:r>
          <a:endParaRPr lang="en-US" sz="1600" kern="1200"/>
        </a:p>
      </dsp:txBody>
      <dsp:txXfrm>
        <a:off x="710640" y="446"/>
        <a:ext cx="5195540" cy="615273"/>
      </dsp:txXfrm>
    </dsp:sp>
    <dsp:sp modelId="{0327AAE9-ACB5-446E-9190-E22720229AF0}">
      <dsp:nvSpPr>
        <dsp:cNvPr id="0" name=""/>
        <dsp:cNvSpPr/>
      </dsp:nvSpPr>
      <dsp:spPr>
        <a:xfrm>
          <a:off x="0" y="769538"/>
          <a:ext cx="5906181" cy="6152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3E277-0202-4D6C-9D15-FB245A5CD61E}">
      <dsp:nvSpPr>
        <dsp:cNvPr id="0" name=""/>
        <dsp:cNvSpPr/>
      </dsp:nvSpPr>
      <dsp:spPr>
        <a:xfrm>
          <a:off x="186120" y="907975"/>
          <a:ext cx="338400" cy="338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204AE-CC4E-4519-8511-961030D2235A}">
      <dsp:nvSpPr>
        <dsp:cNvPr id="0" name=""/>
        <dsp:cNvSpPr/>
      </dsp:nvSpPr>
      <dsp:spPr>
        <a:xfrm>
          <a:off x="710640" y="769538"/>
          <a:ext cx="5195540" cy="615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16" tIns="65116" rIns="65116" bIns="651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FI" sz="1600" b="1" i="0" kern="1200" baseline="0"/>
            <a:t>Customer:</a:t>
          </a:r>
          <a:r>
            <a:rPr lang="en-FI" sz="1600" b="0" i="0" kern="1200" baseline="0"/>
            <a:t> Browse bakery products before purchasing.</a:t>
          </a:r>
          <a:endParaRPr lang="en-US" sz="1600" kern="1200"/>
        </a:p>
      </dsp:txBody>
      <dsp:txXfrm>
        <a:off x="710640" y="769538"/>
        <a:ext cx="5195540" cy="615273"/>
      </dsp:txXfrm>
    </dsp:sp>
    <dsp:sp modelId="{4398BD2C-6B42-4EA3-8FB7-3956E44759AC}">
      <dsp:nvSpPr>
        <dsp:cNvPr id="0" name=""/>
        <dsp:cNvSpPr/>
      </dsp:nvSpPr>
      <dsp:spPr>
        <a:xfrm>
          <a:off x="0" y="1538630"/>
          <a:ext cx="5906181" cy="6152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1739C8-5B72-4B1F-811B-A9C959B45E39}">
      <dsp:nvSpPr>
        <dsp:cNvPr id="0" name=""/>
        <dsp:cNvSpPr/>
      </dsp:nvSpPr>
      <dsp:spPr>
        <a:xfrm>
          <a:off x="186120" y="1677067"/>
          <a:ext cx="338400" cy="3384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8DDE0-C116-48E5-9468-0AB82A650D8D}">
      <dsp:nvSpPr>
        <dsp:cNvPr id="0" name=""/>
        <dsp:cNvSpPr/>
      </dsp:nvSpPr>
      <dsp:spPr>
        <a:xfrm>
          <a:off x="710640" y="1538630"/>
          <a:ext cx="5195540" cy="615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16" tIns="65116" rIns="65116" bIns="651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FI" sz="1600" b="1" i="0" kern="1200" baseline="0"/>
            <a:t>Customer:</a:t>
          </a:r>
          <a:r>
            <a:rPr lang="en-FI" sz="1600" b="0" i="0" kern="1200" baseline="0"/>
            <a:t> Add items to the cart and complete orders.</a:t>
          </a:r>
          <a:endParaRPr lang="en-US" sz="1600" kern="1200"/>
        </a:p>
      </dsp:txBody>
      <dsp:txXfrm>
        <a:off x="710640" y="1538630"/>
        <a:ext cx="5195540" cy="615273"/>
      </dsp:txXfrm>
    </dsp:sp>
    <dsp:sp modelId="{DF352B7C-DFF2-4608-854B-C74183221362}">
      <dsp:nvSpPr>
        <dsp:cNvPr id="0" name=""/>
        <dsp:cNvSpPr/>
      </dsp:nvSpPr>
      <dsp:spPr>
        <a:xfrm>
          <a:off x="0" y="2307722"/>
          <a:ext cx="5906181" cy="6152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EC15B-9CBE-4DA0-A266-4F5DB4B661BD}">
      <dsp:nvSpPr>
        <dsp:cNvPr id="0" name=""/>
        <dsp:cNvSpPr/>
      </dsp:nvSpPr>
      <dsp:spPr>
        <a:xfrm>
          <a:off x="186120" y="2446158"/>
          <a:ext cx="338400" cy="3384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96DC7-B337-42F9-B3EF-09DA42DF5D63}">
      <dsp:nvSpPr>
        <dsp:cNvPr id="0" name=""/>
        <dsp:cNvSpPr/>
      </dsp:nvSpPr>
      <dsp:spPr>
        <a:xfrm>
          <a:off x="710640" y="2307722"/>
          <a:ext cx="5195540" cy="615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16" tIns="65116" rIns="65116" bIns="651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FI" sz="1600" b="1" i="0" kern="1200" baseline="0"/>
            <a:t>Customer:</a:t>
          </a:r>
          <a:r>
            <a:rPr lang="en-FI" sz="1600" b="0" i="0" kern="1200" baseline="0"/>
            <a:t> Track order status for delivery updates.</a:t>
          </a:r>
          <a:endParaRPr lang="en-US" sz="1600" kern="1200"/>
        </a:p>
      </dsp:txBody>
      <dsp:txXfrm>
        <a:off x="710640" y="2307722"/>
        <a:ext cx="5195540" cy="615273"/>
      </dsp:txXfrm>
    </dsp:sp>
    <dsp:sp modelId="{8879A17A-7C85-42BB-A6D5-E8A7A0B83FAE}">
      <dsp:nvSpPr>
        <dsp:cNvPr id="0" name=""/>
        <dsp:cNvSpPr/>
      </dsp:nvSpPr>
      <dsp:spPr>
        <a:xfrm>
          <a:off x="0" y="3076814"/>
          <a:ext cx="5906181" cy="6152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0D935-F4A5-4759-BBCD-5510320572AE}">
      <dsp:nvSpPr>
        <dsp:cNvPr id="0" name=""/>
        <dsp:cNvSpPr/>
      </dsp:nvSpPr>
      <dsp:spPr>
        <a:xfrm>
          <a:off x="186120" y="3215250"/>
          <a:ext cx="338400" cy="3384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E40FB-E6B2-4BF3-9593-54E97029D6A6}">
      <dsp:nvSpPr>
        <dsp:cNvPr id="0" name=""/>
        <dsp:cNvSpPr/>
      </dsp:nvSpPr>
      <dsp:spPr>
        <a:xfrm>
          <a:off x="710640" y="3076814"/>
          <a:ext cx="5195540" cy="615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16" tIns="65116" rIns="65116" bIns="651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FI" sz="1600" b="1" i="0" kern="1200" baseline="0"/>
            <a:t>Bakery Owner:</a:t>
          </a:r>
          <a:r>
            <a:rPr lang="en-FI" sz="1600" b="0" i="0" kern="1200" baseline="0"/>
            <a:t> Manage product listings (add/update/delete).</a:t>
          </a:r>
          <a:endParaRPr lang="en-US" sz="1600" kern="1200"/>
        </a:p>
      </dsp:txBody>
      <dsp:txXfrm>
        <a:off x="710640" y="3076814"/>
        <a:ext cx="5195540" cy="615273"/>
      </dsp:txXfrm>
    </dsp:sp>
    <dsp:sp modelId="{4480FEDE-85CC-4BCC-B9EA-63F55829F322}">
      <dsp:nvSpPr>
        <dsp:cNvPr id="0" name=""/>
        <dsp:cNvSpPr/>
      </dsp:nvSpPr>
      <dsp:spPr>
        <a:xfrm>
          <a:off x="0" y="3845905"/>
          <a:ext cx="5906181" cy="6152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F55B11-557F-4AD4-B6DD-CC3C77C6DF14}">
      <dsp:nvSpPr>
        <dsp:cNvPr id="0" name=""/>
        <dsp:cNvSpPr/>
      </dsp:nvSpPr>
      <dsp:spPr>
        <a:xfrm>
          <a:off x="186120" y="3984342"/>
          <a:ext cx="338400" cy="3384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E46C4-2353-4D2C-8B24-D3CFE3609830}">
      <dsp:nvSpPr>
        <dsp:cNvPr id="0" name=""/>
        <dsp:cNvSpPr/>
      </dsp:nvSpPr>
      <dsp:spPr>
        <a:xfrm>
          <a:off x="710640" y="3845905"/>
          <a:ext cx="5195540" cy="615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16" tIns="65116" rIns="65116" bIns="651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FI" sz="1600" b="1" i="0" kern="1200" baseline="0"/>
            <a:t>Bakery Owner:</a:t>
          </a:r>
          <a:r>
            <a:rPr lang="en-FI" sz="1600" b="0" i="0" kern="1200" baseline="0"/>
            <a:t> View and process customer orders.</a:t>
          </a:r>
          <a:endParaRPr lang="en-US" sz="1600" kern="1200"/>
        </a:p>
      </dsp:txBody>
      <dsp:txXfrm>
        <a:off x="710640" y="3845905"/>
        <a:ext cx="5195540" cy="615273"/>
      </dsp:txXfrm>
    </dsp:sp>
    <dsp:sp modelId="{8E60845A-4B88-435F-938C-D7BBA3776EC8}">
      <dsp:nvSpPr>
        <dsp:cNvPr id="0" name=""/>
        <dsp:cNvSpPr/>
      </dsp:nvSpPr>
      <dsp:spPr>
        <a:xfrm>
          <a:off x="0" y="4614997"/>
          <a:ext cx="5906181" cy="6152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3B1158-95D9-4242-8E89-6AB3E0E54842}">
      <dsp:nvSpPr>
        <dsp:cNvPr id="0" name=""/>
        <dsp:cNvSpPr/>
      </dsp:nvSpPr>
      <dsp:spPr>
        <a:xfrm>
          <a:off x="186120" y="4753434"/>
          <a:ext cx="338400" cy="33840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D11A5-041A-4E47-8096-14179CD0065A}">
      <dsp:nvSpPr>
        <dsp:cNvPr id="0" name=""/>
        <dsp:cNvSpPr/>
      </dsp:nvSpPr>
      <dsp:spPr>
        <a:xfrm>
          <a:off x="710640" y="4614997"/>
          <a:ext cx="5195540" cy="615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16" tIns="65116" rIns="65116" bIns="6511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FI" sz="1600" b="1" i="0" kern="1200" baseline="0"/>
            <a:t>Admin:</a:t>
          </a:r>
          <a:r>
            <a:rPr lang="en-FI" sz="1600" b="0" i="0" kern="1200" baseline="0"/>
            <a:t> Monitor users and orders for smooth operations. </a:t>
          </a:r>
          <a:endParaRPr lang="en-US" sz="1600" kern="1200"/>
        </a:p>
      </dsp:txBody>
      <dsp:txXfrm>
        <a:off x="710640" y="4614997"/>
        <a:ext cx="5195540" cy="6152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6E9E6-ECBE-45DF-91AA-E10EE41FBCB1}">
      <dsp:nvSpPr>
        <dsp:cNvPr id="0" name=""/>
        <dsp:cNvSpPr/>
      </dsp:nvSpPr>
      <dsp:spPr>
        <a:xfrm>
          <a:off x="0" y="230809"/>
          <a:ext cx="5906181" cy="23341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FI" sz="3500" b="0" i="0" kern="1200" baseline="0"/>
            <a:t>The team worked well in synchronizing UI design and functionality, with quick feedback loops.</a:t>
          </a:r>
          <a:endParaRPr lang="en-US" sz="3500" kern="1200"/>
        </a:p>
      </dsp:txBody>
      <dsp:txXfrm>
        <a:off x="113944" y="344753"/>
        <a:ext cx="5678293" cy="2106261"/>
      </dsp:txXfrm>
    </dsp:sp>
    <dsp:sp modelId="{5BE72261-85EC-4A4D-B8A6-DDDA3E26CB3B}">
      <dsp:nvSpPr>
        <dsp:cNvPr id="0" name=""/>
        <dsp:cNvSpPr/>
      </dsp:nvSpPr>
      <dsp:spPr>
        <a:xfrm>
          <a:off x="0" y="2665759"/>
          <a:ext cx="5906181" cy="2334149"/>
        </a:xfrm>
        <a:prstGeom prst="roundRect">
          <a:avLst/>
        </a:prstGeom>
        <a:solidFill>
          <a:schemeClr val="accent2">
            <a:hueOff val="1121191"/>
            <a:satOff val="-50365"/>
            <a:lumOff val="6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FI" sz="3500" b="0" i="0" kern="1200" baseline="0"/>
            <a:t>Effective communication </a:t>
          </a:r>
          <a:r>
            <a:rPr lang="en-GB" sz="3500" b="0" i="0" kern="1200" baseline="0"/>
            <a:t>among team members</a:t>
          </a:r>
          <a:r>
            <a:rPr lang="en-FI" sz="3500" b="0" i="0" kern="1200" baseline="0"/>
            <a:t> helped address blockers promptly and keep development on track. </a:t>
          </a:r>
          <a:endParaRPr lang="en-US" sz="3500" kern="1200"/>
        </a:p>
      </dsp:txBody>
      <dsp:txXfrm>
        <a:off x="113944" y="2779703"/>
        <a:ext cx="5678293" cy="21062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AF4A21-588E-47CA-910B-19F64047C549}">
      <dsp:nvSpPr>
        <dsp:cNvPr id="0" name=""/>
        <dsp:cNvSpPr/>
      </dsp:nvSpPr>
      <dsp:spPr>
        <a:xfrm>
          <a:off x="1227" y="267023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0CEB478-6F0A-40F3-B0EC-291EB184C646}">
      <dsp:nvSpPr>
        <dsp:cNvPr id="0" name=""/>
        <dsp:cNvSpPr/>
      </dsp:nvSpPr>
      <dsp:spPr>
        <a:xfrm>
          <a:off x="480082" y="721935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FI" sz="3500" b="1" i="0" kern="1200" baseline="0"/>
            <a:t>Areas for improvement:</a:t>
          </a:r>
          <a:r>
            <a:rPr lang="en-FI" sz="3500" b="0" i="0" kern="1200" baseline="0"/>
            <a:t> Better time management for prototyping.</a:t>
          </a:r>
          <a:endParaRPr lang="en-US" sz="3500" kern="1200"/>
        </a:p>
      </dsp:txBody>
      <dsp:txXfrm>
        <a:off x="560236" y="802089"/>
        <a:ext cx="4149382" cy="2576345"/>
      </dsp:txXfrm>
    </dsp:sp>
    <dsp:sp modelId="{1E87D000-B18E-4D5D-84E0-18E0617D9046}">
      <dsp:nvSpPr>
        <dsp:cNvPr id="0" name=""/>
        <dsp:cNvSpPr/>
      </dsp:nvSpPr>
      <dsp:spPr>
        <a:xfrm>
          <a:off x="5268627" y="267023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BB7B580-6CEE-46B4-B03A-C5281B33DE37}">
      <dsp:nvSpPr>
        <dsp:cNvPr id="0" name=""/>
        <dsp:cNvSpPr/>
      </dsp:nvSpPr>
      <dsp:spPr>
        <a:xfrm>
          <a:off x="5747481" y="721935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FI" sz="3500" b="1" i="0" kern="1200" baseline="0"/>
            <a:t>Future action points:</a:t>
          </a:r>
          <a:r>
            <a:rPr lang="en-FI" sz="3500" b="0" i="0" kern="1200" baseline="0"/>
            <a:t> Optimize UI/UX </a:t>
          </a:r>
          <a:endParaRPr lang="en-US" sz="3500" kern="1200"/>
        </a:p>
      </dsp:txBody>
      <dsp:txXfrm>
        <a:off x="5827635" y="802089"/>
        <a:ext cx="4149382" cy="2576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F03B4C-7222-461B-BA71-2B563A4495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15D50-859B-4A21-BBA7-D227472F19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51ED0-8724-4321-9903-1B6C4397769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4EAD1-5CAB-421B-B5BB-2FAE33EA58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925FF-73DD-4112-9C15-8EAFF2E8C9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71AD-4225-439B-B0AF-FF523CED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38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4778D-F34E-4BE4-9B6B-598D2E739C8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53C36-AE66-42A1-BA56-51FF7F8C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8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53C36-AE66-42A1-BA56-51FF7F8C86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0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59346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0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49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3053588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3053588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9206" y="2074334"/>
            <a:ext cx="3053588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9206" y="2792471"/>
            <a:ext cx="3053588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6D68D58-C9C7-41A5-9F66-57C5771B39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8564" y="2073651"/>
            <a:ext cx="3053588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F3692324-6EEB-4C0A-BF90-7A27FBF6D7B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8564" y="2791788"/>
            <a:ext cx="3053588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62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37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77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94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332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91E8DE-0B9D-43A1-8977-59BEEC2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ABDA3-AA10-4304-B3C8-D5B655DE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631" y="1621998"/>
            <a:ext cx="5068567" cy="1301390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Subtitle 2" descr="Tag=AccentColor&#10;Flavor=Light&#10;Target=Text">
            <a:extLst>
              <a:ext uri="{FF2B5EF4-FFF2-40B4-BE49-F238E27FC236}">
                <a16:creationId xmlns:a16="http://schemas.microsoft.com/office/drawing/2014/main" id="{4CCFCCCF-0AEA-4D36-8B54-4C03F88D7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633" y="3109652"/>
            <a:ext cx="5068567" cy="2395623"/>
          </a:xfr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GB">
                <a:cs typeface="Calibri"/>
              </a:rPr>
              <a:t>Click to edit Master subtitle style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7D11998-188A-4F5B-9931-8BA54D2802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56500" y="641350"/>
            <a:ext cx="3998913" cy="2626784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60F109E5-BC65-4431-A2E5-4A145EC7B3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54913" y="3606263"/>
            <a:ext cx="4000500" cy="2608269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304C15-0285-4F2C-8EFE-569AD8088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6116" y="809244"/>
            <a:ext cx="5943600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A88504-58DC-4D6A-A3A2-46BBE92E4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17">
            <a:extLst>
              <a:ext uri="{FF2B5EF4-FFF2-40B4-BE49-F238E27FC236}">
                <a16:creationId xmlns:a16="http://schemas.microsoft.com/office/drawing/2014/main" id="{A7F1F606-F241-4665-957D-1EA108900290}"/>
              </a:ext>
            </a:extLst>
          </p:cNvPr>
          <p:cNvSpPr txBox="1">
            <a:spLocks/>
          </p:cNvSpPr>
          <p:nvPr userDrawn="1"/>
        </p:nvSpPr>
        <p:spPr>
          <a:xfrm>
            <a:off x="3000676" y="687140"/>
            <a:ext cx="1554480" cy="52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sz="1300">
                <a:solidFill>
                  <a:schemeClr val="bg1"/>
                </a:solidFill>
              </a:rPr>
              <a:t>20XX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EAC8BD-D27F-41DF-AA93-5F9675828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32096" y="640855"/>
            <a:ext cx="1691640" cy="645295"/>
            <a:chOff x="2932096" y="640855"/>
            <a:chExt cx="1691640" cy="64529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9CEAE44-9527-4308-A77C-6C47315AD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2932096" y="640855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BD50130-2E7D-4DC0-8382-B3958A945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4623736" y="640855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55D961-339B-49BE-9281-3A8E81953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2932096" y="1286150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18">
            <a:extLst>
              <a:ext uri="{FF2B5EF4-FFF2-40B4-BE49-F238E27FC236}">
                <a16:creationId xmlns:a16="http://schemas.microsoft.com/office/drawing/2014/main" id="{D2BAF328-75D1-490D-BF37-96EE6C0843E2}"/>
              </a:ext>
            </a:extLst>
          </p:cNvPr>
          <p:cNvSpPr txBox="1">
            <a:spLocks/>
          </p:cNvSpPr>
          <p:nvPr userDrawn="1"/>
        </p:nvSpPr>
        <p:spPr>
          <a:xfrm>
            <a:off x="1243632" y="5641118"/>
            <a:ext cx="5068569" cy="310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8" name="Slide Number Placeholder 21">
            <a:extLst>
              <a:ext uri="{FF2B5EF4-FFF2-40B4-BE49-F238E27FC236}">
                <a16:creationId xmlns:a16="http://schemas.microsoft.com/office/drawing/2014/main" id="{5A2A2B37-48E8-4C00-91B4-63F0C7AAE23F}"/>
              </a:ext>
            </a:extLst>
          </p:cNvPr>
          <p:cNvSpPr txBox="1">
            <a:spLocks/>
          </p:cNvSpPr>
          <p:nvPr userDrawn="1"/>
        </p:nvSpPr>
        <p:spPr>
          <a:xfrm>
            <a:off x="9443794" y="6392314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fld id="{70B1FE82-5036-4003-B709-0840DA750BBE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defTabSz="914400">
                <a:defRPr/>
              </a:pPr>
              <a:t>‹#›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632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0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B0C2F6-1B8C-43CC-92A5-2D5502929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349" y="648230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83D5E-8A96-4276-9D60-66D16276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7275"/>
            <a:ext cx="10366743" cy="123589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4707CC-694D-4162-B68A-B7D9345B3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6196" y="814657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79F8F29-0E9E-49F7-93F4-FCC8C82EE1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" y="2884815"/>
            <a:ext cx="2279650" cy="25527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9925214F-17A5-4C60-AADE-6A1BC12989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599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10700E3A-7CD7-4A3D-BA94-0E5BCAC92A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599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2E6EB481-2A99-4088-95C0-0D5BAFDFF0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96066" y="2884815"/>
            <a:ext cx="2279650" cy="25527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4097BC1F-331F-4D57-993D-EFBB792275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96067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CC61962-73A1-4768-8408-43E07ED2C1A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96067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8013A142-804D-471C-B2DD-DEC1B8C5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095" y="6296388"/>
            <a:ext cx="58166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A231814F-4139-4547-9058-18BF9C9E88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82532" y="2884815"/>
            <a:ext cx="2279650" cy="25527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A6CD17BC-BF82-4EF5-8F4B-8D615A2FD24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82535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CA5F4D35-7EF1-463D-8005-F3950B6541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82535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6CDB3226-AAE1-4106-A166-12BCFA73DA1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9001" y="2884815"/>
            <a:ext cx="2279650" cy="25527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C3CD8083-90C5-4685-A286-1A99E5DC312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69002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5FB222BC-D05B-4E76-A0DC-25657322AF8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69002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6FBB75-8D79-4225-A448-37C04F053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3192658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41CC5-2A7C-4774-98CE-C7212DFDC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079124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861725-0EF3-4133-B06C-063F42B11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965590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7FDBCC4A-1C49-4C93-AD45-AD78087E23D6}"/>
              </a:ext>
            </a:extLst>
          </p:cNvPr>
          <p:cNvSpPr txBox="1">
            <a:spLocks/>
          </p:cNvSpPr>
          <p:nvPr userDrawn="1"/>
        </p:nvSpPr>
        <p:spPr>
          <a:xfrm>
            <a:off x="7684497" y="6296388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20XX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5EB09A52-50AB-4593-BCB7-23D4AEC8850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0537721" y="6286556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4A46BB-9B50-4F09-9059-DA78048129D4}"/>
              </a:ext>
            </a:extLst>
          </p:cNvPr>
          <p:cNvSpPr/>
          <p:nvPr userDrawn="1"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6F410-6A1D-427A-8C06-A0023004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793" y="2735221"/>
            <a:ext cx="4775075" cy="8512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F1FF2-5B9A-4BE9-AD3C-F215F0D25F7A}"/>
              </a:ext>
            </a:extLst>
          </p:cNvPr>
          <p:cNvSpPr/>
          <p:nvPr userDrawn="1"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4FC6A22-F9EC-4E20-B9CC-F012FA8E4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>
                <a:solidFill>
                  <a:schemeClr val="tx1"/>
                </a:solidFill>
              </a:rPr>
              <a:t>Click to edit Master subtitle style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ate Placeholder 17">
            <a:extLst>
              <a:ext uri="{FF2B5EF4-FFF2-40B4-BE49-F238E27FC236}">
                <a16:creationId xmlns:a16="http://schemas.microsoft.com/office/drawing/2014/main" id="{ABF19E1F-D7E9-4D44-9873-8D8DDC338F7E}"/>
              </a:ext>
            </a:extLst>
          </p:cNvPr>
          <p:cNvSpPr txBox="1">
            <a:spLocks/>
          </p:cNvSpPr>
          <p:nvPr userDrawn="1"/>
        </p:nvSpPr>
        <p:spPr>
          <a:xfrm>
            <a:off x="7369770" y="2040249"/>
            <a:ext cx="2103120" cy="3152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sz="1300">
                <a:solidFill>
                  <a:schemeClr val="bg1"/>
                </a:solidFill>
              </a:rPr>
              <a:t>20XX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3C72E99-B7BE-4F82-AD93-38765570DB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695067 w 12192000"/>
              <a:gd name="connsiteY0" fmla="*/ 1808532 h 6858000"/>
              <a:gd name="connsiteX1" fmla="*/ 5695067 w 12192000"/>
              <a:gd name="connsiteY1" fmla="*/ 5049468 h 6858000"/>
              <a:gd name="connsiteX2" fmla="*/ 11147594 w 12192000"/>
              <a:gd name="connsiteY2" fmla="*/ 5049468 h 6858000"/>
              <a:gd name="connsiteX3" fmla="*/ 11147594 w 12192000"/>
              <a:gd name="connsiteY3" fmla="*/ 180853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5695067" y="1808532"/>
                </a:moveTo>
                <a:lnTo>
                  <a:pt x="5695067" y="5049468"/>
                </a:lnTo>
                <a:lnTo>
                  <a:pt x="11147594" y="5049468"/>
                </a:lnTo>
                <a:lnTo>
                  <a:pt x="11147594" y="180853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9982C2-1320-41E5-A31C-D8DA5C8A4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563FB1-76A9-4E53-9493-2B8680D68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8" y="0"/>
            <a:ext cx="465112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3175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8F116A-4F5C-40E2-836F-919B8B939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2" y="4123592"/>
            <a:ext cx="4654296" cy="914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27D978-81FB-4612-81AA-B7123E0D5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84289" y="0"/>
            <a:ext cx="91440" cy="42062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0DC717-7560-4850-A68A-A881C97F3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84289" y="2057400"/>
            <a:ext cx="2377440" cy="914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F22527-F181-4C80-9977-C9894355C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14028" y="971453"/>
            <a:ext cx="5623560" cy="4910328"/>
          </a:xfrm>
          <a:prstGeom prst="rect">
            <a:avLst/>
          </a:prstGeom>
          <a:noFill/>
          <a:ln w="6350" cap="sq" cmpd="sng" algn="ctr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ABAC30-6A2F-4907-8502-17DF9AEEE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48300" y="806861"/>
            <a:ext cx="5955017" cy="5239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9F96-79A7-44FA-A7FE-C0675B996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1" y="1290294"/>
            <a:ext cx="5116286" cy="1371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72D6334-ED49-4D79-AAC2-10DCFF6D6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1" y="2980736"/>
            <a:ext cx="5116286" cy="2712494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 sz="1800">
                <a:solidFill>
                  <a:schemeClr val="bg1">
                    <a:lumMod val="85000"/>
                    <a:lumOff val="15000"/>
                  </a:schemeClr>
                </a:solidFill>
              </a:rPr>
              <a:t>Click to edit Master subtitle style</a:t>
            </a:r>
            <a:endParaRPr lang="en-US" sz="180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FE3A1CC-4DE8-4FC6-839D-CD3607B8D426}"/>
              </a:ext>
            </a:extLst>
          </p:cNvPr>
          <p:cNvSpPr txBox="1">
            <a:spLocks/>
          </p:cNvSpPr>
          <p:nvPr userDrawn="1"/>
        </p:nvSpPr>
        <p:spPr>
          <a:xfrm>
            <a:off x="7048099" y="302355"/>
            <a:ext cx="2743200" cy="3507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20XX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9E9A7CA-EE9C-4648-8016-1852440461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5438" y="326697"/>
            <a:ext cx="1636712" cy="3475163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4561B6B-E204-4CF0-AD12-ED21B3940F5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709863" y="329773"/>
            <a:ext cx="1614487" cy="1394251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B3BE441E-0CE9-4C44-8783-3A04F5929F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7163" y="2384425"/>
            <a:ext cx="1628775" cy="142398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FBAA901D-39FD-416F-B2B4-F2651AB791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5438" y="4527550"/>
            <a:ext cx="3998912" cy="200025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4C182815-90D1-446C-BC70-6AB00BED68ED}"/>
              </a:ext>
            </a:extLst>
          </p:cNvPr>
          <p:cNvSpPr txBox="1">
            <a:spLocks/>
          </p:cNvSpPr>
          <p:nvPr userDrawn="1"/>
        </p:nvSpPr>
        <p:spPr>
          <a:xfrm>
            <a:off x="5077003" y="6367925"/>
            <a:ext cx="44805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9BDEE55-B4D3-4542-BF01-F05A2C1FB7D6}"/>
              </a:ext>
            </a:extLst>
          </p:cNvPr>
          <p:cNvSpPr txBox="1">
            <a:spLocks/>
          </p:cNvSpPr>
          <p:nvPr userDrawn="1"/>
        </p:nvSpPr>
        <p:spPr>
          <a:xfrm>
            <a:off x="9793460" y="6367925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01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973E97-A796-4836-82F6-8A280A57BA6B}"/>
              </a:ext>
            </a:extLst>
          </p:cNvPr>
          <p:cNvSpPr/>
          <p:nvPr userDrawn="1"/>
        </p:nvSpPr>
        <p:spPr>
          <a:xfrm>
            <a:off x="5660112" y="0"/>
            <a:ext cx="652883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0DAEE-CCDB-4627-925B-879F83B1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166" y="610485"/>
            <a:ext cx="5103661" cy="13716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F23A9-0519-4A39-A9F9-F965C17D58A0}"/>
              </a:ext>
            </a:extLst>
          </p:cNvPr>
          <p:cNvSpPr/>
          <p:nvPr userDrawn="1"/>
        </p:nvSpPr>
        <p:spPr>
          <a:xfrm>
            <a:off x="5981848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F3EB17D9-2389-4D1F-AC98-7CC3F79840B2}"/>
              </a:ext>
            </a:extLst>
          </p:cNvPr>
          <p:cNvSpPr txBox="1">
            <a:spLocks/>
          </p:cNvSpPr>
          <p:nvPr userDrawn="1"/>
        </p:nvSpPr>
        <p:spPr>
          <a:xfrm>
            <a:off x="7554616" y="383781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20XX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40E55EFF-7AC0-4ACD-B826-CA1E384CCF4C}"/>
              </a:ext>
            </a:extLst>
          </p:cNvPr>
          <p:cNvSpPr txBox="1">
            <a:spLocks/>
          </p:cNvSpPr>
          <p:nvPr userDrawn="1"/>
        </p:nvSpPr>
        <p:spPr>
          <a:xfrm>
            <a:off x="6303580" y="6214535"/>
            <a:ext cx="4696948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C6C2D606-DD47-4DA7-AF9B-9A8E401BCAFF}"/>
              </a:ext>
            </a:extLst>
          </p:cNvPr>
          <p:cNvSpPr txBox="1">
            <a:spLocks/>
          </p:cNvSpPr>
          <p:nvPr userDrawn="1"/>
        </p:nvSpPr>
        <p:spPr>
          <a:xfrm>
            <a:off x="11104451" y="6214535"/>
            <a:ext cx="605266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23DC60-EE1A-4367-A357-5F11D94225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659438" cy="6858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95E6F1-8633-46DB-A612-89A5079F7EF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72625" y="2108844"/>
            <a:ext cx="5103812" cy="37909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121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24342A2-B2E9-4AE9-9AFD-C5F77777E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86CEFC-AE66-4E11-8B5A-880177E12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6737" y="621793"/>
            <a:ext cx="6651809" cy="5614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ABDA3-AA10-4304-B3C8-D5B655DE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58" y="2100942"/>
            <a:ext cx="5716339" cy="2290607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B1E9D9-0DDD-4554-A021-4FE50439A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23061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Date Placeholder 17">
            <a:extLst>
              <a:ext uri="{FF2B5EF4-FFF2-40B4-BE49-F238E27FC236}">
                <a16:creationId xmlns:a16="http://schemas.microsoft.com/office/drawing/2014/main" id="{3B5075EC-8E09-4BB4-8C8F-6177ECD9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5941" y="493108"/>
            <a:ext cx="1554480" cy="52721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ctr" defTabSz="914400">
              <a:defRPr/>
            </a:pPr>
            <a:r>
              <a:rPr lang="en-US" sz="1300"/>
              <a:t>20XX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8819A-9552-4858-92F8-FB441C3A45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8157" y="4698173"/>
            <a:ext cx="5716339" cy="658674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7432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Footer Placeholder 18">
            <a:extLst>
              <a:ext uri="{FF2B5EF4-FFF2-40B4-BE49-F238E27FC236}">
                <a16:creationId xmlns:a16="http://schemas.microsoft.com/office/drawing/2014/main" id="{D2BAF328-75D1-490D-BF37-96EE6C0843E2}"/>
              </a:ext>
            </a:extLst>
          </p:cNvPr>
          <p:cNvSpPr txBox="1">
            <a:spLocks/>
          </p:cNvSpPr>
          <p:nvPr userDrawn="1"/>
        </p:nvSpPr>
        <p:spPr>
          <a:xfrm>
            <a:off x="1243632" y="5641118"/>
            <a:ext cx="5068569" cy="310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defRPr/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7D11998-188A-4F5B-9931-8BA54D2802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19974" y="621784"/>
            <a:ext cx="1989495" cy="2843222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7" name="Picture Placeholder 21">
            <a:extLst>
              <a:ext uri="{FF2B5EF4-FFF2-40B4-BE49-F238E27FC236}">
                <a16:creationId xmlns:a16="http://schemas.microsoft.com/office/drawing/2014/main" id="{F268C43A-0DA4-4ECC-A368-08AB69EDAE7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70334" y="627380"/>
            <a:ext cx="1980056" cy="2837626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60F109E5-BC65-4431-A2E5-4A145EC7B3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32093" y="3636193"/>
            <a:ext cx="4123320" cy="2594427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F02ED2-9B1A-40C8-A5F7-4473CAA3C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137361" y="446823"/>
            <a:ext cx="1691640" cy="645295"/>
            <a:chOff x="3137361" y="446823"/>
            <a:chExt cx="1691640" cy="64529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8AC6A1-19DE-4EAE-91E5-A9E82CEA3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3137361" y="446823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9AC828E-AA99-4E2C-A30C-D8B9DFF16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4829001" y="446823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62D63C1-826F-42FC-9EC1-0320620BB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3137361" y="1092118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21">
            <a:extLst>
              <a:ext uri="{FF2B5EF4-FFF2-40B4-BE49-F238E27FC236}">
                <a16:creationId xmlns:a16="http://schemas.microsoft.com/office/drawing/2014/main" id="{5A2A2B37-48E8-4C00-91B4-63F0C7AAE23F}"/>
              </a:ext>
            </a:extLst>
          </p:cNvPr>
          <p:cNvSpPr txBox="1">
            <a:spLocks/>
          </p:cNvSpPr>
          <p:nvPr userDrawn="1"/>
        </p:nvSpPr>
        <p:spPr>
          <a:xfrm>
            <a:off x="9443794" y="6392314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fld id="{70B1FE82-5036-4003-B709-0840DA750BBE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defTabSz="914400">
                <a:defRPr/>
              </a:pPr>
              <a:t>‹#›</a:t>
            </a:fld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26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543DF-8CFA-4CBD-AF23-D059985D34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37329 w 12192000"/>
              <a:gd name="connsiteY0" fmla="*/ 941695 h 6858000"/>
              <a:gd name="connsiteX1" fmla="*/ 937329 w 12192000"/>
              <a:gd name="connsiteY1" fmla="*/ 5916305 h 6858000"/>
              <a:gd name="connsiteX2" fmla="*/ 6389856 w 12192000"/>
              <a:gd name="connsiteY2" fmla="*/ 5916305 h 6858000"/>
              <a:gd name="connsiteX3" fmla="*/ 6389856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37329" y="941695"/>
                </a:moveTo>
                <a:lnTo>
                  <a:pt x="937329" y="5916305"/>
                </a:lnTo>
                <a:lnTo>
                  <a:pt x="6389856" y="5916305"/>
                </a:lnTo>
                <a:lnTo>
                  <a:pt x="6389856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1A2AD8-D5EA-48FD-B19E-788E4D978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7329" y="941695"/>
            <a:ext cx="5452527" cy="4974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82D9D6-0C91-4BAA-B631-B4A597F6D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3272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6F410-6A1D-427A-8C06-A0023004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950" y="2197853"/>
            <a:ext cx="4633415" cy="8512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5" name="Date Placeholder 7">
            <a:extLst>
              <a:ext uri="{FF2B5EF4-FFF2-40B4-BE49-F238E27FC236}">
                <a16:creationId xmlns:a16="http://schemas.microsoft.com/office/drawing/2014/main" id="{53A572F0-78E4-4979-BD85-E9F315B0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91992" y="1162386"/>
            <a:ext cx="2743200" cy="2560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/>
              <a:t>20XX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F1164-CE64-4728-83B0-E5316C16DF2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57313" y="3308350"/>
            <a:ext cx="4633912" cy="214163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274320" indent="0" algn="ctr">
              <a:buNone/>
              <a:defRPr baseline="0">
                <a:solidFill>
                  <a:schemeClr val="bg1"/>
                </a:solidFill>
              </a:defRPr>
            </a:lvl2pPr>
            <a:lvl3pPr marL="548640" indent="0">
              <a:buNone/>
              <a:defRPr>
                <a:solidFill>
                  <a:schemeClr val="bg1"/>
                </a:solidFill>
              </a:defRPr>
            </a:lvl3pPr>
            <a:lvl4pPr marL="822960" indent="0">
              <a:buNone/>
              <a:defRPr>
                <a:solidFill>
                  <a:schemeClr val="bg1"/>
                </a:solidFill>
              </a:defRPr>
            </a:lvl4pPr>
            <a:lvl5pPr marL="109728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7" name="Footer Placeholder 8">
            <a:extLst>
              <a:ext uri="{FF2B5EF4-FFF2-40B4-BE49-F238E27FC236}">
                <a16:creationId xmlns:a16="http://schemas.microsoft.com/office/drawing/2014/main" id="{DEA4EBDD-4088-4396-BD3F-3AB4BEFB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57950" y="5472763"/>
            <a:ext cx="4636008" cy="25603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384894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16FFC6-B6FD-417B-BDE1-C6395267D6DB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9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1" r:id="rId2"/>
    <p:sldLayoutId id="2147483660" r:id="rId3"/>
    <p:sldLayoutId id="2147483676" r:id="rId4"/>
    <p:sldLayoutId id="2147483673" r:id="rId5"/>
    <p:sldLayoutId id="2147483677" r:id="rId6"/>
    <p:sldLayoutId id="2147483672" r:id="rId7"/>
    <p:sldLayoutId id="2147483675" r:id="rId8"/>
    <p:sldLayoutId id="2147483678" r:id="rId9"/>
    <p:sldLayoutId id="2147483662" r:id="rId10"/>
    <p:sldLayoutId id="2147483663" r:id="rId11"/>
    <p:sldLayoutId id="2147483670" r:id="rId12"/>
    <p:sldLayoutId id="2147483664" r:id="rId13"/>
    <p:sldLayoutId id="2147483665" r:id="rId14"/>
    <p:sldLayoutId id="2147483666" r:id="rId15"/>
    <p:sldLayoutId id="214748366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8AC92D2-D6DE-4772-A874-5D65F883F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FI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F2E3678-25D0-49F9-9BD6-8D4D605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849" y="1348844"/>
            <a:ext cx="5716338" cy="3042706"/>
          </a:xfrm>
        </p:spPr>
        <p:txBody>
          <a:bodyPr>
            <a:normAutofit/>
          </a:bodyPr>
          <a:lstStyle/>
          <a:p>
            <a:r>
              <a:rPr lang="en-US" sz="5100"/>
              <a:t>FMF Bakery Selling Web App</a:t>
            </a:r>
            <a:br>
              <a:rPr lang="en-US" sz="5100"/>
            </a:br>
            <a:r>
              <a:rPr lang="en-US" sz="5100"/>
              <a:t>First Sprint Overview</a:t>
            </a:r>
            <a:br>
              <a:rPr lang="en-US" sz="5100"/>
            </a:br>
            <a:r>
              <a:rPr lang="en-US" sz="5100"/>
              <a:t>31</a:t>
            </a:r>
            <a:r>
              <a:rPr lang="en-US" sz="5100" baseline="30000"/>
              <a:t>st</a:t>
            </a:r>
            <a:r>
              <a:rPr lang="en-US" sz="5100"/>
              <a:t> January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7386" y="4682062"/>
            <a:ext cx="5355264" cy="95025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/>
              <a:t>Farha Islam Mim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/>
              <a:t>Farnaz </a:t>
            </a:r>
            <a:r>
              <a:rPr lang="en-US" sz="2400" b="1" err="1"/>
              <a:t>Jamilpanah</a:t>
            </a:r>
            <a:endParaRPr lang="en-US" sz="2400" b="1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/>
              <a:t>Micheal Blas </a:t>
            </a:r>
            <a:r>
              <a:rPr lang="en-US" sz="2400" b="1" err="1"/>
              <a:t>Palpa</a:t>
            </a:r>
            <a:endParaRPr lang="en-US" sz="2400" b="1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3A45CD5-61B0-48E1-8090-7584418C2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6D4C1FD-C274-4FA8-939A-09E6498EF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13D4426-8AD5-43D7-8033-05DBB3BFE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8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EC8029B-C6E2-4459-859A-7539865E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breakfast spread">
            <a:extLst>
              <a:ext uri="{FF2B5EF4-FFF2-40B4-BE49-F238E27FC236}">
                <a16:creationId xmlns:a16="http://schemas.microsoft.com/office/drawing/2014/main" id="{A03B2639-1C30-4392-D923-685ECB6F28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144" r="30731" b="-1"/>
          <a:stretch/>
        </p:blipFill>
        <p:spPr>
          <a:xfrm>
            <a:off x="7727437" y="1225575"/>
            <a:ext cx="2991332" cy="442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5354198-E574-4D76-6546-D0580F1E4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457325"/>
            <a:ext cx="11430000" cy="416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reaching for a paper on a table full of paper and sticky notes">
            <a:extLst>
              <a:ext uri="{FF2B5EF4-FFF2-40B4-BE49-F238E27FC236}">
                <a16:creationId xmlns:a16="http://schemas.microsoft.com/office/drawing/2014/main" id="{166D2331-1A86-C54C-3665-D74ED63597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285" r="-1" b="7424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D64F326-929E-45E2-B54D-DC7E1720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941695"/>
            <a:ext cx="5452527" cy="497461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FI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FCDFD7-7B3B-4ED9-B533-34D0B3724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BB796-1EA9-A1F0-1FF2-45508999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951" y="1352277"/>
            <a:ext cx="4633416" cy="1371600"/>
          </a:xfrm>
        </p:spPr>
        <p:txBody>
          <a:bodyPr>
            <a:normAutofit/>
          </a:bodyPr>
          <a:lstStyle/>
          <a:p>
            <a:r>
              <a:rPr lang="en-GB" sz="4000"/>
              <a:t>Daily Scrum</a:t>
            </a:r>
            <a:endParaRPr lang="en-FI" sz="40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61C45A-FCBE-0BD3-131B-53F7386E5E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57950" y="2852792"/>
            <a:ext cx="4633415" cy="25721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FI" altLang="en-FI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FI" altLang="en-FI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Quick check-ins helped track progress and align tasks.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FI" altLang="en-FI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Challenge: Some delays in UI design due to revisions.</a:t>
            </a:r>
          </a:p>
        </p:txBody>
      </p:sp>
    </p:spTree>
    <p:extLst>
      <p:ext uri="{BB962C8B-B14F-4D97-AF65-F5344CB8AC3E}">
        <p14:creationId xmlns:p14="http://schemas.microsoft.com/office/powerpoint/2010/main" val="2109071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0C38C-C4AD-1D62-7C69-A22DF0F8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GB"/>
              <a:t>Collaboration Highlight</a:t>
            </a:r>
            <a:endParaRPr lang="en-FI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FI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7E41928F-ECEF-430D-D979-3D5B59CBA4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409120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8902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024F1-B6E5-A4DA-B95F-30E2FDE61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GB"/>
              <a:t>Sprint Retrospective</a:t>
            </a:r>
            <a:endParaRPr lang="en-FI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6B5A1435-4AFA-9CA3-0402-1F42579DA0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907203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0146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FI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C460F-03F9-8FFA-386F-89D32BDF0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GB" sz="4400">
                <a:solidFill>
                  <a:schemeClr val="tx1"/>
                </a:solidFill>
              </a:rPr>
              <a:t>Closing Remarks</a:t>
            </a:r>
            <a:endParaRPr lang="en-FI" sz="44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5FA6B-C5EF-7AC6-3D1E-1B831114E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r>
              <a:rPr lang="en-GB" sz="2000" b="1"/>
              <a:t>Questions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/>
              <a:t>Do we need to prioritize any specific features for the next sprint?</a:t>
            </a:r>
          </a:p>
          <a:p>
            <a:endParaRPr lang="en-GB" sz="2000"/>
          </a:p>
          <a:p>
            <a:endParaRPr lang="en-GB" sz="2000"/>
          </a:p>
          <a:p>
            <a:r>
              <a:rPr lang="en-GB" sz="2000" b="1"/>
              <a:t>Next Steps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/>
              <a:t>Focus on refining the UI/UX for smoother navigation.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/>
              <a:t>Plan user testing for the next sprint to gather feedback and improve usability.</a:t>
            </a:r>
          </a:p>
          <a:p>
            <a:endParaRPr lang="en-FI" sz="2000"/>
          </a:p>
        </p:txBody>
      </p:sp>
    </p:spTree>
    <p:extLst>
      <p:ext uri="{BB962C8B-B14F-4D97-AF65-F5344CB8AC3E}">
        <p14:creationId xmlns:p14="http://schemas.microsoft.com/office/powerpoint/2010/main" val="4219042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FI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FI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A picture containing loaves of bread">
            <a:extLst>
              <a:ext uri="{FF2B5EF4-FFF2-40B4-BE49-F238E27FC236}">
                <a16:creationId xmlns:a16="http://schemas.microsoft.com/office/drawing/2014/main" id="{C297EE2C-D560-4328-9AF4-DE918075672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FI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12D3EB-7697-4AC8-A636-93A28AC9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3000"/>
              </a:lnSpc>
            </a:pPr>
            <a:r>
              <a:rPr lang="en-US" sz="6800" cap="all" spc="-1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5EFED041-9934-48CE-91D3-3EA5C0A470A0}"/>
              </a:ext>
            </a:extLst>
          </p:cNvPr>
          <p:cNvSpPr txBox="1">
            <a:spLocks/>
          </p:cNvSpPr>
          <p:nvPr/>
        </p:nvSpPr>
        <p:spPr>
          <a:xfrm>
            <a:off x="1769532" y="4623127"/>
            <a:ext cx="8655200" cy="457201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fld id="{34B7E4EF-A1BD-40F4-AB7B-04F084DD991D}" type="slidenum">
              <a:rPr lang="en-US" sz="1500" b="1" spc="80"/>
              <a:pPr algn="ctr" defTabSz="914400">
                <a:lnSpc>
                  <a:spcPct val="90000"/>
                </a:lnSpc>
                <a:spcAft>
                  <a:spcPts val="600"/>
                </a:spcAft>
                <a:buClr>
                  <a:schemeClr val="tx1">
                    <a:lumMod val="85000"/>
                    <a:lumOff val="15000"/>
                  </a:schemeClr>
                </a:buClr>
              </a:pPr>
              <a:t>15</a:t>
            </a:fld>
            <a:endParaRPr lang="en-US" sz="1500" b="1" spc="8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BC683C02-28E6-4E05-AE2E-4E82FB9A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9532" y="5171871"/>
            <a:ext cx="5905500" cy="228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87838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FI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FI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A3A5EB-931E-46DE-A692-6731DB988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358634F-705D-44E4-9FBF-A406E2F9A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CFE1E3-A09C-4196-A99F-B7C3014E9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8C802F-C74D-41A2-8127-19D4F8EE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E4A54726-4483-4264-B2EC-04C460B0BD9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66800" y="2103120"/>
            <a:ext cx="6485467" cy="393192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182880">
              <a:buFont typeface="Garamond" pitchFamily="18" charset="0"/>
              <a:buChar char="◦"/>
            </a:pPr>
            <a:r>
              <a:rPr lang="en-US">
                <a:solidFill>
                  <a:schemeClr val="tx1"/>
                </a:solidFill>
              </a:rPr>
              <a:t>The Bakery Selling Web App is designed to offer an easy, user-friendly platform for customers to browse, select, and order baked goods from a local bakery.</a:t>
            </a:r>
            <a:endParaRPr lang="en-US" b="0" i="0">
              <a:solidFill>
                <a:schemeClr val="tx1"/>
              </a:solidFill>
              <a:effectLst/>
            </a:endParaRPr>
          </a:p>
          <a:p>
            <a:pPr marL="285750" indent="-182880">
              <a:buFont typeface="Garamond" pitchFamily="18" charset="0"/>
              <a:buChar char="◦"/>
            </a:pPr>
            <a:r>
              <a:rPr lang="en-US">
                <a:solidFill>
                  <a:schemeClr val="tx1"/>
                </a:solidFill>
              </a:rPr>
              <a:t> A dynamic catalog displaying various bakery products with detailed descriptions, images, and prices.</a:t>
            </a:r>
          </a:p>
          <a:p>
            <a:pPr marL="285750" indent="-182880">
              <a:buFont typeface="Garamond" pitchFamily="18" charset="0"/>
              <a:buChar char="◦"/>
            </a:pPr>
            <a:r>
              <a:rPr lang="en-US">
                <a:solidFill>
                  <a:schemeClr val="tx1"/>
                </a:solidFill>
              </a:rPr>
              <a:t>Allows customers to add items to their cart and review the order before checkout.</a:t>
            </a:r>
          </a:p>
          <a:p>
            <a:pPr marL="285750" indent="-182880">
              <a:buFont typeface="Garamond" pitchFamily="18" charset="0"/>
              <a:buChar char="◦"/>
            </a:pPr>
            <a:r>
              <a:rPr lang="en-US">
                <a:solidFill>
                  <a:schemeClr val="tx1"/>
                </a:solidFill>
              </a:rPr>
              <a:t>Customers can create and manage accounts, save favorites, and view order history </a:t>
            </a:r>
          </a:p>
        </p:txBody>
      </p:sp>
      <p:pic>
        <p:nvPicPr>
          <p:cNvPr id="11" name="Picture Placeholder 10" descr="A person standing in front of a display of pastries">
            <a:extLst>
              <a:ext uri="{FF2B5EF4-FFF2-40B4-BE49-F238E27FC236}">
                <a16:creationId xmlns:a16="http://schemas.microsoft.com/office/drawing/2014/main" id="{4D446641-3AA1-4C43-9E6B-09347E88B2F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031929" y="2161488"/>
            <a:ext cx="2996930" cy="363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9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B1578-9B95-463A-91DE-797A98F7E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FI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753F1F-C532-475B-BE0D-7359EB6F8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FI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15F38-87BD-B211-41F4-A075FF37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Target Users &amp; Stakeholders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FI"/>
          </a:p>
        </p:txBody>
      </p:sp>
      <p:graphicFrame>
        <p:nvGraphicFramePr>
          <p:cNvPr id="7" name="Rectangle 1">
            <a:extLst>
              <a:ext uri="{FF2B5EF4-FFF2-40B4-BE49-F238E27FC236}">
                <a16:creationId xmlns:a16="http://schemas.microsoft.com/office/drawing/2014/main" id="{8BBAA5BD-1B2D-E92D-489E-DC8755DC08F3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915969319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495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FI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FI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4A3A5EB-931E-46DE-A692-6731DB988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358634F-705D-44E4-9FBF-A406E2F9A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FCFE1E3-A09C-4196-A99F-B7C3014E9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EBDB8-A439-29A2-5ECC-D8B0DE1C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>
                <a:solidFill>
                  <a:schemeClr val="tx1">
                    <a:lumMod val="85000"/>
                    <a:lumOff val="15000"/>
                  </a:schemeClr>
                </a:solidFill>
              </a:rPr>
              <a:t>Main Functionality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Rectangle 1">
            <a:extLst>
              <a:ext uri="{FF2B5EF4-FFF2-40B4-BE49-F238E27FC236}">
                <a16:creationId xmlns:a16="http://schemas.microsoft.com/office/drawing/2014/main" id="{910A6531-280D-ABD0-5ABF-66DEB957E823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1066800" y="2103120"/>
            <a:ext cx="6485467" cy="39319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182880" fontAlgn="base">
              <a:spcBef>
                <a:spcPct val="0"/>
              </a:spcBef>
              <a:spcAft>
                <a:spcPts val="600"/>
              </a:spcAft>
              <a:buSzTx/>
              <a:buFont typeface="Garamond" pitchFamily="18" charset="0"/>
              <a:buChar char="◦"/>
              <a:tabLst/>
            </a:pPr>
            <a:r>
              <a:rPr kumimoji="0" lang="en-US" altLang="en-FI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User Authentication</a:t>
            </a:r>
            <a:r>
              <a:rPr kumimoji="0" lang="en-US" altLang="en-FI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– Secure sign-up/sign-in for customers and bakery owners.</a:t>
            </a:r>
          </a:p>
          <a:p>
            <a:pPr marL="0" marR="0" lvl="0" indent="-182880" fontAlgn="base">
              <a:spcBef>
                <a:spcPct val="0"/>
              </a:spcBef>
              <a:spcAft>
                <a:spcPts val="600"/>
              </a:spcAft>
              <a:buSzTx/>
              <a:buFont typeface="Garamond" pitchFamily="18" charset="0"/>
              <a:buChar char="◦"/>
              <a:tabLst/>
            </a:pPr>
            <a:r>
              <a:rPr kumimoji="0" lang="en-US" altLang="en-FI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Product Management (CRUD)</a:t>
            </a:r>
            <a:r>
              <a:rPr kumimoji="0" lang="en-US" altLang="en-FI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– Add, view, update, and delete bakery items.</a:t>
            </a:r>
          </a:p>
          <a:p>
            <a:pPr marL="0" marR="0" lvl="0" indent="-182880" fontAlgn="base">
              <a:spcBef>
                <a:spcPct val="0"/>
              </a:spcBef>
              <a:spcAft>
                <a:spcPts val="600"/>
              </a:spcAft>
              <a:buSzTx/>
              <a:buFont typeface="Garamond" pitchFamily="18" charset="0"/>
              <a:buChar char="◦"/>
              <a:tabLst/>
            </a:pPr>
            <a:r>
              <a:rPr kumimoji="0" lang="en-US" altLang="en-FI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Order &amp; Customization</a:t>
            </a:r>
            <a:r>
              <a:rPr kumimoji="0" lang="en-US" altLang="en-FI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– Customers can place and customize orders.</a:t>
            </a:r>
          </a:p>
          <a:p>
            <a:pPr marL="0" marR="0" lvl="0" indent="-182880" fontAlgn="base">
              <a:spcBef>
                <a:spcPct val="0"/>
              </a:spcBef>
              <a:spcAft>
                <a:spcPts val="600"/>
              </a:spcAft>
              <a:buSzTx/>
              <a:buFont typeface="Garamond" pitchFamily="18" charset="0"/>
              <a:buChar char="◦"/>
              <a:tabLst/>
            </a:pPr>
            <a:r>
              <a:rPr kumimoji="0" lang="en-US" altLang="en-FI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Payment &amp; Tracking</a:t>
            </a:r>
            <a:r>
              <a:rPr kumimoji="0" lang="en-US" altLang="en-FI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– Secure payments and real-time order tracking.</a:t>
            </a:r>
          </a:p>
          <a:p>
            <a:pPr marL="0" marR="0" lvl="0" indent="-182880" fontAlgn="base">
              <a:spcBef>
                <a:spcPct val="0"/>
              </a:spcBef>
              <a:spcAft>
                <a:spcPts val="600"/>
              </a:spcAft>
              <a:buSzTx/>
              <a:buFont typeface="Garamond" pitchFamily="18" charset="0"/>
              <a:buChar char="◦"/>
              <a:tabLst/>
            </a:pPr>
            <a:r>
              <a:rPr kumimoji="0" lang="en-US" altLang="en-FI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Seller Dashboard</a:t>
            </a:r>
            <a:r>
              <a:rPr kumimoji="0" lang="en-US" altLang="en-FI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– Manage products, orders, and sales.</a:t>
            </a:r>
          </a:p>
          <a:p>
            <a:pPr marL="0" marR="0" lvl="0" indent="-182880" fontAlgn="base">
              <a:spcBef>
                <a:spcPct val="0"/>
              </a:spcBef>
              <a:spcAft>
                <a:spcPts val="600"/>
              </a:spcAft>
              <a:buSzTx/>
              <a:buFont typeface="Garamond" pitchFamily="18" charset="0"/>
              <a:buChar char="◦"/>
              <a:tabLst/>
            </a:pPr>
            <a:r>
              <a:rPr kumimoji="0" lang="en-US" altLang="en-FI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User Reviews</a:t>
            </a:r>
            <a:r>
              <a:rPr kumimoji="0" lang="en-US" altLang="en-FI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– Customers can rate and review products.</a:t>
            </a:r>
          </a:p>
          <a:p>
            <a:pPr marL="0" marR="0" lvl="0" indent="-182880" fontAlgn="base">
              <a:spcBef>
                <a:spcPct val="0"/>
              </a:spcBef>
              <a:spcAft>
                <a:spcPts val="600"/>
              </a:spcAft>
              <a:buSzTx/>
              <a:buFont typeface="Garamond" pitchFamily="18" charset="0"/>
              <a:buChar char="◦"/>
              <a:tabLst/>
            </a:pPr>
            <a:r>
              <a:rPr kumimoji="0" lang="en-US" altLang="en-FI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Admin Panel</a:t>
            </a:r>
            <a:r>
              <a:rPr kumimoji="0" lang="en-US" altLang="en-FI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– Manage users, orders, and content.</a:t>
            </a:r>
          </a:p>
          <a:p>
            <a:pPr marL="0" marR="0" lvl="0" indent="-182880" fontAlgn="base">
              <a:spcBef>
                <a:spcPct val="0"/>
              </a:spcBef>
              <a:spcAft>
                <a:spcPts val="600"/>
              </a:spcAft>
              <a:buSzTx/>
              <a:buFont typeface="Garamond" pitchFamily="18" charset="0"/>
              <a:buChar char="◦"/>
              <a:tabLst/>
            </a:pPr>
            <a:r>
              <a:rPr kumimoji="0" lang="en-US" altLang="en-FI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Promotions</a:t>
            </a:r>
            <a:r>
              <a:rPr kumimoji="0" lang="en-US" altLang="en-FI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– Discounts, loyalty rewards, and special offers. </a:t>
            </a:r>
          </a:p>
        </p:txBody>
      </p:sp>
      <p:pic>
        <p:nvPicPr>
          <p:cNvPr id="66" name="Graphic 65" descr="Laptop Secure">
            <a:extLst>
              <a:ext uri="{FF2B5EF4-FFF2-40B4-BE49-F238E27FC236}">
                <a16:creationId xmlns:a16="http://schemas.microsoft.com/office/drawing/2014/main" id="{DCA8FA96-F022-0134-82A2-753527760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1" y="2467986"/>
            <a:ext cx="3019646" cy="301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6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FI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FI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Person writing on a notepad">
            <a:extLst>
              <a:ext uri="{FF2B5EF4-FFF2-40B4-BE49-F238E27FC236}">
                <a16:creationId xmlns:a16="http://schemas.microsoft.com/office/drawing/2014/main" id="{BBBEB669-A255-3689-23E3-C15C41C3D9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756" r="9371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BB516-74D8-C9BB-6F80-17917AEB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</a:rPr>
              <a:t>PROTOTYPE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97B173-7A7E-51E0-C3C6-54554EBFA888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7064082" y="2103120"/>
            <a:ext cx="4472922" cy="39319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182880" fontAlgn="base">
              <a:spcBef>
                <a:spcPct val="0"/>
              </a:spcBef>
              <a:spcAft>
                <a:spcPts val="600"/>
              </a:spcAft>
              <a:buSzTx/>
              <a:buFont typeface="Garamond" pitchFamily="18" charset="0"/>
              <a:buChar char="◦"/>
              <a:tabLst/>
            </a:pPr>
            <a:r>
              <a:rPr kumimoji="0" lang="en-US" altLang="en-FI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Navigation Bar</a:t>
            </a:r>
            <a:r>
              <a:rPr kumimoji="0" lang="en-US" altLang="en-FI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– Home, Products, Cart, Login/Signup.</a:t>
            </a:r>
          </a:p>
          <a:p>
            <a:pPr marL="0" marR="0" lvl="0" indent="-182880" fontAlgn="base">
              <a:spcBef>
                <a:spcPct val="0"/>
              </a:spcBef>
              <a:spcAft>
                <a:spcPts val="600"/>
              </a:spcAft>
              <a:buSzTx/>
              <a:buFont typeface="Garamond" pitchFamily="18" charset="0"/>
              <a:buChar char="◦"/>
              <a:tabLst/>
            </a:pPr>
            <a:r>
              <a:rPr kumimoji="0" lang="en-US" altLang="en-FI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Homepage</a:t>
            </a:r>
            <a:r>
              <a:rPr kumimoji="0" lang="en-US" altLang="en-FI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– Featured products, categories.</a:t>
            </a:r>
          </a:p>
          <a:p>
            <a:pPr marL="0" marR="0" lvl="0" indent="-182880" fontAlgn="base">
              <a:spcBef>
                <a:spcPct val="0"/>
              </a:spcBef>
              <a:spcAft>
                <a:spcPts val="600"/>
              </a:spcAft>
              <a:buSzTx/>
              <a:buFont typeface="Garamond" pitchFamily="18" charset="0"/>
              <a:buChar char="◦"/>
              <a:tabLst/>
            </a:pPr>
            <a:r>
              <a:rPr kumimoji="0" lang="en-US" altLang="en-FI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Product Page</a:t>
            </a:r>
            <a:r>
              <a:rPr kumimoji="0" lang="en-US" altLang="en-FI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– Images, descriptions, pricing, add-to-cart button.</a:t>
            </a:r>
          </a:p>
          <a:p>
            <a:pPr marL="0" marR="0" lvl="0" indent="-182880" fontAlgn="base">
              <a:spcBef>
                <a:spcPct val="0"/>
              </a:spcBef>
              <a:spcAft>
                <a:spcPts val="600"/>
              </a:spcAft>
              <a:buSzTx/>
              <a:buFont typeface="Garamond" pitchFamily="18" charset="0"/>
              <a:buChar char="◦"/>
              <a:tabLst/>
            </a:pPr>
            <a:r>
              <a:rPr kumimoji="0" lang="en-US" altLang="en-FI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Checkout Page</a:t>
            </a:r>
            <a:r>
              <a:rPr kumimoji="0" lang="en-US" altLang="en-FI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– Payment options, order summary.</a:t>
            </a:r>
          </a:p>
          <a:p>
            <a:pPr marL="0" marR="0" lvl="0" indent="-182880" fontAlgn="base">
              <a:spcBef>
                <a:spcPct val="0"/>
              </a:spcBef>
              <a:spcAft>
                <a:spcPts val="600"/>
              </a:spcAft>
              <a:buSzTx/>
              <a:buFont typeface="Garamond" pitchFamily="18" charset="0"/>
              <a:buChar char="◦"/>
              <a:tabLst/>
            </a:pPr>
            <a:r>
              <a:rPr kumimoji="0" lang="en-US" altLang="en-FI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User Dashboard</a:t>
            </a:r>
            <a:r>
              <a:rPr kumimoji="0" lang="en-US" altLang="en-FI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– Order history, profile settings (for logged-in users).</a:t>
            </a:r>
          </a:p>
          <a:p>
            <a:pPr marL="0" marR="0" lvl="0" indent="-182880" fontAlgn="base">
              <a:spcBef>
                <a:spcPct val="0"/>
              </a:spcBef>
              <a:spcAft>
                <a:spcPts val="600"/>
              </a:spcAft>
              <a:buSzTx/>
              <a:buFont typeface="Garamond" pitchFamily="18" charset="0"/>
              <a:buChar char="◦"/>
              <a:tabLst/>
            </a:pPr>
            <a:r>
              <a:rPr kumimoji="0" lang="en-US" altLang="en-FI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Seller Dashboard</a:t>
            </a:r>
            <a:r>
              <a:rPr kumimoji="0" lang="en-US" altLang="en-FI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– Manage products, orders, and sales </a:t>
            </a:r>
          </a:p>
        </p:txBody>
      </p:sp>
    </p:spTree>
    <p:extLst>
      <p:ext uri="{BB962C8B-B14F-4D97-AF65-F5344CB8AC3E}">
        <p14:creationId xmlns:p14="http://schemas.microsoft.com/office/powerpoint/2010/main" val="274626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4D2D32-931E-C8BB-300F-19F285A69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br>
              <a:rPr lang="en-GB"/>
            </a:br>
            <a:r>
              <a:rPr lang="en-GB" b="1"/>
              <a:t>User Stories for This Sprint</a:t>
            </a:r>
            <a:br>
              <a:rPr lang="en-GB" b="1"/>
            </a:br>
            <a:endParaRPr lang="en-FI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FI"/>
          </a:p>
        </p:txBody>
      </p:sp>
      <p:graphicFrame>
        <p:nvGraphicFramePr>
          <p:cNvPr id="18" name="Rectangle 1">
            <a:extLst>
              <a:ext uri="{FF2B5EF4-FFF2-40B4-BE49-F238E27FC236}">
                <a16:creationId xmlns:a16="http://schemas.microsoft.com/office/drawing/2014/main" id="{F312F445-7A7C-CCCD-23DA-DE9DB54F29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344657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0769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4C41AF6-7E19-54A1-B77D-5A99EC360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677" y="794269"/>
            <a:ext cx="7692646" cy="526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99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C08F7-5C9F-4B0E-B456-7D65B3614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food price list&#10;&#10;Description automatically generated">
            <a:extLst>
              <a:ext uri="{FF2B5EF4-FFF2-40B4-BE49-F238E27FC236}">
                <a16:creationId xmlns:a16="http://schemas.microsoft.com/office/drawing/2014/main" id="{B211FEF8-EE19-4C2B-B984-1E35C6374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842" y="1126378"/>
            <a:ext cx="4939537" cy="4045697"/>
          </a:xfrm>
          <a:prstGeom prst="rect">
            <a:avLst/>
          </a:prstGeom>
        </p:spPr>
      </p:pic>
      <p:pic>
        <p:nvPicPr>
          <p:cNvPr id="3" name="Picture 2" descr="A website page of a bakery&#10;&#10;Description automatically generated">
            <a:extLst>
              <a:ext uri="{FF2B5EF4-FFF2-40B4-BE49-F238E27FC236}">
                <a16:creationId xmlns:a16="http://schemas.microsoft.com/office/drawing/2014/main" id="{606A131C-E642-B234-310F-0A28ED16D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1" y="1126379"/>
            <a:ext cx="5372099" cy="388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39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30C7DD7-02AC-4BF2-9004-DE691621C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A306BA-F168-4DFA-A57A-F4A753B03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606" y="276008"/>
            <a:ext cx="7248041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F9984A-22EC-4B7C-A60F-C631C4CD4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0209" y="438912"/>
            <a:ext cx="6920834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75B81-558F-4684-14F8-4F3DDC861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311" y="1293152"/>
            <a:ext cx="5360631" cy="4271696"/>
          </a:xfrm>
        </p:spPr>
        <p:txBody>
          <a:bodyPr>
            <a:normAutofit/>
          </a:bodyPr>
          <a:lstStyle/>
          <a:p>
            <a:r>
              <a:rPr lang="en-GB" sz="6000">
                <a:solidFill>
                  <a:schemeClr val="tx1"/>
                </a:solidFill>
              </a:rPr>
              <a:t>Product Backlog</a:t>
            </a:r>
            <a:endParaRPr lang="en-FI" sz="600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2187B-D371-9286-3927-3E405D8B6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007" y="1127760"/>
            <a:ext cx="3305909" cy="4599263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400">
                <a:solidFill>
                  <a:schemeClr val="tx1"/>
                </a:solidFill>
              </a:rPr>
              <a:t>Terllo</a:t>
            </a:r>
            <a:endParaRPr lang="en-FI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287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25b98e5-7db7-4437-b99c-9b8487b4dd0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54531AEF322F43954A33DE18789836" ma:contentTypeVersion="6" ma:contentTypeDescription="Create a new document." ma:contentTypeScope="" ma:versionID="c0b14444bb66c57c577f300188f0b29c">
  <xsd:schema xmlns:xsd="http://www.w3.org/2001/XMLSchema" xmlns:xs="http://www.w3.org/2001/XMLSchema" xmlns:p="http://schemas.microsoft.com/office/2006/metadata/properties" xmlns:ns3="225b98e5-7db7-4437-b99c-9b8487b4dd03" targetNamespace="http://schemas.microsoft.com/office/2006/metadata/properties" ma:root="true" ma:fieldsID="6e8255aa1c4897590c7987d0c2f6e147" ns3:_="">
    <xsd:import namespace="225b98e5-7db7-4437-b99c-9b8487b4dd03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5b98e5-7db7-4437-b99c-9b8487b4dd03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3D0E2C-DCCF-4DCA-8700-60C67A2E1F44}">
  <ds:schemaRefs>
    <ds:schemaRef ds:uri="http://purl.org/dc/terms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225b98e5-7db7-4437-b99c-9b8487b4dd03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13FC90C-E938-4D14-B988-1AABB7F8F3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16571B-59C4-48D4-8481-4140E061C58C}">
  <ds:schemaRefs>
    <ds:schemaRef ds:uri="225b98e5-7db7-4437-b99c-9b8487b4dd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Savon design</Template>
  <TotalTime>0</TotalTime>
  <Words>535</Words>
  <Application>Microsoft Office PowerPoint</Application>
  <PresentationFormat>Widescreen</PresentationFormat>
  <Paragraphs>62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Garamond</vt:lpstr>
      <vt:lpstr>SavonVTI</vt:lpstr>
      <vt:lpstr>FMF Bakery Selling Web App First Sprint Overview 31st January</vt:lpstr>
      <vt:lpstr>Introduction</vt:lpstr>
      <vt:lpstr>Target Users &amp; Stakeholders</vt:lpstr>
      <vt:lpstr>Main Functionality</vt:lpstr>
      <vt:lpstr>PROTOTYPE</vt:lpstr>
      <vt:lpstr> User Stories for This Sprint </vt:lpstr>
      <vt:lpstr>PowerPoint Presentation</vt:lpstr>
      <vt:lpstr>PowerPoint Presentation</vt:lpstr>
      <vt:lpstr>Product Backlog</vt:lpstr>
      <vt:lpstr>PowerPoint Presentation</vt:lpstr>
      <vt:lpstr>Daily Scrum</vt:lpstr>
      <vt:lpstr>Collaboration Highlight</vt:lpstr>
      <vt:lpstr>Sprint Retrospective</vt:lpstr>
      <vt:lpstr>Closing Remarks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Farha Mim</dc:creator>
  <cp:lastModifiedBy>Michael Blas Palpa</cp:lastModifiedBy>
  <cp:revision>1</cp:revision>
  <dcterms:created xsi:type="dcterms:W3CDTF">2025-01-30T17:12:49Z</dcterms:created>
  <dcterms:modified xsi:type="dcterms:W3CDTF">2025-01-31T14:43:05Z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0x0101004654531AEF322F43954A33DE18789836</vt:lpwstr>
  </property>
</Properties>
</file>