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4"/>
  </p:sldMasterIdLst>
  <p:sldIdLst>
    <p:sldId id="256" r:id="rId5"/>
    <p:sldId id="258" r:id="rId6"/>
    <p:sldId id="259" r:id="rId7"/>
    <p:sldId id="260" r:id="rId8"/>
    <p:sldId id="257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2E771-DE78-4F2A-879B-61C21B16D027}" v="156" dt="2025-09-30T11:29:22.845"/>
    <p1510:client id="{AC025328-E4F0-9726-E810-7CD58C5869C1}" v="110" dt="2025-09-30T13:48:08.724"/>
    <p1510:client id="{BA461FFF-FE39-38A3-8E04-456EB9D0F070}" v="72" dt="2025-09-30T13:17:32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56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6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42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2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7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05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9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11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3">
            <a:extLst>
              <a:ext uri="{FF2B5EF4-FFF2-40B4-BE49-F238E27FC236}">
                <a16:creationId xmlns:a16="http://schemas.microsoft.com/office/drawing/2014/main" id="{D9F55ABC-3474-5D51-A125-54A98C8DBD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4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88F98806-45D6-4C80-A12C-2C9B4C5F7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en-US" sz="5400"/>
              <a:t>Sprint3</a:t>
            </a:r>
            <a:endParaRPr lang="fi-FI" sz="540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B6F3534-3231-98C6-DF8E-A16239928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Miro</a:t>
            </a:r>
          </a:p>
          <a:p>
            <a:pPr>
              <a:lnSpc>
                <a:spcPct val="90000"/>
              </a:lnSpc>
            </a:pPr>
            <a:r>
              <a:rPr lang="en-US"/>
              <a:t>Saeid</a:t>
            </a:r>
          </a:p>
          <a:p>
            <a:pPr>
              <a:lnSpc>
                <a:spcPct val="90000"/>
              </a:lnSpc>
            </a:pPr>
            <a:r>
              <a:rPr lang="en-US"/>
              <a:t>Fari</a:t>
            </a:r>
            <a:br>
              <a:rPr lang="en-US"/>
            </a:br>
            <a:r>
              <a:rPr lang="en-US"/>
              <a:t>Michael</a:t>
            </a:r>
            <a:endParaRPr lang="fi-FI"/>
          </a:p>
        </p:txBody>
      </p:sp>
      <p:cxnSp>
        <p:nvCxnSpPr>
          <p:cNvPr id="45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Kuva 5">
            <a:extLst>
              <a:ext uri="{FF2B5EF4-FFF2-40B4-BE49-F238E27FC236}">
                <a16:creationId xmlns:a16="http://schemas.microsoft.com/office/drawing/2014/main" id="{E362D6CC-FD49-D147-9C57-4AC74008B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820" y="1524000"/>
            <a:ext cx="6362029" cy="326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51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A9C0-1EA7-F216-8F4C-7214B872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– JaCoCo 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76EC33-83CB-B83C-083D-38039C8DE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4" y="1706761"/>
            <a:ext cx="10118673" cy="514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8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FA6A-DFB6-1FCD-22AE-32D2A718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1" y="-5487"/>
            <a:ext cx="4762288" cy="1268984"/>
          </a:xfrm>
        </p:spPr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D443D-F890-D5E1-EEFB-FC71D30F6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527" y="2030620"/>
            <a:ext cx="4747910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Docker image built but not tested yet.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8AD82-6E27-C48F-D2AB-39684DE7A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7135"/>
            <a:ext cx="7361209" cy="68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5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1994EB1-0668-148E-A71D-C5543FEC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Sign Up ja Login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Sisällön paikkamerkki 5">
            <a:extLst>
              <a:ext uri="{FF2B5EF4-FFF2-40B4-BE49-F238E27FC236}">
                <a16:creationId xmlns:a16="http://schemas.microsoft.com/office/drawing/2014/main" id="{BABC2CBB-43A2-F84E-CAD3-926D44668F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9" y="2509228"/>
            <a:ext cx="5326632" cy="3036179"/>
          </a:xfrm>
          <a:prstGeom prst="rect">
            <a:avLst/>
          </a:prstGeom>
        </p:spPr>
      </p:pic>
      <p:pic>
        <p:nvPicPr>
          <p:cNvPr id="8" name="Sisällön paikkamerkki 7">
            <a:extLst>
              <a:ext uri="{FF2B5EF4-FFF2-40B4-BE49-F238E27FC236}">
                <a16:creationId xmlns:a16="http://schemas.microsoft.com/office/drawing/2014/main" id="{1D63D1FD-47AD-41AC-9E3E-0648B54D7B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759" y="2648770"/>
            <a:ext cx="5329858" cy="2744876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51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8444776-CDC6-8496-4755-9686267E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</a:t>
            </a:r>
            <a:endParaRPr lang="fi-FI"/>
          </a:p>
        </p:txBody>
      </p:sp>
      <p:pic>
        <p:nvPicPr>
          <p:cNvPr id="6" name="Sisällön paikkamerkki 5" descr="Kuva, joka sisältää kohteen teksti, kuvakaappaus, Käyttöjärjestelmä, ohjelmisto&#10;&#10;Tekoälyllä luotu sisältö voi olla virheellistä.">
            <a:extLst>
              <a:ext uri="{FF2B5EF4-FFF2-40B4-BE49-F238E27FC236}">
                <a16:creationId xmlns:a16="http://schemas.microsoft.com/office/drawing/2014/main" id="{B43776CD-FDFB-205F-ABCA-52C84B84F1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2365374"/>
            <a:ext cx="4744516" cy="3395663"/>
          </a:xfrm>
        </p:spPr>
      </p:pic>
      <p:pic>
        <p:nvPicPr>
          <p:cNvPr id="8" name="Sisällön paikkamerkki 7" descr="Kuva, joka sisältää kohteen teksti, kuvakaappaus, ohjelmisto, numero&#10;&#10;Tekoälyllä luotu sisältö voi olla virheellistä.">
            <a:extLst>
              <a:ext uri="{FF2B5EF4-FFF2-40B4-BE49-F238E27FC236}">
                <a16:creationId xmlns:a16="http://schemas.microsoft.com/office/drawing/2014/main" id="{7CB36499-B025-8FC1-CD4A-A9D974E1AE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41" y="2365374"/>
            <a:ext cx="2763644" cy="3395663"/>
          </a:xfrm>
        </p:spPr>
      </p:pic>
      <p:pic>
        <p:nvPicPr>
          <p:cNvPr id="10" name="Kuva 9" descr="Kuva, joka sisältää kohteen teksti, kuvakaappaus, näyttö, ohjelmisto&#10;&#10;Tekoälyllä luotu sisältö voi olla virheellistä.">
            <a:extLst>
              <a:ext uri="{FF2B5EF4-FFF2-40B4-BE49-F238E27FC236}">
                <a16:creationId xmlns:a16="http://schemas.microsoft.com/office/drawing/2014/main" id="{73FB84FB-3C37-4682-CBCA-615E6EC9A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245" y="2290981"/>
            <a:ext cx="3095906" cy="347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3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F0B560B-3E87-1124-F3C7-0CA2B619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6" name="Sisällön paikkamerkki 5" descr="Kuva, joka sisältää kohteen teksti, kuvakaappaus, ohjelmisto, Käyttöjärjestelmä&#10;&#10;Tekoälyllä luotu sisältö voi olla virheellistä.">
            <a:extLst>
              <a:ext uri="{FF2B5EF4-FFF2-40B4-BE49-F238E27FC236}">
                <a16:creationId xmlns:a16="http://schemas.microsoft.com/office/drawing/2014/main" id="{CCE8D301-1B96-6ACA-C172-C495C0E2F9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3" y="2384924"/>
            <a:ext cx="5238750" cy="3356564"/>
          </a:xfrm>
        </p:spPr>
      </p:pic>
      <p:pic>
        <p:nvPicPr>
          <p:cNvPr id="16" name="Sisällön paikkamerkki 15" descr="Kuva, joka sisältää kohteen teksti, elektroniikka, kuvakaappaus, näyttö&#10;&#10;Tekoälyllä luotu sisältö voi olla virheellistä.">
            <a:extLst>
              <a:ext uri="{FF2B5EF4-FFF2-40B4-BE49-F238E27FC236}">
                <a16:creationId xmlns:a16="http://schemas.microsoft.com/office/drawing/2014/main" id="{17D04B3B-D9D0-7709-F69E-6A33D7D006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97" y="2365375"/>
            <a:ext cx="4648731" cy="3395663"/>
          </a:xfrm>
        </p:spPr>
      </p:pic>
    </p:spTree>
    <p:extLst>
      <p:ext uri="{BB962C8B-B14F-4D97-AF65-F5344CB8AC3E}">
        <p14:creationId xmlns:p14="http://schemas.microsoft.com/office/powerpoint/2010/main" val="400454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8BD74ED9-F606-5B15-EB1A-BBDD5BFC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Jacoco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Sisällön paikkamerkki 4" descr="Kuva, joka sisältää kohteen teksti, kuvakaappaus, numero, Fontti&#10;&#10;Tekoälyllä luotu sisältö voi olla virheellistä.">
            <a:extLst>
              <a:ext uri="{FF2B5EF4-FFF2-40B4-BE49-F238E27FC236}">
                <a16:creationId xmlns:a16="http://schemas.microsoft.com/office/drawing/2014/main" id="{CF0A6FE7-43E4-2563-0FB6-496F2324B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2"/>
          <a:stretch>
            <a:fillRect/>
          </a:stretch>
        </p:blipFill>
        <p:spPr>
          <a:xfrm>
            <a:off x="651489" y="2169236"/>
            <a:ext cx="10885620" cy="3712134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14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99562CF1-F939-336E-AA7F-E582A98D5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982"/>
            <a:ext cx="12192000" cy="56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7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867125E-D24A-63C7-029C-B55EA557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4999" y="2510551"/>
            <a:ext cx="3065760" cy="1268984"/>
          </a:xfrm>
        </p:spPr>
        <p:txBody>
          <a:bodyPr/>
          <a:lstStyle/>
          <a:p>
            <a:r>
              <a:rPr lang="en-US"/>
              <a:t>Junit test</a:t>
            </a:r>
            <a:endParaRPr lang="fi-FI"/>
          </a:p>
        </p:txBody>
      </p:sp>
      <p:pic>
        <p:nvPicPr>
          <p:cNvPr id="5" name="Sisällön paikkamerkki 4" descr="Kuva, joka sisältää kohteen teksti, kuvakaappaus, ohjelmisto, Multimediaohjelmisto&#10;&#10;Tekoälyllä luotu sisältö voi olla virheellistä.">
            <a:extLst>
              <a:ext uri="{FF2B5EF4-FFF2-40B4-BE49-F238E27FC236}">
                <a16:creationId xmlns:a16="http://schemas.microsoft.com/office/drawing/2014/main" id="{A4FCC21E-EB4E-14D4-94B7-DD79D7399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9" y="3985"/>
            <a:ext cx="7049716" cy="6849732"/>
          </a:xfrm>
        </p:spPr>
      </p:pic>
    </p:spTree>
    <p:extLst>
      <p:ext uri="{BB962C8B-B14F-4D97-AF65-F5344CB8AC3E}">
        <p14:creationId xmlns:p14="http://schemas.microsoft.com/office/powerpoint/2010/main" val="84923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2D5BC7-C782-0298-8F97-CD6D6771D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" y="3051"/>
            <a:ext cx="7410355" cy="6744008"/>
          </a:xfrm>
          <a:prstGeom prst="rect">
            <a:avLst/>
          </a:prstGeom>
        </p:spPr>
      </p:pic>
      <p:sp>
        <p:nvSpPr>
          <p:cNvPr id="6" name="Otsikko 5">
            <a:extLst>
              <a:ext uri="{FF2B5EF4-FFF2-40B4-BE49-F238E27FC236}">
                <a16:creationId xmlns:a16="http://schemas.microsoft.com/office/drawing/2014/main" id="{6738C359-423D-164E-5AF6-15677F1E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88" y="2165494"/>
            <a:ext cx="3704526" cy="1268984"/>
          </a:xfrm>
        </p:spPr>
        <p:txBody>
          <a:bodyPr/>
          <a:lstStyle/>
          <a:p>
            <a:r>
              <a:rPr lang="fi-FI" err="1"/>
              <a:t>Git</a:t>
            </a:r>
            <a:r>
              <a:rPr lang="fi-FI"/>
              <a:t> </a:t>
            </a:r>
            <a:r>
              <a:rPr lang="fi-FI" err="1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3795927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8135-42D0-308D-A2CE-2BC55581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– JaCoCo </a:t>
            </a:r>
          </a:p>
        </p:txBody>
      </p:sp>
      <p:pic>
        <p:nvPicPr>
          <p:cNvPr id="4" name="Content Placeholder 3" descr="A screenshot of a report&#10;&#10;AI-generated content may be incorrect.">
            <a:extLst>
              <a:ext uri="{FF2B5EF4-FFF2-40B4-BE49-F238E27FC236}">
                <a16:creationId xmlns:a16="http://schemas.microsoft.com/office/drawing/2014/main" id="{95F51E3D-36B6-0EAC-8176-0D146B206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4" y="1713042"/>
            <a:ext cx="10232254" cy="51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59969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77477035667744AA3B935E1DA6EE34" ma:contentTypeVersion="10" ma:contentTypeDescription="Create a new document." ma:contentTypeScope="" ma:versionID="87e80bd9f93be300aef88bfcb16f697c">
  <xsd:schema xmlns:xsd="http://www.w3.org/2001/XMLSchema" xmlns:xs="http://www.w3.org/2001/XMLSchema" xmlns:p="http://schemas.microsoft.com/office/2006/metadata/properties" xmlns:ns3="b7bc542e-9775-42eb-a9ce-5ef032be0e00" targetNamespace="http://schemas.microsoft.com/office/2006/metadata/properties" ma:root="true" ma:fieldsID="65aa98bb9ed1d819eeeee4aee0b2f729" ns3:_="">
    <xsd:import namespace="b7bc542e-9775-42eb-a9ce-5ef032be0e0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c542e-9775-42eb-a9ce-5ef032be0e0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7bc542e-9775-42eb-a9ce-5ef032be0e00" xsi:nil="true"/>
  </documentManagement>
</p:properties>
</file>

<file path=customXml/itemProps1.xml><?xml version="1.0" encoding="utf-8"?>
<ds:datastoreItem xmlns:ds="http://schemas.openxmlformats.org/officeDocument/2006/customXml" ds:itemID="{3D8A7BF4-2DDC-4945-BECF-50C38D757093}">
  <ds:schemaRefs>
    <ds:schemaRef ds:uri="b7bc542e-9775-42eb-a9ce-5ef032be0e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D10A137-0EF7-4DD3-B8F8-77764180A8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19B123-A63D-4D46-8381-8BA602B1A101}">
  <ds:schemaRefs>
    <ds:schemaRef ds:uri="b7bc542e-9775-42eb-a9ce-5ef032be0e0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PunchcardVTI</vt:lpstr>
      <vt:lpstr>Sprint3</vt:lpstr>
      <vt:lpstr>Sign Up ja Login </vt:lpstr>
      <vt:lpstr>Task</vt:lpstr>
      <vt:lpstr>PowerPoint Presentation</vt:lpstr>
      <vt:lpstr>Jacoco</vt:lpstr>
      <vt:lpstr>PowerPoint Presentation</vt:lpstr>
      <vt:lpstr>Junit test</vt:lpstr>
      <vt:lpstr>Git Branching</vt:lpstr>
      <vt:lpstr>Jenkins – JaCoCo </vt:lpstr>
      <vt:lpstr>Jenkins – JaCoCo </vt:lpstr>
      <vt:lpstr>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Blas Palpa</dc:creator>
  <cp:revision>104</cp:revision>
  <dcterms:created xsi:type="dcterms:W3CDTF">2025-09-30T07:17:18Z</dcterms:created>
  <dcterms:modified xsi:type="dcterms:W3CDTF">2025-09-30T13:49:57Z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0x0101004377477035667744AA3B935E1DA6EE34</vt:lpwstr>
  </property>
</Properties>
</file>