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C13-6560-2A46-A0C8-66977A12D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7D46-03C0-ED4F-AA8C-D601DD59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7091-C4EE-E44D-A28F-E6392FE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18BF-8725-0E43-B3E1-E5BE98A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ECE0-EC64-184D-90DD-ED32C8D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AFA-1929-2843-BD91-8189C3C9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5F5A-497C-FF4F-9801-F1EBD874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07D4-8F10-E446-BABD-9F7DB078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4AA7-BF6C-8344-9F65-C8F52E09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5CBB-A2F0-214E-9C1A-F4E5DF9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0F76E-FF86-CA48-A1B3-DFABC5B6C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5B5DF-4AF6-BD40-92DD-9559F2E3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106E-3079-A742-8F16-273DAA8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FEB3-E2F0-014E-8605-B7CE4FE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D150-60B1-D84A-A52E-5FC60A7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09D-4088-C841-9099-B8682E5D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DC49-FE7D-7540-AB40-5C021C29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1BCA-3851-6C40-B267-DD40A5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9963-CEFE-734C-B83F-25D71FC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8BE0-677D-774A-9C22-F079925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5EE-F8AD-4A40-ACD3-33C1BEF0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0049-25DB-B149-8104-D128AE63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9B44-3028-EB4E-AE08-CD6E3DC0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E3AE-C69B-2A4B-8F88-83ED8148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A9C5-D26B-0441-A0EC-A26D01CC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332E-407E-4349-BF65-A0F501A1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4B6-4F1A-6B4C-8B74-96A8104C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12897-3BBC-1147-A3FF-62C41CC4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A31E-B45D-1148-A139-F70C62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1A41-5471-E540-AF5A-BBE59B54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FA65-9AD1-234E-9596-4432735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BCB8-95F7-BE4D-8BB2-94C4EE4A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22CA-5E58-AD4B-A50D-1221C474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D05F-5A88-964B-BABD-D4AC8713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7EDC9-F40E-4347-92F6-64271256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0466-E216-824C-BFD2-304D5BA92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8253A-3754-994F-8DA1-C5A35631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85225-DF7B-0B46-A9EA-AF84AA3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E70F-9332-854E-A2EC-342F634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9C8-F816-0547-842D-7DA1A9C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F39D8-926B-C04C-94C6-44D82E4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0F07-618C-564E-8AC9-CD4DEF3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24C7-8E4A-7D4C-996A-F322D84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0EB9-78E7-C74D-9D84-8ED29842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6FDEA-83C2-AD4B-9D43-89E76C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C3A4E-7FF5-4D47-B5FB-CC5CC43B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4860-B924-9344-BA78-DE7AB89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A137-68A4-4249-ABFE-9C38A785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CD510-5077-FF44-A56A-0352D967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584F-DB9D-B149-B9CB-FAD88F3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0899-3055-A640-9AAB-60C48D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24F1F-DCA5-C747-980E-929FC1F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E83-9848-AE47-9AE6-A3481A3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12B3D-9E24-C243-89CE-49941AD1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E72C-74CA-3E45-B5B3-D71CC4C4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1258-5E7A-1348-A2FB-F8C8161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F678-0A84-784C-963A-EB637396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BE70C-E683-7947-8E99-D4F3AAF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4745D-D6C6-724F-B871-7655BB5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21BA-C116-964E-BFB8-E1DE8546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13F7-D2F5-C54F-A4E6-F9920E39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2750-2962-D449-B89A-D9515C725F0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D2C7-32CB-4041-A9CE-D03E48DB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8FAA-D353-B545-B8EC-6AF0F69A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673DE-66CD-40B6-8A10-19AADF1D7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B5C9-7FA7-5547-A966-DE8C581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Automatically Detecting Financial Fraud In Mobile A Mobile Payment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9111-A76A-8D4F-A187-BD09D45A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>
                <a:solidFill>
                  <a:schemeClr val="tx1"/>
                </a:solidFill>
              </a:rPr>
              <a:t>A System for Mobile Payment Service 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0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3E61D-0CD1-A24A-BB9A-4DCA9D76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D546E82-7D20-B743-8837-4D9E2D3F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73" y="-544727"/>
            <a:ext cx="7947454" cy="7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C0C533-BCAF-DD41-B86D-8ED533C89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56224-D6C5-6A40-82FC-101BD42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Evaluation Metric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943A63-1822-994D-A077-4081A008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33391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66439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2186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4898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60699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0348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002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7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NotFraud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6535450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3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9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4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4ACE5F-CCDF-EB40-835F-421976F9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CCDB6-4658-9346-9746-AE5CA04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9001-F86A-114A-8D96-B94D11C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Formulated engineered features that will facilitate separation of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==1 </a:t>
            </a:r>
            <a:r>
              <a:rPr lang="en-US" b="1" dirty="0">
                <a:solidFill>
                  <a:schemeClr val="bg1"/>
                </a:solidFill>
              </a:rPr>
              <a:t>class of data points from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==0 </a:t>
            </a:r>
            <a:r>
              <a:rPr lang="en-US" b="1" dirty="0">
                <a:solidFill>
                  <a:schemeClr val="bg1"/>
                </a:solidFill>
              </a:rPr>
              <a:t>class of data points.</a:t>
            </a:r>
          </a:p>
        </p:txBody>
      </p:sp>
    </p:spTree>
    <p:extLst>
      <p:ext uri="{BB962C8B-B14F-4D97-AF65-F5344CB8AC3E}">
        <p14:creationId xmlns:p14="http://schemas.microsoft.com/office/powerpoint/2010/main" val="39616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Automatically Detecting Financial Fraud In Mobile A Mobile Payment System</vt:lpstr>
      <vt:lpstr>PowerPoint Presentation</vt:lpstr>
      <vt:lpstr>Evaluation Metric</vt:lpstr>
      <vt:lpstr>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Financial Fraud In Mobile A Mobile Payment System</dc:title>
  <dc:creator>Michael Green</dc:creator>
  <cp:lastModifiedBy>Michael Green</cp:lastModifiedBy>
  <cp:revision>4</cp:revision>
  <dcterms:created xsi:type="dcterms:W3CDTF">2020-10-22T05:27:12Z</dcterms:created>
  <dcterms:modified xsi:type="dcterms:W3CDTF">2020-10-22T05:41:49Z</dcterms:modified>
</cp:coreProperties>
</file>