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Lora" panose="020B0604020202020204" charset="0"/>
      <p:regular r:id="rId38"/>
      <p:bold r:id="rId39"/>
      <p:italic r:id="rId40"/>
      <p:boldItalic r:id="rId41"/>
    </p:embeddedFont>
    <p:embeddedFont>
      <p:font typeface="Montserrat" panose="00000500000000000000" charset="0"/>
      <p:regular r:id="rId42"/>
      <p:bold r:id="rId43"/>
      <p:italic r:id="rId44"/>
      <p:boldItalic r:id="rId45"/>
    </p:embeddedFont>
    <p:embeddedFont>
      <p:font typeface="Quattrocento Sans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EE5150-83FA-4C5F-8D3E-EDD7F4E143C2}">
  <a:tblStyle styleId="{DBEE5150-83FA-4C5F-8D3E-EDD7F4E143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Michael Adams Portfolio Website.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{DBEE5150-83FA-4C5F-8D3E-EDD7F4E143C2}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1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2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3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these pages: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Yellow </a:t>
            </a:r>
            <a:r>
              <a:rPr lang="en" sz="1400" b="1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lang="en" sz="1400" b="1"/>
              <a:t>#000000</a:t>
            </a:r>
            <a:r>
              <a:rPr lang="en" sz="1400"/>
              <a:t> | Grey </a:t>
            </a:r>
            <a:r>
              <a:rPr lang="en" sz="1400" b="1">
                <a:solidFill>
                  <a:srgbClr val="CCCCCC"/>
                </a:solidFill>
              </a:rPr>
              <a:t>#cccccc</a:t>
            </a:r>
            <a:endParaRPr sz="1400" b="1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On-screen Show (16:9)</PresentationFormat>
  <Paragraphs>186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Quattrocento Sans</vt:lpstr>
      <vt:lpstr>Arial</vt:lpstr>
      <vt:lpstr>Calibri</vt:lpstr>
      <vt:lpstr>Lora</vt:lpstr>
      <vt:lpstr>Montserrat</vt:lpstr>
      <vt:lpstr>Viola template</vt:lpstr>
      <vt:lpstr>Michael Adams Portfolio Website.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PowerPoint Presentation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Adams Portfolio Website.</dc:title>
  <dc:creator>User</dc:creator>
  <cp:lastModifiedBy>User</cp:lastModifiedBy>
  <cp:revision>1</cp:revision>
  <dcterms:modified xsi:type="dcterms:W3CDTF">2020-09-01T20:48:46Z</dcterms:modified>
</cp:coreProperties>
</file>