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7b00ea46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7b00ea46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7b00ea46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7b00ea46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7b00ea46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7b00ea46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7b00ea46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7b00ea46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7b00ea46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7b00ea46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7b00ea46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7b00ea46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7b00ea46b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7b00ea46b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7b00ea46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7b00ea46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7b00ea46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7b00ea46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7b00ea46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7b00ea46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7b00ea46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7b00ea46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7b00ea46b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7b00ea46b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7b00ea46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7b00ea46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7b00ea46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7b00ea46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7b00ea46b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7b00ea46b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7b00ea46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7b00ea46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7b00ea46b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7b00ea46b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7b00ea46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7b00ea46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7b00ea46b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7b00ea46b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 with MLflow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Berk, RSA @ Databricks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/>
        </p:nvSpPr>
        <p:spPr>
          <a:xfrm>
            <a:off x="6278225" y="1154550"/>
            <a:ext cx="27324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proscriptive </a:t>
            </a: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development </a:t>
            </a: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strategy 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building and deploying AI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83" y="1068038"/>
            <a:ext cx="3200825" cy="3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/>
          <p:nvPr/>
        </p:nvSpPr>
        <p:spPr>
          <a:xfrm>
            <a:off x="5123600" y="1542275"/>
            <a:ext cx="1048800" cy="9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321" y="1068038"/>
            <a:ext cx="3200825" cy="30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3"/>
          <p:cNvSpPr txBox="1"/>
          <p:nvPr/>
        </p:nvSpPr>
        <p:spPr>
          <a:xfrm>
            <a:off x="4722400" y="1489500"/>
            <a:ext cx="4714800" cy="3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Benefits</a:t>
            </a:r>
            <a:endParaRPr b="1"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AutoNum type="arabicPeriod"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Managed model lifecycle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AutoNum type="arabicPeriod"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Easy deployment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AutoNum type="arabicPeriod"/>
            </a:pPr>
            <a:r>
              <a:rPr lang="en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Robust additional utilities</a:t>
            </a:r>
            <a:endParaRPr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4" name="Google Shape;3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2/3 - What are useful GenAI features?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Standard MLflow dev cycle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Tracing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Evaluate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Prompt Registry</a:t>
            </a:r>
            <a:endParaRPr sz="2400"/>
          </a:p>
        </p:txBody>
      </p:sp>
      <p:pic>
        <p:nvPicPr>
          <p:cNvPr id="365" name="Google Shape;3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MLflow Dev Cycle</a:t>
            </a:r>
            <a:endParaRPr/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675" y="1396450"/>
            <a:ext cx="534709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</a:t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2375" y="1370550"/>
            <a:ext cx="671925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</a:t>
            </a:r>
            <a:endParaRPr/>
          </a:p>
        </p:txBody>
      </p:sp>
      <p:pic>
        <p:nvPicPr>
          <p:cNvPr id="386" name="Google Shape;3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100" y="2571750"/>
            <a:ext cx="4055799" cy="11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pic>
        <p:nvPicPr>
          <p:cNvPr id="393" name="Google Shape;3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1" y="1916127"/>
            <a:ext cx="5826151" cy="16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Registry</a:t>
            </a:r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1587450" y="2512975"/>
            <a:ext cx="46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Let’s check the docs!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1" name="Google Shape;401;p30" title="MLflowDoc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300" y="1661402"/>
            <a:ext cx="2243400" cy="2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3/3 - Let’s code!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 title="url_qrcodecreator.com_15_11_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5" y="1529575"/>
            <a:ext cx="1978499" cy="1774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/>
        </p:nvSpPr>
        <p:spPr>
          <a:xfrm>
            <a:off x="574877" y="3303589"/>
            <a:ext cx="1820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Questions</a:t>
            </a:r>
            <a:endParaRPr b="1"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5" name="Google Shape;285;p14" title="MLflowDoc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752" y="1529583"/>
            <a:ext cx="1978499" cy="177400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3740518" y="3303598"/>
            <a:ext cx="1662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MLflow</a:t>
            </a:r>
            <a:endParaRPr b="1"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14" title="github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25" y="1529575"/>
            <a:ext cx="1774026" cy="1774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6646186" y="3303600"/>
            <a:ext cx="1978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Talk Code</a:t>
            </a:r>
            <a:endParaRPr b="1"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32" title="url_qrcodecreator.com_15_11_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5" y="2520175"/>
            <a:ext cx="1978499" cy="1774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 txBox="1"/>
          <p:nvPr/>
        </p:nvSpPr>
        <p:spPr>
          <a:xfrm>
            <a:off x="574877" y="4294189"/>
            <a:ext cx="18207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Questions</a:t>
            </a:r>
            <a:endParaRPr b="1"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3" name="Google Shape;413;p32" title="MLflowDoc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752" y="2520183"/>
            <a:ext cx="1978499" cy="177400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2"/>
          <p:cNvSpPr txBox="1"/>
          <p:nvPr/>
        </p:nvSpPr>
        <p:spPr>
          <a:xfrm>
            <a:off x="3740518" y="4294198"/>
            <a:ext cx="16629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MLflow</a:t>
            </a:r>
            <a:endParaRPr b="1"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5" name="Google Shape;415;p32" title="github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25" y="2520175"/>
            <a:ext cx="1774026" cy="177402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2"/>
          <p:cNvSpPr txBox="1"/>
          <p:nvPr/>
        </p:nvSpPr>
        <p:spPr>
          <a:xfrm>
            <a:off x="6646186" y="4294200"/>
            <a:ext cx="19785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Talk Code</a:t>
            </a:r>
            <a:endParaRPr b="1"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32"/>
          <p:cNvSpPr txBox="1"/>
          <p:nvPr>
            <p:ph type="title"/>
          </p:nvPr>
        </p:nvSpPr>
        <p:spPr>
          <a:xfrm>
            <a:off x="495975" y="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1/3</a:t>
            </a:r>
            <a:r>
              <a:rPr lang="en"/>
              <a:t> - What is MLflow?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83" y="1068038"/>
            <a:ext cx="3200825" cy="3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83" y="1068038"/>
            <a:ext cx="3200825" cy="3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/>
          <p:nvPr/>
        </p:nvSpPr>
        <p:spPr>
          <a:xfrm>
            <a:off x="2971575" y="2792000"/>
            <a:ext cx="1048800" cy="9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06775" y="3590575"/>
            <a:ext cx="2732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Object store 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hold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information about your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runs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6411600" y="3427000"/>
            <a:ext cx="2732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SQL database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support model versioning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83" y="1068038"/>
            <a:ext cx="3200825" cy="3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/>
          <p:nvPr/>
        </p:nvSpPr>
        <p:spPr>
          <a:xfrm>
            <a:off x="5222925" y="2782375"/>
            <a:ext cx="1048800" cy="9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2819925" y="4075450"/>
            <a:ext cx="3698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Automatic </a:t>
            </a: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metadata logging</a:t>
            </a: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 the tracking server to 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facilitate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serving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83" y="1068038"/>
            <a:ext cx="3200825" cy="3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/>
          <p:nvPr/>
        </p:nvSpPr>
        <p:spPr>
          <a:xfrm>
            <a:off x="4009100" y="2974800"/>
            <a:ext cx="1048800" cy="9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530100" y="1358450"/>
            <a:ext cx="273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user interface!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83" y="1068038"/>
            <a:ext cx="3200825" cy="3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0"/>
          <p:cNvSpPr/>
          <p:nvPr/>
        </p:nvSpPr>
        <p:spPr>
          <a:xfrm>
            <a:off x="2912275" y="1619250"/>
            <a:ext cx="1048800" cy="9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/>
        </p:nvSpPr>
        <p:spPr>
          <a:xfrm>
            <a:off x="2339850" y="0"/>
            <a:ext cx="2732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b="1"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high-level API and UI</a:t>
            </a: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to evaluate your models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583" y="1068038"/>
            <a:ext cx="3200825" cy="30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225" y="222375"/>
            <a:ext cx="1141176" cy="4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1"/>
          <p:cNvSpPr/>
          <p:nvPr/>
        </p:nvSpPr>
        <p:spPr>
          <a:xfrm>
            <a:off x="3970600" y="1417200"/>
            <a:ext cx="1048800" cy="952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