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sharing observations from my own teaching and conversations with colleagues - you’ll likely recognize these patterns.</a:t>
            </a:r>
          </a:p>
          <a:p>
            <a:pPr lvl="0" indent="0" marL="0">
              <a:buNone/>
            </a:pPr>
          </a:p>
          <a:p>
            <a:pPr lvl="0"/>
            <a:r>
              <a:rPr/>
              <a:t>AI is already here - students using ChatGPT for assignments, staff for admin tasks</a:t>
            </a:r>
          </a:p>
          <a:p>
            <a:pPr lvl="0" indent="0" marL="0">
              <a:buNone/>
            </a:pPr>
          </a:p>
          <a:p>
            <a:pPr lvl="0"/>
            <a:r>
              <a:rPr/>
              <a:t>Engineering will use it differently than Creative Writing - acknowledge this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We’re exploring together, not prescribing solutions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Set expectation: discussion starter, not definitive guide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Elephant in the room</a:t>
            </a:r>
            <a:r>
              <a:rPr/>
              <a:t>: We need to talk about AI shame - tease what’s coming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of you might be thinking ‘not another AI talk’ - but we need to talk about what’s actually happening in our classrooms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Let me share four challenges I’m seeing…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“I’m not expecting answers today - just want you thinking”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Where can AI save time?</a:t>
            </a:r>
            <a:r>
              <a:rPr/>
              <a:t> - Routine tasks: Grading rubrics, email responses, meeting summaries - Content creation: Quiz questions, worked examples, case studies - Administrative: Report writing, grant applications, reviews - Ask yourself: “What do I dread doing because it’s repetitive?”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Discipline-specific skills practice</a:t>
            </a:r>
            <a:r>
              <a:rPr/>
              <a:t>: - What would junior professionals in your field use AI for? - What simulations could AI enable that weren’t possible before? - How could students practice client/patient interactions? - What expensive/dangerous scenarios could AI simulate?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Risks and barriers</a:t>
            </a:r>
            <a:r>
              <a:rPr/>
              <a:t>: - Over-reliance - students who can’t work without it - Accuracy issues - hallucinations, outdated information - Equity - not all students have equal access - Industry expectations - what will employers expect?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Moving past AI shame</a:t>
            </a:r>
            <a:r>
              <a:rPr/>
              <a:t>: - How do we model healthy AI use? - What would transparent use look like in your course? - How do we separate tool use from academic integrity?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Future consideration</a:t>
            </a:r>
            <a:r>
              <a:rPr/>
              <a:t> - What skills become MORE important when AI handles routine tasks? - Critical thinking, creativity, ethical reasoning, human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“These are conversation starters, not required answers”</a:t>
            </a:r>
          </a:p>
          <a:p>
            <a:pPr lvl="0" indent="0" marL="0">
              <a:buNone/>
            </a:pPr>
          </a:p>
          <a:p>
            <a:pPr lvl="0"/>
            <a:r>
              <a:rPr/>
              <a:t>“Who wants to share a thought, concern, or experience?”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Small experiment ideas</a:t>
            </a:r>
            <a:r>
              <a:rPr/>
              <a:t>: - Use AI to generate discussion questions for one topic - Create alternative explanations for difficult concepts - Draft marking rubric with AI, then refine - Generate practice problems for next tutorial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Common concerns</a:t>
            </a:r>
            <a:r>
              <a:rPr/>
              <a:t>: - “This enables cheating” → Redirect to assessment design discussion - “My discipline doesn’t need AI” → Any repetitive tasks they hate - “This is moving too fast” → Acknowledge, suggest tiny experiments - “Students won’t learn properly” → Discuss scaffolding vs replacement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“These conversations are just beginning…”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Reinforce key messages</a:t>
            </a:r>
            <a:r>
              <a:rPr/>
              <a:t>: - We’re all figuring this out together - Small experiments, not wholesale change - Share successes AND failures - both valuable - No shame in using tools to work smarter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Resources available</a:t>
            </a:r>
            <a:r>
              <a:rPr/>
              <a:t> - Example prompts for worksheet conversion - Access to Curriculum Curator for interested parties - Discipline-specific AI use cases document - “Moving Past AI Shame” discussion guide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Call to action emphasis</a:t>
            </a:r>
            <a:r>
              <a:rPr/>
              <a:t>: - “One small experiment” - lower the bar - “Share results” - build community of practice - “Be open” - break the shame cycle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Final thought</a:t>
            </a:r>
            <a:r>
              <a:rPr/>
              <a:t>: - “Remember - using AI well is a skill that requires your expertise” - “You’re not being replaced - you’re being amplified”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watched a student refuse to question an obviously wrong AI answer because ‘the AI said so’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treat AI like authoritative source</a:t>
            </a:r>
          </a:p>
          <a:p>
            <a:pPr lvl="0" indent="0" marL="0">
              <a:buNone/>
            </a:pPr>
          </a:p>
          <a:p>
            <a:pPr lvl="0"/>
            <a:r>
              <a:rPr/>
              <a:t>Hesitant to disagree even when they know better</a:t>
            </a:r>
          </a:p>
          <a:p>
            <a:pPr lvl="0" indent="0" marL="0">
              <a:buNone/>
            </a:pPr>
          </a:p>
          <a:p>
            <a:pPr lvl="0"/>
            <a:r>
              <a:rPr/>
              <a:t>“But ChatGPT said…” becoming common refrain</a:t>
            </a:r>
          </a:p>
          <a:p>
            <a:pPr lvl="0" indent="0" marL="0">
              <a:buNone/>
            </a:pPr>
          </a:p>
          <a:p>
            <a:pPr lvl="0"/>
            <a:r>
              <a:rPr/>
              <a:t>Give students an AI explanation with 2 deliberate errors</a:t>
            </a:r>
          </a:p>
          <a:p>
            <a:pPr lvl="0" indent="0" marL="0">
              <a:buNone/>
            </a:pPr>
          </a:p>
          <a:p>
            <a:pPr lvl="0"/>
            <a:r>
              <a:rPr/>
              <a:t>Works across disciplines: wrong physics formula, incorrect historical date, buggy code, flawed diagnosis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initially struggle to spot errors they’d normally catch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Response strategies</a:t>
            </a:r>
            <a:r>
              <a:rPr/>
              <a:t>: - Make error-hunting a regular exercise - Compare multiple AI responses to same prompt - Reward students who challenge AI answers - “Find three ways to improve this AI response”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message</a:t>
            </a:r>
            <a:r>
              <a:rPr/>
              <a:t>: Critical thinking matters MORE with AI, not less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over-trust isn’t the only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distinction</a:t>
            </a:r>
            <a:r>
              <a:rPr/>
              <a:t>: “There’s a difference between using AI to skip learning and using it to enhance learning”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jump straight to “give me the answer”</a:t>
            </a:r>
          </a:p>
          <a:p>
            <a:pPr lvl="0" indent="0" marL="0">
              <a:buNone/>
            </a:pPr>
          </a:p>
          <a:p>
            <a:pPr lvl="0"/>
            <a:r>
              <a:rPr/>
              <a:t>Miss the learning that comes from struggle</a:t>
            </a:r>
          </a:p>
          <a:p>
            <a:pPr lvl="0" indent="0" marL="0">
              <a:buNone/>
            </a:pPr>
          </a:p>
          <a:p>
            <a:pPr lvl="0"/>
            <a:r>
              <a:rPr/>
              <a:t>Can’t explain their “own” work</a:t>
            </a:r>
          </a:p>
          <a:p>
            <a:pPr lvl="0" indent="0" marL="0">
              <a:buNone/>
            </a:pPr>
          </a:p>
          <a:p>
            <a:pPr lvl="0"/>
            <a:r>
              <a:rPr/>
              <a:t>Panic when asked to work without AI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Bloom’s Flip explanation</a:t>
            </a:r>
            <a:r>
              <a:rPr/>
              <a:t>: - Traditional: Start at Remember/Understand, work up to Create - AI Era: Start with Create/Evaluate WITH AI support - Then work backwards to build foundational understanding - Example: Create a marketing campaign (with AI) THEN learn marketing principles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Practical example</a:t>
            </a:r>
            <a:r>
              <a:rPr/>
              <a:t>: - Don’t use AI to write essay from scratch - DO use AI to generate counter-arguments to strengthen your thesis - Use it as sophisticated sparring partner, not ghostwriter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“This isn’t lowering standards - it’s changing the journey”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“Now, some staff see this as AI breaking education…”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Historical context</a:t>
            </a:r>
            <a:r>
              <a:rPr/>
              <a:t>: - Calculators “ruined” mathematics → we adapted assessments - Wikipedia “destroyed” research → we taught evaluation - Google “killed” memorisation → we focused on application - Spell-check “weakened” writing → we emphasised ideas over mechanics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“AI doesn’t break assessments, it reveals what was already breakable”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Assessment evolution examples</a:t>
            </a:r>
            <a:r>
              <a:rPr/>
              <a:t>: - Authentic tasks: Real-world problems with no single answer - Personalised: Connect to student’s own experience/context - Reflective: “Explain your process” “What would you do differently?” - In-class components: Presentations, demonstrations, peer review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For the skeptics</a:t>
            </a:r>
            <a:r>
              <a:rPr/>
              <a:t>: - Banning won’t work - they’ll use it anyway - Better to teach proper use than pretend it doesn’t exist - “We don’t ban calculators, we teach when to use them”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there’s a hidden challenge we rarely discuss…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name the real issue - fear. Not fear of technology, but fear of irrelevance. I feel it too. When I first saw ChatGPT write a decent lecture outline, my stomach dropped. ‘What’s my value now?’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here’s what I learned: AI makes my expertise MORE valuable. It handles the routine so I can focus on what only humans do - connect, inspire, judge, create meaning. Students need us MORE to help them navigate this, not less.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choice isn’t whether AI enters education - it’s already here. The choice is whether we guide its use or let students figure it out alone.</a:t>
            </a:r>
          </a:p>
          <a:p>
            <a:pPr lvl="0" indent="0" marL="0">
              <a:buNone/>
            </a:pPr>
          </a:p>
          <a:p>
            <a:pPr lvl="0"/>
            <a:r>
              <a:rPr/>
              <a:t>Anchor story: “When I first saw ChatGPT write a lecture outline, my stomach dropped.”</a:t>
            </a:r>
          </a:p>
          <a:p>
            <a:pPr lvl="0" indent="0" marL="0">
              <a:buNone/>
            </a:pPr>
          </a:p>
          <a:p>
            <a:pPr lvl="0"/>
            <a:r>
              <a:rPr/>
              <a:t>Reframe: “AI makes my expertise more valuable — because only I can judge, connect, inspire.”</a:t>
            </a:r>
          </a:p>
          <a:p>
            <a:pPr lvl="0" indent="0" marL="0">
              <a:buNone/>
            </a:pPr>
          </a:p>
          <a:p>
            <a:pPr lvl="0"/>
            <a:r>
              <a:rPr/>
              <a:t>Takeaway: “Students don’t need us less, they need us more — to guide them through this shift.”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When I first used AI for teaching prep, I felt like I was cheating. Anyone else?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Student experiences</a:t>
            </a:r>
            <a:r>
              <a:rPr/>
              <a:t>: - “I’m not really learning if I use AI” - Hide AI use from peers - worried about judgment - Imposter syndrome intensifies - Won’t ask for help with AI - too ashamed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Staff experiences</a:t>
            </a:r>
            <a:r>
              <a:rPr/>
              <a:t>: - “Real academics don’t need AI” - Secret experimentation - won’t share successes - Fear colleagues will think less of them - Worry about being “found out”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Why this matters</a:t>
            </a:r>
            <a:r>
              <a:rPr/>
              <a:t>: - Drives use underground → can’t develop best practices - Creates unnecessary stress for everyone - Prevents skill development in AI collaboration - Blocks innovation and sharing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reframe</a:t>
            </a:r>
            <a:r>
              <a:rPr/>
              <a:t>: - Using AI well REQUIRES expertise - You need domain knowledge to evaluate outputs - Creativity to direct it effectively - We don’t say “spell-check wrote my paper”</a:t>
            </a:r>
          </a:p>
          <a:p>
            <a:pPr lvl="0" indent="0" marL="0">
              <a:buNone/>
            </a:pPr>
          </a:p>
          <a:p>
            <a:pPr lvl="0"/>
            <a:r>
              <a:rPr/>
              <a:t>Share your own AI use openly: “I used Claude to help structure this presentation”</a:t>
            </a:r>
          </a:p>
          <a:p>
            <a:pPr lvl="0" indent="0" marL="0">
              <a:buNone/>
            </a:pPr>
          </a:p>
          <a:p>
            <a:pPr lvl="0"/>
            <a:r>
              <a:rPr/>
              <a:t>Teach the process: prompting, evaluating, iterating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Make it part of academic integrity discussions, not separate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 how do we move forward constructively?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Frame positively</a:t>
            </a:r>
            <a:r>
              <a:rPr/>
              <a:t>: “These aren’t replacements - they’re enhancements”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1. Learning Assistant examples</a:t>
            </a:r>
            <a:r>
              <a:rPr/>
              <a:t>: - Brainstorming: “Give me 10 unconventional approaches to this problem” - Counter-arguments: “What would critics say about my thesis?” - Debugging: “Help me understand why this code/formula/logic isn’t working” - Socratic dialogue: AI as questioning partner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2. Teaching Partner examples</a:t>
            </a:r>
            <a:r>
              <a:rPr/>
              <a:t>: - Generate practice problems based on individual student errors - Create first-draft feedback (you refine and personalise) - Build adaptive quizzes that adjust to student level - Develop case studies relevant to your cohort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3. Discipline-Specific examples</a:t>
            </a:r>
            <a:r>
              <a:rPr/>
              <a:t>: - Engineering: Design validation, optimisation scenarios, failure analysis - Business: Market analysis, strategy simulation, competitor research - Health: Diagnostic reasoning practice, patient interaction scenarios - Arts: Concept iteration, style exploration, critique generation - Law: Case analysis, argument construction, precedent research - Education: Lesson plan variations, differentiation strategies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message</a:t>
            </a:r>
            <a:r>
              <a:rPr/>
              <a:t>: Every discipline can benefit - question is how, not if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“Start small - pick ONE thing that takes too much time”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“Let me share a real example from last week…”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Set the scene</a:t>
            </a:r>
            <a:r>
              <a:rPr/>
              <a:t>: - “After our last session, colleague went back to office…” - Not particularly tech-savvy - Had a PDF style worksheet they’d used for years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process</a:t>
            </a:r>
            <a:r>
              <a:rPr/>
              <a:t>: 1. Took PDF of worksheet 2. Prompted AI: “Convert this to an interactive HTML exercise with instant feedback” 3. AI generated the code 4. Tested it quickly 5. Uploaded BOTH versions to Blackboard 6. Total time: Less than a coffee break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results</a:t>
            </a:r>
            <a:r>
              <a:rPr/>
              <a:t>: - Students choose interactive version - Some will still preferred PDF - and that’s fine! - Interactive users engaged more, completed faster - PDF users had their familiar option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Breaking through AI shame</a:t>
            </a:r>
            <a:r>
              <a:rPr/>
              <a:t>: - They chose content, evaluated output, tested - AI was just the formatting tool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lesson</a:t>
            </a:r>
            <a:r>
              <a:rPr/>
              <a:t>: - We’re adding options, not replacing what works - Students appreciate choice - No risk approach - can always revert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“There are tools to help with this…”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Quick overview</a:t>
            </a:r>
            <a:r>
              <a:rPr/>
              <a:t>: - FLX tool specifically designed for curriculum - Import existing materials - PDFs, slides, documents - Restructure into different formats - Extend with additional examples/exercises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Specific example</a:t>
            </a:r>
            <a:r>
              <a:rPr/>
              <a:t>: - 10 hours creating new module content → 2 hours curating/refining - Import last year’s content → Update with current examples - Generate practice questions from lecture notes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Address the elephant</a:t>
            </a:r>
            <a:r>
              <a:rPr/>
              <a:t>: - No shame in being efficient - Using tools for busywork = more time for students - You’re still the expert - tool just handles formatting/structure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selling point</a:t>
            </a:r>
            <a:r>
              <a:rPr/>
              <a:t>: - It’s not about replacing your expertise - It’s about amplifying it - Like having a teaching assistant who never sleeps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Practical use cases</a:t>
            </a:r>
            <a:r>
              <a:rPr/>
              <a:t>: - Quick quiz generation from lecture content - Converting static content to interactive - Creating multiple versions for different cohorts - Accessibility improvements (alt formats)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“Even if you never use it for creation, it’s great for reformatting”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“But the real questions are…”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eqsa.gov.au/guides-resources/higher-education-good-practice-hub/gen-ai-knowledge-hub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AI in the Curriculum: Challenges &amp;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Borck, Curtin University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Showcase: Curriculum Curator (FLX)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Tool</a:t>
            </a:r>
            <a:r>
              <a:rPr/>
              <a:t>: Import → Restructure → Save 80% time</a:t>
            </a:r>
          </a:p>
          <a:p>
            <a:pPr lvl="0"/>
            <a:r>
              <a:rPr b="1"/>
              <a:t>Value</a:t>
            </a:r>
            <a:r>
              <a:rPr/>
              <a:t>: Supports staff, not replaces</a:t>
            </a:r>
          </a:p>
          <a:p>
            <a:pPr lvl="0"/>
            <a:r>
              <a:rPr b="1"/>
              <a:t>Takeaway</a:t>
            </a:r>
            <a:r>
              <a:rPr/>
              <a:t>: Efficiency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to Guide Your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can AI save time?</a:t>
            </a:r>
          </a:p>
          <a:p>
            <a:pPr lvl="0"/>
            <a:r>
              <a:rPr/>
              <a:t>How could students practice discipline-specific skills?</a:t>
            </a:r>
          </a:p>
          <a:p>
            <a:pPr lvl="0"/>
            <a:r>
              <a:rPr/>
              <a:t>What risks/barriers must we prepare for?</a:t>
            </a:r>
          </a:p>
          <a:p>
            <a:pPr lvl="0"/>
            <a:r>
              <a:rPr/>
              <a:t>How do we move past AI shame?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What’s one small thing you could try next week?</a:t>
            </a:r>
          </a:p>
          <a:p>
            <a:pPr lvl="0"/>
            <a:r>
              <a:rPr/>
              <a:t>What concerns need addressing?</a:t>
            </a:r>
          </a:p>
          <a:p>
            <a:pPr lvl="0"/>
            <a:r>
              <a:rPr/>
              <a:t>How might your discipline benefit/challenge?</a:t>
            </a:r>
          </a:p>
          <a:p>
            <a:pPr lvl="0"/>
            <a:r>
              <a:rPr/>
              <a:t>Have you felt AI shame?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“Not about answers — just questions worth asking… together, without shame”</a:t>
            </a:r>
          </a:p>
          <a:p>
            <a:pPr lvl="0"/>
            <a:r>
              <a:rPr b="1"/>
              <a:t>Next Step</a:t>
            </a:r>
            <a:r>
              <a:rPr/>
              <a:t>: Try one small experiment, share results</a:t>
            </a:r>
          </a:p>
          <a:p>
            <a:pPr lvl="0"/>
            <a:r>
              <a:rPr i="1"/>
              <a:t>“The best way to predict the future is to help create it”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(Heaven, W. (2023, April 6). ChatGPT is going to change education, not destroy it. MIT Technology Review. Retrieved September 4 2025, from https://www.technologyreview.com/2023/04/06/1070216/chatgpt-is-going-to-change-education-not-destroy-it)[https://www.technologyreview.com/2023/04/06/1071059/chatgpt-change-not-destroy-education-openai/]</a:t>
            </a:r>
          </a:p>
          <a:p>
            <a:pPr lvl="0"/>
            <a:r>
              <a:rPr/>
              <a:t>(McNealis, R. Shame in the machine: affective accountability and the ethics of AI. AI &amp; Soc (2025). https://doi.org/10.1007/s00146-025-02472-x)[https://link.springer.com/article/10.1007/s00146-025-02472-x]</a:t>
            </a:r>
          </a:p>
          <a:p>
            <a:pPr lvl="0"/>
            <a:r>
              <a:rPr/>
              <a:t>(Giray L. (2024). AI Shaming: The Silent Stigma among Academic Writers and Researchers. Annals of biomedical engineering, 52(9), 2319–2324. https://doi.org/10.1007/s10439-024-03582-1)[https://pubmed.ncbi.nlm.nih.gov/38977530/]</a:t>
            </a:r>
          </a:p>
          <a:p>
            <a:pPr lvl="0"/>
            <a:r>
              <a:rPr/>
              <a:t>(Sabzalieva, E., &amp; Valentini, A. (2023). ChatGPT and artificial intelligence in higher education: Quick start guide. UNESCO International Institute for Higher Education in Latin America and the Caribbean (IESALC). https://unesdoc.unesco.org/ark:/48223/pf0000385146)[https://unesdoc.unesco.org/ark:/48223/pf0000385146]</a:t>
            </a:r>
          </a:p>
          <a:p>
            <a:pPr lvl="0"/>
            <a:r>
              <a:rPr/>
              <a:t>(WalkMe. (2025, August 27). Employees left behind in workplace AI boom, new WalkMe survey finds - WalkMe - Digital adoption Platform. WalkMe - Digital Adoption Platform. https://www.walkme.com/news-releases/employees-left-behind-in-workplace-ai-boom-new-walkme-survey-finds/?tabId=company-news)[https://www.walkme.com/news-releases/employees-left-behind-in-workplace-ai-boom-new-walkme-survey-finds/?tabId=company-news]</a:t>
            </a:r>
          </a:p>
          <a:p>
            <a:pPr lvl="0"/>
            <a:r>
              <a:rPr/>
              <a:t>(Russell Group. (2023). Russell Group principles on the use of generative AI tools in education. Russell Group. Retrieved September 4 2025, from https://www.russellgroup.ac.uk/policy/policy-briefings/principles-use-generative-ai-tools-education)[https://www.russellgroup.ac.uk/policy/policy-briefings/principles-use-generative-ai-tools-education]</a:t>
            </a:r>
          </a:p>
          <a:p>
            <a:pPr lvl="0"/>
            <a:r>
              <a:rPr/>
              <a:t>(Lichtenberg, N. (2025, August 29). “AI shame” is running rampant in the corporate sector—and C-suite leaders are most worried about getting caught, survey says. Fortune. https://fortune.com/2025/08/29/what-is-ai-shame-readiness-gap-training-artificial-intelligence/)[https://fortune.com/2025/08/29/what-is-ai-shame-readiness-gap-training-artificial-intelligence/]</a:t>
            </a:r>
          </a:p>
          <a:p>
            <a:pPr lvl="0"/>
            <a:r>
              <a:rPr/>
              <a:t>Canva Workplace Study on AI Adoption (2025)</a:t>
            </a:r>
          </a:p>
          <a:p>
            <a:pPr lvl="0"/>
            <a:r>
              <a:rPr>
                <a:hlinkClick r:id="rId2"/>
              </a:rPr>
              <a:t>TEQSA on Generative AI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Framing the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Reality Check</a:t>
            </a:r>
            <a:r>
              <a:rPr/>
              <a:t>: AI already in workflows; disciplines differ; no one-size-fits-all</a:t>
            </a:r>
          </a:p>
          <a:p>
            <a:pPr lvl="0"/>
            <a:r>
              <a:rPr b="1"/>
              <a:t>Today’s Goal</a:t>
            </a:r>
            <a:r>
              <a:rPr/>
              <a:t>: Share challenges &amp; spark reflection</a:t>
            </a:r>
          </a:p>
          <a:p>
            <a:pPr lvl="0"/>
            <a:r>
              <a:rPr i="1"/>
              <a:t>“Not about answers — just questions worth asking”</a:t>
            </a:r>
          </a:p>
          <a:p>
            <a:pPr lvl="0" indent="0" marL="0">
              <a:buNone/>
            </a:pPr>
            <a:r>
              <a:rPr i="1"/>
              <a:t>AI Acknowledgment: AI tools were used in the initial drafting and development of this document. All content has been reviewed, refined, and validated through human expertise and professional judgment.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Over-Trust: The “Fountain of Knowledge”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Students over-trust AI</a:t>
            </a:r>
          </a:p>
          <a:p>
            <a:pPr lvl="0"/>
            <a:r>
              <a:rPr b="1"/>
              <a:t>Impact</a:t>
            </a:r>
            <a:r>
              <a:rPr/>
              <a:t>: Weakens critical thinking</a:t>
            </a:r>
            <a:br/>
          </a:p>
          <a:p>
            <a:pPr lvl="0"/>
            <a:r>
              <a:rPr b="1"/>
              <a:t>Response</a:t>
            </a:r>
            <a:r>
              <a:rPr/>
              <a:t>: Error-spotting, critique, reward questioning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Over-Use: Shortcuts vs. Scaffolds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AI as bypass, not support</a:t>
            </a:r>
          </a:p>
          <a:p>
            <a:pPr lvl="0"/>
            <a:r>
              <a:rPr b="1"/>
              <a:t>Risks</a:t>
            </a:r>
            <a:r>
              <a:rPr/>
              <a:t>: Shallow learning, plagiarism fears, lost skills</a:t>
            </a:r>
          </a:p>
          <a:p>
            <a:pPr lvl="0"/>
            <a:r>
              <a:rPr b="1"/>
              <a:t>Response</a:t>
            </a:r>
            <a:r>
              <a:rPr/>
              <a:t>: Frame AI as scaffold within pedagogy</a:t>
            </a:r>
          </a:p>
        </p:txBody>
      </p:sp>
      <p:pic>
        <p:nvPicPr>
          <p:cNvPr descr="./assets/bl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16200" y="1193800"/>
            <a:ext cx="389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© Rawia Inaim. “Bloom’s Taxonomy.” Retrieved September 4, 2025, from https://opentextbc.ca/studentsuccess/chapter/effective-questions/. Licensed under a CC BY-SA (Attribution ShareAlike) license.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Misplaced Blame: It’s Not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Staff blame AI for integrity issues</a:t>
            </a:r>
          </a:p>
          <a:p>
            <a:pPr lvl="0"/>
            <a:r>
              <a:rPr b="1"/>
              <a:t>Response</a:t>
            </a:r>
            <a:r>
              <a:rPr/>
              <a:t>: Adapt assessment, don’t ban</a:t>
            </a:r>
          </a:p>
          <a:p>
            <a:pPr lvl="1"/>
            <a:r>
              <a:rPr/>
              <a:t>Authentic, Personalised, Reflective</a:t>
            </a:r>
          </a:p>
          <a:p>
            <a:pPr lvl="0"/>
            <a:r>
              <a:rPr i="1"/>
              <a:t>Past tools changed assessment, AI will too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of AI: The Root of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Fear</a:t>
            </a:r>
            <a:r>
              <a:rPr/>
              <a:t>: “AI will replace me” | “I’ll become obsolete” | “My expertise won’t matter”</a:t>
            </a:r>
          </a:p>
          <a:p>
            <a:pPr lvl="0"/>
            <a:r>
              <a:rPr b="1"/>
              <a:t>The Reality</a:t>
            </a:r>
            <a:r>
              <a:rPr/>
              <a:t>: Every new tool sparked fear</a:t>
            </a:r>
          </a:p>
          <a:p>
            <a:pPr lvl="1"/>
            <a:r>
              <a:rPr/>
              <a:t>Printing press → scribes worried</a:t>
            </a:r>
          </a:p>
          <a:p>
            <a:pPr lvl="1"/>
            <a:r>
              <a:rPr/>
              <a:t>Calculators → mathematicians concerned</a:t>
            </a:r>
          </a:p>
          <a:p>
            <a:pPr lvl="1"/>
            <a:r>
              <a:rPr/>
              <a:t>Internet → everyone panicked</a:t>
            </a:r>
          </a:p>
          <a:p>
            <a:pPr lvl="0"/>
            <a:r>
              <a:rPr b="1"/>
              <a:t>The Pattern</a:t>
            </a:r>
            <a:r>
              <a:rPr/>
              <a:t>: Those who adapted thrived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Shame: The Hidden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Students &amp; staff feel guilt/cheating</a:t>
            </a:r>
          </a:p>
          <a:p>
            <a:pPr lvl="0"/>
            <a:r>
              <a:rPr b="1"/>
              <a:t>Impact</a:t>
            </a:r>
            <a:r>
              <a:rPr/>
              <a:t>: Underground use, stress, lost learning</a:t>
            </a:r>
          </a:p>
          <a:p>
            <a:pPr lvl="0"/>
            <a:r>
              <a:rPr b="1"/>
              <a:t>Response</a:t>
            </a:r>
            <a:r>
              <a:rPr/>
              <a:t>: Normalise, Teach process, Share examples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Practical Pathways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Learning Assistant</a:t>
            </a:r>
            <a:r>
              <a:rPr/>
              <a:t>: Brainstorm, counter-arguments, debugging</a:t>
            </a:r>
          </a:p>
          <a:p>
            <a:pPr lvl="0" indent="-342900" marL="342900">
              <a:buAutoNum type="arabicPeriod"/>
            </a:pPr>
            <a:r>
              <a:rPr b="1"/>
              <a:t>Teaching Partner</a:t>
            </a:r>
            <a:r>
              <a:rPr/>
              <a:t>: Practice problems, draft feedback, adaptive tasks</a:t>
            </a:r>
          </a:p>
          <a:p>
            <a:pPr lvl="0" indent="-342900" marL="342900">
              <a:buAutoNum type="arabicPeriod"/>
            </a:pPr>
            <a:r>
              <a:rPr b="1"/>
              <a:t>Discipline Tool</a:t>
            </a:r>
            <a:r>
              <a:rPr/>
              <a:t>: Engineering, Business, Health, Arts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 Win: 30-Minute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</a:t>
            </a:r>
            <a:r>
              <a:rPr/>
              <a:t>: Worksheet → HTML in 30 min</a:t>
            </a:r>
          </a:p>
          <a:p>
            <a:pPr lvl="0"/>
            <a:r>
              <a:rPr b="1"/>
              <a:t>Result</a:t>
            </a:r>
            <a:r>
              <a:rPr/>
              <a:t>: Upload both verisons, more engagement</a:t>
            </a:r>
          </a:p>
          <a:p>
            <a:pPr lvl="0"/>
            <a:r>
              <a:rPr b="1"/>
              <a:t>Key Insight</a:t>
            </a:r>
            <a:r>
              <a:rPr/>
              <a:t>: Options, not replacements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the Curriculum: Challenges &amp; Opportunities</dc:title>
  <dc:creator>Michael Borck, Curtin University</dc:creator>
  <cp:keywords/>
  <dcterms:created xsi:type="dcterms:W3CDTF">2025-09-04T01:13:18Z</dcterms:created>
  <dcterms:modified xsi:type="dcterms:W3CDTF">2025-09-04T01:13:18Z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