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B22C"/>
    <a:srgbClr val="DE0000"/>
    <a:srgbClr val="09277D"/>
    <a:srgbClr val="018F8F"/>
    <a:srgbClr val="760000"/>
    <a:srgbClr val="6C2B7D"/>
    <a:srgbClr val="22334E"/>
    <a:srgbClr val="D58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5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387-F89F-4717-81B7-77AD1F282C64}" type="datetimeFigureOut">
              <a:rPr lang="es-EC" smtClean="0"/>
              <a:t>23/2/2019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4E1-51C7-401D-B5F4-570528B95DE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223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387-F89F-4717-81B7-77AD1F282C64}" type="datetimeFigureOut">
              <a:rPr lang="es-EC" smtClean="0"/>
              <a:t>23/2/2019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4E1-51C7-401D-B5F4-570528B95DE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16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387-F89F-4717-81B7-77AD1F282C64}" type="datetimeFigureOut">
              <a:rPr lang="es-EC" smtClean="0"/>
              <a:t>23/2/2019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4E1-51C7-401D-B5F4-570528B95DE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762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387-F89F-4717-81B7-77AD1F282C64}" type="datetimeFigureOut">
              <a:rPr lang="es-EC" smtClean="0"/>
              <a:t>23/2/2019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4E1-51C7-401D-B5F4-570528B95DE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21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387-F89F-4717-81B7-77AD1F282C64}" type="datetimeFigureOut">
              <a:rPr lang="es-EC" smtClean="0"/>
              <a:t>23/2/2019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4E1-51C7-401D-B5F4-570528B95DE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219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387-F89F-4717-81B7-77AD1F282C64}" type="datetimeFigureOut">
              <a:rPr lang="es-EC" smtClean="0"/>
              <a:t>23/2/2019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4E1-51C7-401D-B5F4-570528B95DE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91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387-F89F-4717-81B7-77AD1F282C64}" type="datetimeFigureOut">
              <a:rPr lang="es-EC" smtClean="0"/>
              <a:t>23/2/2019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4E1-51C7-401D-B5F4-570528B95DE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198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387-F89F-4717-81B7-77AD1F282C64}" type="datetimeFigureOut">
              <a:rPr lang="es-EC" smtClean="0"/>
              <a:t>23/2/2019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4E1-51C7-401D-B5F4-570528B95DE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566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387-F89F-4717-81B7-77AD1F282C64}" type="datetimeFigureOut">
              <a:rPr lang="es-EC" smtClean="0"/>
              <a:t>23/2/2019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4E1-51C7-401D-B5F4-570528B95DE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95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387-F89F-4717-81B7-77AD1F282C64}" type="datetimeFigureOut">
              <a:rPr lang="es-EC" smtClean="0"/>
              <a:t>23/2/2019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4E1-51C7-401D-B5F4-570528B95DE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75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387-F89F-4717-81B7-77AD1F282C64}" type="datetimeFigureOut">
              <a:rPr lang="es-EC" smtClean="0"/>
              <a:t>23/2/2019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4E1-51C7-401D-B5F4-570528B95DE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32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B387-F89F-4717-81B7-77AD1F282C64}" type="datetimeFigureOut">
              <a:rPr lang="es-EC" smtClean="0"/>
              <a:t>23/2/2019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64E1-51C7-401D-B5F4-570528B95DE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715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Elipse 83"/>
          <p:cNvSpPr/>
          <p:nvPr/>
        </p:nvSpPr>
        <p:spPr>
          <a:xfrm>
            <a:off x="3639354" y="569773"/>
            <a:ext cx="5642432" cy="5642432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54" name="Elipse 53"/>
          <p:cNvSpPr/>
          <p:nvPr/>
        </p:nvSpPr>
        <p:spPr>
          <a:xfrm>
            <a:off x="3436850" y="392321"/>
            <a:ext cx="6044540" cy="60445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5097"/>
          <a:stretch/>
        </p:blipFill>
        <p:spPr>
          <a:xfrm>
            <a:off x="5366053" y="1553054"/>
            <a:ext cx="1531576" cy="1566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Elipse 39"/>
          <p:cNvSpPr/>
          <p:nvPr/>
        </p:nvSpPr>
        <p:spPr>
          <a:xfrm>
            <a:off x="3358493" y="429101"/>
            <a:ext cx="1734704" cy="1734704"/>
          </a:xfrm>
          <a:prstGeom prst="ellipse">
            <a:avLst/>
          </a:prstGeom>
          <a:solidFill>
            <a:srgbClr val="018F8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525641" y="616811"/>
            <a:ext cx="1413810" cy="1474228"/>
          </a:xfrm>
          <a:prstGeom prst="rect">
            <a:avLst/>
          </a:prstGeom>
        </p:spPr>
      </p:pic>
      <p:sp>
        <p:nvSpPr>
          <p:cNvPr id="34" name="AutoShape 26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64" name="Elipse 63"/>
          <p:cNvSpPr/>
          <p:nvPr/>
        </p:nvSpPr>
        <p:spPr>
          <a:xfrm>
            <a:off x="2514092" y="2253832"/>
            <a:ext cx="1734704" cy="1734704"/>
          </a:xfrm>
          <a:prstGeom prst="ellipse">
            <a:avLst/>
          </a:prstGeom>
          <a:solidFill>
            <a:srgbClr val="6C2B7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5" name="Elipse 64"/>
          <p:cNvSpPr/>
          <p:nvPr/>
        </p:nvSpPr>
        <p:spPr>
          <a:xfrm>
            <a:off x="8556859" y="1772617"/>
            <a:ext cx="1734704" cy="1734704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/>
          <p:cNvSpPr/>
          <p:nvPr/>
        </p:nvSpPr>
        <p:spPr>
          <a:xfrm>
            <a:off x="4932423" y="5476465"/>
            <a:ext cx="1734704" cy="1734704"/>
          </a:xfrm>
          <a:prstGeom prst="ellipse">
            <a:avLst/>
          </a:prstGeom>
          <a:solidFill>
            <a:srgbClr val="D58F0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7" name="Elipse 66"/>
          <p:cNvSpPr/>
          <p:nvPr/>
        </p:nvSpPr>
        <p:spPr>
          <a:xfrm>
            <a:off x="5335906" y="-486339"/>
            <a:ext cx="1734704" cy="1734704"/>
          </a:xfrm>
          <a:prstGeom prst="ellipse">
            <a:avLst/>
          </a:prstGeom>
          <a:solidFill>
            <a:srgbClr val="76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/>
          <p:cNvSpPr/>
          <p:nvPr/>
        </p:nvSpPr>
        <p:spPr>
          <a:xfrm>
            <a:off x="6963538" y="5331851"/>
            <a:ext cx="1734704" cy="1734704"/>
          </a:xfrm>
          <a:prstGeom prst="ellipse">
            <a:avLst/>
          </a:prstGeom>
          <a:solidFill>
            <a:srgbClr val="22334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755527" y="1948009"/>
            <a:ext cx="1305146" cy="130514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519145" y="2353724"/>
            <a:ext cx="1621758" cy="142941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012227" y="5402117"/>
            <a:ext cx="1617790" cy="1404242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295938" y="-560173"/>
            <a:ext cx="1773145" cy="1776935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004854" y="5603113"/>
            <a:ext cx="1405143" cy="1405143"/>
          </a:xfrm>
          <a:prstGeom prst="rect">
            <a:avLst/>
          </a:prstGeom>
        </p:spPr>
      </p:pic>
      <p:sp>
        <p:nvSpPr>
          <p:cNvPr id="76" name="Elipse 75"/>
          <p:cNvSpPr/>
          <p:nvPr/>
        </p:nvSpPr>
        <p:spPr>
          <a:xfrm>
            <a:off x="8402937" y="3756269"/>
            <a:ext cx="1755868" cy="1755868"/>
          </a:xfrm>
          <a:prstGeom prst="ellipse">
            <a:avLst/>
          </a:prstGeom>
          <a:solidFill>
            <a:srgbClr val="5FB22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7" name="Elipse 76"/>
          <p:cNvSpPr/>
          <p:nvPr/>
        </p:nvSpPr>
        <p:spPr>
          <a:xfrm>
            <a:off x="3140439" y="4278347"/>
            <a:ext cx="1755868" cy="1755868"/>
          </a:xfrm>
          <a:prstGeom prst="ellipse">
            <a:avLst/>
          </a:prstGeom>
          <a:solidFill>
            <a:srgbClr val="DE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8" name="Elipse 77"/>
          <p:cNvSpPr/>
          <p:nvPr/>
        </p:nvSpPr>
        <p:spPr>
          <a:xfrm>
            <a:off x="7354736" y="111515"/>
            <a:ext cx="1755868" cy="1755868"/>
          </a:xfrm>
          <a:prstGeom prst="ellipse">
            <a:avLst/>
          </a:prstGeom>
          <a:solidFill>
            <a:srgbClr val="09277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8730843" y="3950466"/>
            <a:ext cx="747918" cy="747918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 rot="21268756">
            <a:off x="8792702" y="4146790"/>
            <a:ext cx="1229088" cy="1229088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 rotWithShape="1">
          <a:blip r:embed="rId11">
            <a:lum bright="70000" contrast="-70000"/>
          </a:blip>
          <a:srcRect b="3933"/>
          <a:stretch/>
        </p:blipFill>
        <p:spPr>
          <a:xfrm>
            <a:off x="3436850" y="4446053"/>
            <a:ext cx="1207741" cy="1320329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7575044" y="260996"/>
            <a:ext cx="1369210" cy="1369210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8" r="8857"/>
          <a:stretch/>
        </p:blipFill>
        <p:spPr>
          <a:xfrm>
            <a:off x="4787760" y="2663562"/>
            <a:ext cx="3612548" cy="1892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4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84"/>
          <a:stretch/>
        </p:blipFill>
        <p:spPr bwMode="auto">
          <a:xfrm>
            <a:off x="10275" y="856180"/>
            <a:ext cx="12192000" cy="474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7"/>
          <a:stretch/>
        </p:blipFill>
        <p:spPr>
          <a:xfrm>
            <a:off x="3884797" y="1964875"/>
            <a:ext cx="8243036" cy="2677344"/>
          </a:xfrm>
          <a:prstGeom prst="rect">
            <a:avLst/>
          </a:prstGeom>
        </p:spPr>
      </p:pic>
      <p:sp>
        <p:nvSpPr>
          <p:cNvPr id="22" name="Elipse 21"/>
          <p:cNvSpPr/>
          <p:nvPr/>
        </p:nvSpPr>
        <p:spPr>
          <a:xfrm>
            <a:off x="201738" y="3119604"/>
            <a:ext cx="1052804" cy="1052804"/>
          </a:xfrm>
          <a:prstGeom prst="ellipse">
            <a:avLst/>
          </a:prstGeom>
          <a:solidFill>
            <a:srgbClr val="D58F09">
              <a:alpha val="5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CuadroTexto 25"/>
          <p:cNvSpPr txBox="1"/>
          <p:nvPr/>
        </p:nvSpPr>
        <p:spPr>
          <a:xfrm>
            <a:off x="226838" y="976133"/>
            <a:ext cx="9017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dirty="0" smtClean="0">
                <a:solidFill>
                  <a:srgbClr val="22334E"/>
                </a:solidFill>
                <a:latin typeface="Agency FB" panose="020B0503020202020204" pitchFamily="34" charset="0"/>
              </a:rPr>
              <a:t>Encuentra a todos en la industria del arte, diseño y organización de eventos.</a:t>
            </a:r>
            <a:endParaRPr lang="es-EC" sz="4400" dirty="0">
              <a:solidFill>
                <a:srgbClr val="22334E"/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196060" y="4290949"/>
            <a:ext cx="1052804" cy="1052804"/>
          </a:xfrm>
          <a:prstGeom prst="ellipse">
            <a:avLst/>
          </a:prstGeom>
          <a:solidFill>
            <a:srgbClr val="D58F09">
              <a:alpha val="5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/>
          <p:cNvSpPr/>
          <p:nvPr/>
        </p:nvSpPr>
        <p:spPr>
          <a:xfrm>
            <a:off x="1410340" y="3119604"/>
            <a:ext cx="1052804" cy="1052804"/>
          </a:xfrm>
          <a:prstGeom prst="ellipse">
            <a:avLst/>
          </a:prstGeom>
          <a:solidFill>
            <a:srgbClr val="D58F09">
              <a:alpha val="5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/>
          <p:cNvSpPr/>
          <p:nvPr/>
        </p:nvSpPr>
        <p:spPr>
          <a:xfrm>
            <a:off x="1410628" y="4290949"/>
            <a:ext cx="1052804" cy="1052804"/>
          </a:xfrm>
          <a:prstGeom prst="ellipse">
            <a:avLst/>
          </a:prstGeom>
          <a:solidFill>
            <a:srgbClr val="D58F09">
              <a:alpha val="5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/>
          <p:cNvSpPr/>
          <p:nvPr/>
        </p:nvSpPr>
        <p:spPr>
          <a:xfrm>
            <a:off x="2621539" y="3111821"/>
            <a:ext cx="1052804" cy="1052804"/>
          </a:xfrm>
          <a:prstGeom prst="ellipse">
            <a:avLst/>
          </a:prstGeom>
          <a:solidFill>
            <a:srgbClr val="D58F09">
              <a:alpha val="5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/>
          <p:cNvSpPr/>
          <p:nvPr/>
        </p:nvSpPr>
        <p:spPr>
          <a:xfrm>
            <a:off x="2621539" y="4288020"/>
            <a:ext cx="1052804" cy="1052804"/>
          </a:xfrm>
          <a:prstGeom prst="ellipse">
            <a:avLst/>
          </a:prstGeom>
          <a:solidFill>
            <a:srgbClr val="D58F09">
              <a:alpha val="5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35183" y="4373583"/>
            <a:ext cx="981848" cy="852244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381218" y="4253910"/>
            <a:ext cx="1076134" cy="1078434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708389" y="4380243"/>
            <a:ext cx="852791" cy="8527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80289" y="3250440"/>
            <a:ext cx="448445" cy="4484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 rot="21268756">
            <a:off x="421805" y="3361518"/>
            <a:ext cx="736951" cy="7369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9">
            <a:lum bright="70000" contrast="-70000"/>
          </a:blip>
          <a:srcRect b="3933"/>
          <a:stretch/>
        </p:blipFill>
        <p:spPr>
          <a:xfrm>
            <a:off x="1581554" y="3219578"/>
            <a:ext cx="724151" cy="79165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2749992" y="3199109"/>
            <a:ext cx="820967" cy="8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capture-file-Users-DIEGO-Downloads-portafolio-index-html-2018-10-19-17_49_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8161338"/>
            <a:ext cx="12696825" cy="170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44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15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 Coronel</dc:creator>
  <cp:lastModifiedBy>Michael Coronel</cp:lastModifiedBy>
  <cp:revision>18</cp:revision>
  <dcterms:created xsi:type="dcterms:W3CDTF">2019-02-23T21:25:11Z</dcterms:created>
  <dcterms:modified xsi:type="dcterms:W3CDTF">2019-02-24T20:39:15Z</dcterms:modified>
</cp:coreProperties>
</file>