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886" autoAdjust="0"/>
  </p:normalViewPr>
  <p:slideViewPr>
    <p:cSldViewPr>
      <p:cViewPr varScale="1">
        <p:scale>
          <a:sx n="160" d="100"/>
          <a:sy n="160" d="100"/>
        </p:scale>
        <p:origin x="180" y="1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C4A12-C010-E3F0-D7AF-DF93B7D92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84561"/>
            <a:ext cx="5048250" cy="1267111"/>
          </a:xfrm>
          <a:prstGeom prst="rect">
            <a:avLst/>
          </a:prstGeom>
        </p:spPr>
      </p:pic>
      <p:pic>
        <p:nvPicPr>
          <p:cNvPr id="7" name="Picture 6" descr="A logo with a black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A928D5B-C909-076E-83FA-9D99A8C85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85749"/>
            <a:ext cx="1981200" cy="1178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16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World Presentation 16x9</vt:lpstr>
      <vt:lpstr>Title Layout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Michael Wild</dc:creator>
  <cp:lastModifiedBy>Michael Wild</cp:lastModifiedBy>
  <cp:revision>2</cp:revision>
  <dcterms:created xsi:type="dcterms:W3CDTF">2023-08-02T12:51:29Z</dcterms:created>
  <dcterms:modified xsi:type="dcterms:W3CDTF">2023-08-02T13:14:27Z</dcterms:modified>
</cp:coreProperties>
</file>