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85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11" r:id="rId17"/>
    <p:sldId id="308" r:id="rId18"/>
    <p:sldId id="299" r:id="rId19"/>
    <p:sldId id="295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3C61E-B75F-DCA0-07C9-709CCB4563F7}" v="188" dt="2020-12-20T04:48:18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2" autoAdjust="0"/>
    <p:restoredTop sz="95179" autoAdjust="0"/>
  </p:normalViewPr>
  <p:slideViewPr>
    <p:cSldViewPr snapToGrid="0">
      <p:cViewPr varScale="1">
        <p:scale>
          <a:sx n="73" d="100"/>
          <a:sy n="73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 ELENA YLLAHUAMAN CHIPANA" userId="S::ryllahuaman@inlearning.edu.pe::489aa014-a35c-478f-8da6-966c9d1028ad" providerId="AD" clId="Web-{B393C61E-B75F-DCA0-07C9-709CCB4563F7}"/>
    <pc:docChg chg="addSld modSld">
      <pc:chgData name="ROSA ELENA YLLAHUAMAN CHIPANA" userId="S::ryllahuaman@inlearning.edu.pe::489aa014-a35c-478f-8da6-966c9d1028ad" providerId="AD" clId="Web-{B393C61E-B75F-DCA0-07C9-709CCB4563F7}" dt="2020-12-20T04:48:18.969" v="187" actId="20577"/>
      <pc:docMkLst>
        <pc:docMk/>
      </pc:docMkLst>
      <pc:sldChg chg="modSp add replId">
        <pc:chgData name="ROSA ELENA YLLAHUAMAN CHIPANA" userId="S::ryllahuaman@inlearning.edu.pe::489aa014-a35c-478f-8da6-966c9d1028ad" providerId="AD" clId="Web-{B393C61E-B75F-DCA0-07C9-709CCB4563F7}" dt="2020-12-20T04:48:18.969" v="186" actId="20577"/>
        <pc:sldMkLst>
          <pc:docMk/>
          <pc:sldMk cId="1838928918" sldId="299"/>
        </pc:sldMkLst>
        <pc:spChg chg="mod">
          <ac:chgData name="ROSA ELENA YLLAHUAMAN CHIPANA" userId="S::ryllahuaman@inlearning.edu.pe::489aa014-a35c-478f-8da6-966c9d1028ad" providerId="AD" clId="Web-{B393C61E-B75F-DCA0-07C9-709CCB4563F7}" dt="2020-12-20T04:44:21.564" v="29" actId="20577"/>
          <ac:spMkLst>
            <pc:docMk/>
            <pc:sldMk cId="1838928918" sldId="299"/>
            <ac:spMk id="5" creationId="{410C881C-82DE-4F38-ABB1-B2D0E060114D}"/>
          </ac:spMkLst>
        </pc:spChg>
        <pc:spChg chg="mod">
          <ac:chgData name="ROSA ELENA YLLAHUAMAN CHIPANA" userId="S::ryllahuaman@inlearning.edu.pe::489aa014-a35c-478f-8da6-966c9d1028ad" providerId="AD" clId="Web-{B393C61E-B75F-DCA0-07C9-709CCB4563F7}" dt="2020-12-20T04:48:18.969" v="186" actId="20577"/>
          <ac:spMkLst>
            <pc:docMk/>
            <pc:sldMk cId="1838928918" sldId="299"/>
            <ac:spMk id="6" creationId="{54F37BA1-6293-486B-B68C-EB031F20977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9AD2F-1A62-4B7E-B560-554DA07BFE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34C743A5-0B4C-4893-90A5-077316DB0CF9}">
      <dgm:prSet custT="1"/>
      <dgm:spPr/>
      <dgm:t>
        <a:bodyPr/>
        <a:lstStyle/>
        <a:p>
          <a:pPr algn="just"/>
          <a:r>
            <a:rPr lang="es-MX" sz="16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 impermanencia</a:t>
          </a:r>
          <a:r>
            <a:rPr lang="es-MX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Debemos ser capaces de integrar a nuestras rutinas los cambios que se producen constantemente.</a:t>
          </a:r>
        </a:p>
      </dgm:t>
    </dgm:pt>
    <dgm:pt modelId="{819E68E0-6471-44C5-B35A-B2F17E3B4B37}" type="parTrans" cxnId="{0678580E-CCD9-47B6-9854-D15F41065AA9}">
      <dgm:prSet/>
      <dgm:spPr/>
      <dgm:t>
        <a:bodyPr/>
        <a:lstStyle/>
        <a:p>
          <a:pPr algn="just"/>
          <a:endParaRPr lang="es-PE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2FEFFB-F0F7-4EFC-B627-ACEE60667823}" type="sibTrans" cxnId="{0678580E-CCD9-47B6-9854-D15F41065AA9}">
      <dgm:prSet/>
      <dgm:spPr/>
      <dgm:t>
        <a:bodyPr/>
        <a:lstStyle/>
        <a:p>
          <a:pPr algn="just"/>
          <a:endParaRPr lang="es-PE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7A01D3-BA0A-4F67-B8CF-288E86DE104D}">
      <dgm:prSet custT="1"/>
      <dgm:spPr/>
      <dgm:t>
        <a:bodyPr/>
        <a:lstStyle/>
        <a:p>
          <a:pPr algn="just"/>
          <a:r>
            <a:rPr lang="es-MX" sz="16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El autocuidado</a:t>
          </a:r>
          <a:r>
            <a:rPr lang="es-MX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En medio de la incertidumbre debemos cuidarnos </a:t>
          </a:r>
          <a:r>
            <a:rPr lang="es-MX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 nivel físico y emocional (alimentación, deporte, sueño…) en función de nuestras necesidades del momento.</a:t>
          </a:r>
        </a:p>
      </dgm:t>
    </dgm:pt>
    <dgm:pt modelId="{333F37C7-F240-4E2D-BB82-168C3996FBDE}" type="parTrans" cxnId="{2D943FFC-EBF6-4CA2-8329-03D2195A7FC7}">
      <dgm:prSet/>
      <dgm:spPr/>
      <dgm:t>
        <a:bodyPr/>
        <a:lstStyle/>
        <a:p>
          <a:pPr algn="just"/>
          <a:endParaRPr lang="es-PE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37784C-4023-421B-A53B-93E518FAC1F4}" type="sibTrans" cxnId="{2D943FFC-EBF6-4CA2-8329-03D2195A7FC7}">
      <dgm:prSet/>
      <dgm:spPr/>
      <dgm:t>
        <a:bodyPr/>
        <a:lstStyle/>
        <a:p>
          <a:pPr algn="just"/>
          <a:endParaRPr lang="es-PE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80DEA3-4954-4065-BF15-3234F641C751}">
      <dgm:prSet custT="1"/>
      <dgm:spPr/>
      <dgm:t>
        <a:bodyPr/>
        <a:lstStyle/>
        <a:p>
          <a:pPr algn="just"/>
          <a:r>
            <a:rPr lang="es-MX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es-MX" sz="1600" b="1" i="1" u="sng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Prestar atención de manera intencional al momento presente, sin juzgar”</a:t>
          </a:r>
          <a:r>
            <a:rPr lang="es-MX" sz="1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 Este tipo de atención nos permite aprender a relacionarnos de manera directa con aquello que está ocurriendo en nuestra vida, aquí y ahora. Jon Kabat-Zinn (2013)</a:t>
          </a:r>
          <a:endParaRPr lang="es-PE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B02566-5CA6-4844-9EBD-0DFB57D3D278}" type="parTrans" cxnId="{9128F675-418A-43AC-8567-08A64576FF45}">
      <dgm:prSet/>
      <dgm:spPr/>
      <dgm:t>
        <a:bodyPr/>
        <a:lstStyle/>
        <a:p>
          <a:pPr algn="just"/>
          <a:endParaRPr lang="es-PE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9142C3-89D6-4B13-BFC1-B280D335A957}" type="sibTrans" cxnId="{9128F675-418A-43AC-8567-08A64576FF45}">
      <dgm:prSet/>
      <dgm:spPr/>
      <dgm:t>
        <a:bodyPr/>
        <a:lstStyle/>
        <a:p>
          <a:pPr algn="just"/>
          <a:endParaRPr lang="es-PE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08E214-BC66-4057-8C3D-D64665C7C998}">
      <dgm:prSet custT="1"/>
      <dgm:spPr/>
      <dgm:t>
        <a:bodyPr/>
        <a:lstStyle/>
        <a:p>
          <a:pPr algn="just"/>
          <a:r>
            <a:rPr lang="es-MX" sz="1600" b="1" i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Ejercitar la flexibilidad mental</a:t>
          </a:r>
          <a:r>
            <a:rPr lang="es-MX" sz="16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N</a:t>
          </a:r>
          <a:r>
            <a:rPr lang="es-MX" sz="16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os permite adaptarnos a las nuevas exigencias de este mundo en constante cambio. Para esto es importante analizar los cambios producidos y plantearnos todas las opciones posibles a nuestro alcance para generar el cambio necesario. </a:t>
          </a:r>
          <a:endParaRPr lang="es-MX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475DF6-1E0F-49EF-BA96-512E6696C124}" type="parTrans" cxnId="{3677E598-6E85-4B0E-A54D-5E2716E6D544}">
      <dgm:prSet/>
      <dgm:spPr/>
      <dgm:t>
        <a:bodyPr/>
        <a:lstStyle/>
        <a:p>
          <a:pPr algn="just"/>
          <a:endParaRPr lang="es-PE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1EAEFB-94BA-4B02-9E86-4FD22F7044CA}" type="sibTrans" cxnId="{3677E598-6E85-4B0E-A54D-5E2716E6D544}">
      <dgm:prSet/>
      <dgm:spPr/>
      <dgm:t>
        <a:bodyPr/>
        <a:lstStyle/>
        <a:p>
          <a:pPr algn="just"/>
          <a:endParaRPr lang="es-PE" sz="16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7D7913-D548-4457-B870-1DCAAE1CE677}" type="pres">
      <dgm:prSet presAssocID="{F6B9AD2F-1A62-4B7E-B560-554DA07BFEF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C7D76460-EED6-4348-92E0-92CE43D85985}" type="pres">
      <dgm:prSet presAssocID="{F6B9AD2F-1A62-4B7E-B560-554DA07BFEFE}" presName="Name1" presStyleCnt="0"/>
      <dgm:spPr/>
    </dgm:pt>
    <dgm:pt modelId="{2A2ABE5C-3A76-44D6-A486-043881CABC35}" type="pres">
      <dgm:prSet presAssocID="{F6B9AD2F-1A62-4B7E-B560-554DA07BFEFE}" presName="cycle" presStyleCnt="0"/>
      <dgm:spPr/>
    </dgm:pt>
    <dgm:pt modelId="{22DF827A-1AEA-4DFE-83D1-07ACDE65EC8E}" type="pres">
      <dgm:prSet presAssocID="{F6B9AD2F-1A62-4B7E-B560-554DA07BFEFE}" presName="srcNode" presStyleLbl="node1" presStyleIdx="0" presStyleCnt="4"/>
      <dgm:spPr/>
    </dgm:pt>
    <dgm:pt modelId="{A9F9FFF9-5761-49BA-92CC-1F2F531E426C}" type="pres">
      <dgm:prSet presAssocID="{F6B9AD2F-1A62-4B7E-B560-554DA07BFEFE}" presName="conn" presStyleLbl="parChTrans1D2" presStyleIdx="0" presStyleCnt="1"/>
      <dgm:spPr/>
      <dgm:t>
        <a:bodyPr/>
        <a:lstStyle/>
        <a:p>
          <a:endParaRPr lang="es-ES"/>
        </a:p>
      </dgm:t>
    </dgm:pt>
    <dgm:pt modelId="{CD8299C4-C988-4DAA-B6D8-6F06A1063ACC}" type="pres">
      <dgm:prSet presAssocID="{F6B9AD2F-1A62-4B7E-B560-554DA07BFEFE}" presName="extraNode" presStyleLbl="node1" presStyleIdx="0" presStyleCnt="4"/>
      <dgm:spPr/>
    </dgm:pt>
    <dgm:pt modelId="{115C2AD2-8D9D-4474-8557-4BC2B0DF2F55}" type="pres">
      <dgm:prSet presAssocID="{F6B9AD2F-1A62-4B7E-B560-554DA07BFEFE}" presName="dstNode" presStyleLbl="node1" presStyleIdx="0" presStyleCnt="4"/>
      <dgm:spPr/>
    </dgm:pt>
    <dgm:pt modelId="{EA4E2A8A-6F08-40CD-8445-B2E6513CC764}" type="pres">
      <dgm:prSet presAssocID="{B680DEA3-4954-4065-BF15-3234F641C75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43B0C7-2962-4601-802B-D0E335054C80}" type="pres">
      <dgm:prSet presAssocID="{B680DEA3-4954-4065-BF15-3234F641C751}" presName="accent_1" presStyleCnt="0"/>
      <dgm:spPr/>
    </dgm:pt>
    <dgm:pt modelId="{72457BA7-3354-4DF4-AA80-0B254B4AD67C}" type="pres">
      <dgm:prSet presAssocID="{B680DEA3-4954-4065-BF15-3234F641C751}" presName="accentRepeatNode" presStyleLbl="solidFgAcc1" presStyleIdx="0" presStyleCnt="4"/>
      <dgm:spPr/>
    </dgm:pt>
    <dgm:pt modelId="{16031FC0-CD0B-44A4-AB54-5FC623AEF7EF}" type="pres">
      <dgm:prSet presAssocID="{D77A01D3-BA0A-4F67-B8CF-288E86DE104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C2B1E2-1716-4885-BB75-1D98D4AC1C87}" type="pres">
      <dgm:prSet presAssocID="{D77A01D3-BA0A-4F67-B8CF-288E86DE104D}" presName="accent_2" presStyleCnt="0"/>
      <dgm:spPr/>
    </dgm:pt>
    <dgm:pt modelId="{1BAD6A76-BA1E-4D4C-A9BA-35F2D40A98D6}" type="pres">
      <dgm:prSet presAssocID="{D77A01D3-BA0A-4F67-B8CF-288E86DE104D}" presName="accentRepeatNode" presStyleLbl="solidFgAcc1" presStyleIdx="1" presStyleCnt="4"/>
      <dgm:spPr/>
    </dgm:pt>
    <dgm:pt modelId="{BB715792-8473-434A-978C-95ACE3F2B4AD}" type="pres">
      <dgm:prSet presAssocID="{34C743A5-0B4C-4893-90A5-077316DB0CF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1DDFEE-17DC-42F0-A958-0409A562D36D}" type="pres">
      <dgm:prSet presAssocID="{34C743A5-0B4C-4893-90A5-077316DB0CF9}" presName="accent_3" presStyleCnt="0"/>
      <dgm:spPr/>
    </dgm:pt>
    <dgm:pt modelId="{6D02750D-ACC6-43BF-AEFE-A7E1FB4CB483}" type="pres">
      <dgm:prSet presAssocID="{34C743A5-0B4C-4893-90A5-077316DB0CF9}" presName="accentRepeatNode" presStyleLbl="solidFgAcc1" presStyleIdx="2" presStyleCnt="4"/>
      <dgm:spPr/>
    </dgm:pt>
    <dgm:pt modelId="{19A786F2-F305-4566-89AB-B0EE9D77676F}" type="pres">
      <dgm:prSet presAssocID="{9008E214-BC66-4057-8C3D-D64665C7C998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AC6BF5-A39C-4A93-B716-622C33CE8709}" type="pres">
      <dgm:prSet presAssocID="{9008E214-BC66-4057-8C3D-D64665C7C998}" presName="accent_4" presStyleCnt="0"/>
      <dgm:spPr/>
    </dgm:pt>
    <dgm:pt modelId="{18AA8CB5-32A2-438E-AD3B-1693203D6F31}" type="pres">
      <dgm:prSet presAssocID="{9008E214-BC66-4057-8C3D-D64665C7C998}" presName="accentRepeatNode" presStyleLbl="solidFgAcc1" presStyleIdx="3" presStyleCnt="4"/>
      <dgm:spPr/>
    </dgm:pt>
  </dgm:ptLst>
  <dgm:cxnLst>
    <dgm:cxn modelId="{9128F675-418A-43AC-8567-08A64576FF45}" srcId="{F6B9AD2F-1A62-4B7E-B560-554DA07BFEFE}" destId="{B680DEA3-4954-4065-BF15-3234F641C751}" srcOrd="0" destOrd="0" parTransId="{F2B02566-5CA6-4844-9EBD-0DFB57D3D278}" sibTransId="{A49142C3-89D6-4B13-BFC1-B280D335A957}"/>
    <dgm:cxn modelId="{34D81B53-66F5-467F-A6F0-10A3B9E2A5DD}" type="presOf" srcId="{9008E214-BC66-4057-8C3D-D64665C7C998}" destId="{19A786F2-F305-4566-89AB-B0EE9D77676F}" srcOrd="0" destOrd="0" presId="urn:microsoft.com/office/officeart/2008/layout/VerticalCurvedList"/>
    <dgm:cxn modelId="{16EB7D63-D7DA-47C5-8F9D-84BD0020617C}" type="presOf" srcId="{B680DEA3-4954-4065-BF15-3234F641C751}" destId="{EA4E2A8A-6F08-40CD-8445-B2E6513CC764}" srcOrd="0" destOrd="0" presId="urn:microsoft.com/office/officeart/2008/layout/VerticalCurvedList"/>
    <dgm:cxn modelId="{0678580E-CCD9-47B6-9854-D15F41065AA9}" srcId="{F6B9AD2F-1A62-4B7E-B560-554DA07BFEFE}" destId="{34C743A5-0B4C-4893-90A5-077316DB0CF9}" srcOrd="2" destOrd="0" parTransId="{819E68E0-6471-44C5-B35A-B2F17E3B4B37}" sibTransId="{972FEFFB-F0F7-4EFC-B627-ACEE60667823}"/>
    <dgm:cxn modelId="{2D943FFC-EBF6-4CA2-8329-03D2195A7FC7}" srcId="{F6B9AD2F-1A62-4B7E-B560-554DA07BFEFE}" destId="{D77A01D3-BA0A-4F67-B8CF-288E86DE104D}" srcOrd="1" destOrd="0" parTransId="{333F37C7-F240-4E2D-BB82-168C3996FBDE}" sibTransId="{D437784C-4023-421B-A53B-93E518FAC1F4}"/>
    <dgm:cxn modelId="{7FCA020B-156F-44E4-B66E-1426320C571B}" type="presOf" srcId="{D77A01D3-BA0A-4F67-B8CF-288E86DE104D}" destId="{16031FC0-CD0B-44A4-AB54-5FC623AEF7EF}" srcOrd="0" destOrd="0" presId="urn:microsoft.com/office/officeart/2008/layout/VerticalCurvedList"/>
    <dgm:cxn modelId="{01EE009F-0507-4231-A7EB-6CC95A86F1F7}" type="presOf" srcId="{34C743A5-0B4C-4893-90A5-077316DB0CF9}" destId="{BB715792-8473-434A-978C-95ACE3F2B4AD}" srcOrd="0" destOrd="0" presId="urn:microsoft.com/office/officeart/2008/layout/VerticalCurvedList"/>
    <dgm:cxn modelId="{A27EBCA4-DE37-4ED3-9394-4D3E63E88D25}" type="presOf" srcId="{A49142C3-89D6-4B13-BFC1-B280D335A957}" destId="{A9F9FFF9-5761-49BA-92CC-1F2F531E426C}" srcOrd="0" destOrd="0" presId="urn:microsoft.com/office/officeart/2008/layout/VerticalCurvedList"/>
    <dgm:cxn modelId="{3677E598-6E85-4B0E-A54D-5E2716E6D544}" srcId="{F6B9AD2F-1A62-4B7E-B560-554DA07BFEFE}" destId="{9008E214-BC66-4057-8C3D-D64665C7C998}" srcOrd="3" destOrd="0" parTransId="{79475DF6-1E0F-49EF-BA96-512E6696C124}" sibTransId="{351EAEFB-94BA-4B02-9E86-4FD22F7044CA}"/>
    <dgm:cxn modelId="{160AAEB3-AE3A-44A6-8B89-F90F211DDCA7}" type="presOf" srcId="{F6B9AD2F-1A62-4B7E-B560-554DA07BFEFE}" destId="{B07D7913-D548-4457-B870-1DCAAE1CE677}" srcOrd="0" destOrd="0" presId="urn:microsoft.com/office/officeart/2008/layout/VerticalCurvedList"/>
    <dgm:cxn modelId="{B0F8DFFC-DC85-43AE-85FD-3BC7FD49DE76}" type="presParOf" srcId="{B07D7913-D548-4457-B870-1DCAAE1CE677}" destId="{C7D76460-EED6-4348-92E0-92CE43D85985}" srcOrd="0" destOrd="0" presId="urn:microsoft.com/office/officeart/2008/layout/VerticalCurvedList"/>
    <dgm:cxn modelId="{79F3B8E5-926A-4952-846E-A872D13BF8AC}" type="presParOf" srcId="{C7D76460-EED6-4348-92E0-92CE43D85985}" destId="{2A2ABE5C-3A76-44D6-A486-043881CABC35}" srcOrd="0" destOrd="0" presId="urn:microsoft.com/office/officeart/2008/layout/VerticalCurvedList"/>
    <dgm:cxn modelId="{F9993441-7A2F-43DB-A6AE-3B357FC133A2}" type="presParOf" srcId="{2A2ABE5C-3A76-44D6-A486-043881CABC35}" destId="{22DF827A-1AEA-4DFE-83D1-07ACDE65EC8E}" srcOrd="0" destOrd="0" presId="urn:microsoft.com/office/officeart/2008/layout/VerticalCurvedList"/>
    <dgm:cxn modelId="{23CAA29E-407F-4DB7-AD10-839085E91E28}" type="presParOf" srcId="{2A2ABE5C-3A76-44D6-A486-043881CABC35}" destId="{A9F9FFF9-5761-49BA-92CC-1F2F531E426C}" srcOrd="1" destOrd="0" presId="urn:microsoft.com/office/officeart/2008/layout/VerticalCurvedList"/>
    <dgm:cxn modelId="{7C9C5FFD-54C6-495D-82A1-639C08C138B9}" type="presParOf" srcId="{2A2ABE5C-3A76-44D6-A486-043881CABC35}" destId="{CD8299C4-C988-4DAA-B6D8-6F06A1063ACC}" srcOrd="2" destOrd="0" presId="urn:microsoft.com/office/officeart/2008/layout/VerticalCurvedList"/>
    <dgm:cxn modelId="{33509E52-8F46-4CB1-A3F5-475A3AED0EC8}" type="presParOf" srcId="{2A2ABE5C-3A76-44D6-A486-043881CABC35}" destId="{115C2AD2-8D9D-4474-8557-4BC2B0DF2F55}" srcOrd="3" destOrd="0" presId="urn:microsoft.com/office/officeart/2008/layout/VerticalCurvedList"/>
    <dgm:cxn modelId="{4AF86416-C6CB-4896-9FD4-BD0B5920A04E}" type="presParOf" srcId="{C7D76460-EED6-4348-92E0-92CE43D85985}" destId="{EA4E2A8A-6F08-40CD-8445-B2E6513CC764}" srcOrd="1" destOrd="0" presId="urn:microsoft.com/office/officeart/2008/layout/VerticalCurvedList"/>
    <dgm:cxn modelId="{87E6BBB7-A4D3-4B99-96FF-2447193D4C88}" type="presParOf" srcId="{C7D76460-EED6-4348-92E0-92CE43D85985}" destId="{D443B0C7-2962-4601-802B-D0E335054C80}" srcOrd="2" destOrd="0" presId="urn:microsoft.com/office/officeart/2008/layout/VerticalCurvedList"/>
    <dgm:cxn modelId="{44DB7C2A-30D3-4928-8983-B1B25935F040}" type="presParOf" srcId="{D443B0C7-2962-4601-802B-D0E335054C80}" destId="{72457BA7-3354-4DF4-AA80-0B254B4AD67C}" srcOrd="0" destOrd="0" presId="urn:microsoft.com/office/officeart/2008/layout/VerticalCurvedList"/>
    <dgm:cxn modelId="{CE6F29EA-75BD-438C-80BD-EAF94799B89F}" type="presParOf" srcId="{C7D76460-EED6-4348-92E0-92CE43D85985}" destId="{16031FC0-CD0B-44A4-AB54-5FC623AEF7EF}" srcOrd="3" destOrd="0" presId="urn:microsoft.com/office/officeart/2008/layout/VerticalCurvedList"/>
    <dgm:cxn modelId="{FB681000-125D-47D3-AEA7-7519C5BC2E01}" type="presParOf" srcId="{C7D76460-EED6-4348-92E0-92CE43D85985}" destId="{64C2B1E2-1716-4885-BB75-1D98D4AC1C87}" srcOrd="4" destOrd="0" presId="urn:microsoft.com/office/officeart/2008/layout/VerticalCurvedList"/>
    <dgm:cxn modelId="{61448FD2-A9B9-4AEE-9FF2-DF93C36302E9}" type="presParOf" srcId="{64C2B1E2-1716-4885-BB75-1D98D4AC1C87}" destId="{1BAD6A76-BA1E-4D4C-A9BA-35F2D40A98D6}" srcOrd="0" destOrd="0" presId="urn:microsoft.com/office/officeart/2008/layout/VerticalCurvedList"/>
    <dgm:cxn modelId="{48D9C9D1-944F-4868-AB55-5C63A6940F2F}" type="presParOf" srcId="{C7D76460-EED6-4348-92E0-92CE43D85985}" destId="{BB715792-8473-434A-978C-95ACE3F2B4AD}" srcOrd="5" destOrd="0" presId="urn:microsoft.com/office/officeart/2008/layout/VerticalCurvedList"/>
    <dgm:cxn modelId="{3EB049A2-64F7-4BE7-96E1-09DD1670FD5F}" type="presParOf" srcId="{C7D76460-EED6-4348-92E0-92CE43D85985}" destId="{1F1DDFEE-17DC-42F0-A958-0409A562D36D}" srcOrd="6" destOrd="0" presId="urn:microsoft.com/office/officeart/2008/layout/VerticalCurvedList"/>
    <dgm:cxn modelId="{441B0515-2D04-49E4-9DA3-715776B982F7}" type="presParOf" srcId="{1F1DDFEE-17DC-42F0-A958-0409A562D36D}" destId="{6D02750D-ACC6-43BF-AEFE-A7E1FB4CB483}" srcOrd="0" destOrd="0" presId="urn:microsoft.com/office/officeart/2008/layout/VerticalCurvedList"/>
    <dgm:cxn modelId="{49FC5669-2B2D-4170-B8FF-717ABB45A159}" type="presParOf" srcId="{C7D76460-EED6-4348-92E0-92CE43D85985}" destId="{19A786F2-F305-4566-89AB-B0EE9D77676F}" srcOrd="7" destOrd="0" presId="urn:microsoft.com/office/officeart/2008/layout/VerticalCurvedList"/>
    <dgm:cxn modelId="{83CACD9D-4BED-42B0-B879-7256B354B3D8}" type="presParOf" srcId="{C7D76460-EED6-4348-92E0-92CE43D85985}" destId="{19AC6BF5-A39C-4A93-B716-622C33CE8709}" srcOrd="8" destOrd="0" presId="urn:microsoft.com/office/officeart/2008/layout/VerticalCurvedList"/>
    <dgm:cxn modelId="{67BE8EFF-1BD0-44C9-9509-0F409674A1A8}" type="presParOf" srcId="{19AC6BF5-A39C-4A93-B716-622C33CE8709}" destId="{18AA8CB5-32A2-438E-AD3B-1693203D6F3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C28FE-C238-41AE-AFAD-2CCD938337B1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</dgm:pt>
    <dgm:pt modelId="{98E12290-0805-42E1-88CA-FB8F663EFCE6}">
      <dgm:prSet phldrT="[Texto]" custT="1"/>
      <dgm:spPr/>
      <dgm:t>
        <a:bodyPr/>
        <a:lstStyle/>
        <a:p>
          <a:r>
            <a:rPr lang="es-ES" sz="2000" b="1" noProof="0" dirty="0">
              <a:latin typeface="Arial" panose="020B0604020202020204" pitchFamily="34" charset="0"/>
              <a:cs typeface="Arial" panose="020B0604020202020204" pitchFamily="34" charset="0"/>
            </a:rPr>
            <a:t>¿Cuál es el punto de partida?</a:t>
          </a:r>
          <a:endParaRPr lang="es-E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650EC6-A2C4-4955-BB2E-FFA57A3110E6}" type="parTrans" cxnId="{F517845C-B77E-42B2-8664-973898BB668A}">
      <dgm:prSet/>
      <dgm:spPr/>
      <dgm:t>
        <a:bodyPr/>
        <a:lstStyle/>
        <a:p>
          <a:endParaRPr lang="es-ES" sz="20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11D5F1-7DC3-4995-9E83-458C5945E1A7}" type="sibTrans" cxnId="{F517845C-B77E-42B2-8664-973898BB668A}">
      <dgm:prSet/>
      <dgm:spPr/>
      <dgm:t>
        <a:bodyPr/>
        <a:lstStyle/>
        <a:p>
          <a:endParaRPr lang="es-ES" sz="20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3478ED-9AB5-4DB0-8861-89A46368EFA0}">
      <dgm:prSet phldrT="[Texto]" custT="1"/>
      <dgm:spPr/>
      <dgm:t>
        <a:bodyPr/>
        <a:lstStyle/>
        <a:p>
          <a:r>
            <a:rPr kumimoji="0" lang="es-ES" sz="2000" b="1" i="0" u="none" strike="noStrike" cap="none" spc="0" normalizeH="0" baseline="0">
              <a:ln/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rPr>
            <a:t>¿Con</a:t>
          </a:r>
          <a:r>
            <a:rPr kumimoji="0" lang="es-ES" sz="2000" b="1" i="0" u="none" strike="noStrike" cap="none" spc="0" normalizeH="0">
              <a:ln/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rPr>
            <a:t> qué herramientas cuento?</a:t>
          </a:r>
          <a:endParaRPr lang="es-E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EBA907-472F-474D-AB48-3900959E83B7}" type="parTrans" cxnId="{E212C2C1-04FF-41F3-AACD-EA880505DFCF}">
      <dgm:prSet/>
      <dgm:spPr/>
      <dgm:t>
        <a:bodyPr/>
        <a:lstStyle/>
        <a:p>
          <a:endParaRPr lang="es-ES" sz="20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0FF24E-2031-406D-ABA9-67FE1BBE91D2}" type="sibTrans" cxnId="{E212C2C1-04FF-41F3-AACD-EA880505DFCF}">
      <dgm:prSet/>
      <dgm:spPr/>
      <dgm:t>
        <a:bodyPr/>
        <a:lstStyle/>
        <a:p>
          <a:endParaRPr lang="es-ES" sz="20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8F6E0D-5E05-43B9-8A72-FADBD7826AA9}">
      <dgm:prSet phldrT="[Texto]" custT="1"/>
      <dgm:spPr/>
      <dgm:t>
        <a:bodyPr/>
        <a:lstStyle/>
        <a:p>
          <a:r>
            <a:rPr lang="es-ES" sz="2000" b="1" baseline="0" noProof="0" dirty="0">
              <a:latin typeface="Arial" panose="020B0604020202020204" pitchFamily="34" charset="0"/>
              <a:cs typeface="Arial" panose="020B0604020202020204" pitchFamily="34" charset="0"/>
            </a:rPr>
            <a:t>¿A</a:t>
          </a:r>
          <a:r>
            <a:rPr lang="es-ES" sz="2000" b="1" noProof="0" dirty="0">
              <a:latin typeface="Arial" panose="020B0604020202020204" pitchFamily="34" charset="0"/>
              <a:cs typeface="Arial" panose="020B0604020202020204" pitchFamily="34" charset="0"/>
            </a:rPr>
            <a:t> dónde quiero llegar? ¿Cuál es el propósito?</a:t>
          </a:r>
          <a:endParaRPr lang="es-E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2C2338-01CA-4298-9ABC-C5FBA3AEAB92}" type="parTrans" cxnId="{A39CC4B4-1EAF-4B65-986D-CAD3ACFEBED9}">
      <dgm:prSet/>
      <dgm:spPr/>
      <dgm:t>
        <a:bodyPr/>
        <a:lstStyle/>
        <a:p>
          <a:endParaRPr lang="es-ES" sz="20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D1AF02-4231-470D-A1BC-BF00C03A11E3}" type="sibTrans" cxnId="{A39CC4B4-1EAF-4B65-986D-CAD3ACFEBED9}">
      <dgm:prSet/>
      <dgm:spPr/>
      <dgm:t>
        <a:bodyPr/>
        <a:lstStyle/>
        <a:p>
          <a:endParaRPr lang="es-ES" sz="2000" b="1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E62DA3-22FE-4F49-BE48-37DE8E03FDAF}" type="pres">
      <dgm:prSet presAssocID="{965C28FE-C238-41AE-AFAD-2CCD938337B1}" presName="Name0" presStyleCnt="0">
        <dgm:presLayoutVars>
          <dgm:dir/>
          <dgm:resizeHandles val="exact"/>
        </dgm:presLayoutVars>
      </dgm:prSet>
      <dgm:spPr/>
    </dgm:pt>
    <dgm:pt modelId="{CE831314-1055-4B29-A291-97B0A88629AA}" type="pres">
      <dgm:prSet presAssocID="{98E12290-0805-42E1-88CA-FB8F663EFCE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4E4E08-EAD3-4877-9B72-5BB6D2A832D4}" type="pres">
      <dgm:prSet presAssocID="{5711D5F1-7DC3-4995-9E83-458C5945E1A7}" presName="sibTrans" presStyleCnt="0"/>
      <dgm:spPr/>
    </dgm:pt>
    <dgm:pt modelId="{2442EDB0-341B-41A9-A650-554618DA3819}" type="pres">
      <dgm:prSet presAssocID="{B43478ED-9AB5-4DB0-8861-89A46368EF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7E43D4-D49A-4504-9278-533736B1DAB9}" type="pres">
      <dgm:prSet presAssocID="{F20FF24E-2031-406D-ABA9-67FE1BBE91D2}" presName="sibTrans" presStyleCnt="0"/>
      <dgm:spPr/>
    </dgm:pt>
    <dgm:pt modelId="{C3B24EDE-3B5F-4DD2-9B86-DD6EB8981078}" type="pres">
      <dgm:prSet presAssocID="{CC8F6E0D-5E05-43B9-8A72-FADBD7826A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17845C-B77E-42B2-8664-973898BB668A}" srcId="{965C28FE-C238-41AE-AFAD-2CCD938337B1}" destId="{98E12290-0805-42E1-88CA-FB8F663EFCE6}" srcOrd="0" destOrd="0" parTransId="{61650EC6-A2C4-4955-BB2E-FFA57A3110E6}" sibTransId="{5711D5F1-7DC3-4995-9E83-458C5945E1A7}"/>
    <dgm:cxn modelId="{07E2191F-D7E4-468E-8A50-968B91872E81}" type="presOf" srcId="{CC8F6E0D-5E05-43B9-8A72-FADBD7826AA9}" destId="{C3B24EDE-3B5F-4DD2-9B86-DD6EB8981078}" srcOrd="0" destOrd="0" presId="urn:microsoft.com/office/officeart/2005/8/layout/hList6"/>
    <dgm:cxn modelId="{F06D1C2A-31F6-45D7-B5DA-720133842CE9}" type="presOf" srcId="{B43478ED-9AB5-4DB0-8861-89A46368EFA0}" destId="{2442EDB0-341B-41A9-A650-554618DA3819}" srcOrd="0" destOrd="0" presId="urn:microsoft.com/office/officeart/2005/8/layout/hList6"/>
    <dgm:cxn modelId="{1A7B698A-BD05-4314-B0C9-46AB1611FAE5}" type="presOf" srcId="{965C28FE-C238-41AE-AFAD-2CCD938337B1}" destId="{45E62DA3-22FE-4F49-BE48-37DE8E03FDAF}" srcOrd="0" destOrd="0" presId="urn:microsoft.com/office/officeart/2005/8/layout/hList6"/>
    <dgm:cxn modelId="{A57B8290-0FED-4702-9F69-6F9D9A315184}" type="presOf" srcId="{98E12290-0805-42E1-88CA-FB8F663EFCE6}" destId="{CE831314-1055-4B29-A291-97B0A88629AA}" srcOrd="0" destOrd="0" presId="urn:microsoft.com/office/officeart/2005/8/layout/hList6"/>
    <dgm:cxn modelId="{A39CC4B4-1EAF-4B65-986D-CAD3ACFEBED9}" srcId="{965C28FE-C238-41AE-AFAD-2CCD938337B1}" destId="{CC8F6E0D-5E05-43B9-8A72-FADBD7826AA9}" srcOrd="2" destOrd="0" parTransId="{C12C2338-01CA-4298-9ABC-C5FBA3AEAB92}" sibTransId="{24D1AF02-4231-470D-A1BC-BF00C03A11E3}"/>
    <dgm:cxn modelId="{E212C2C1-04FF-41F3-AACD-EA880505DFCF}" srcId="{965C28FE-C238-41AE-AFAD-2CCD938337B1}" destId="{B43478ED-9AB5-4DB0-8861-89A46368EFA0}" srcOrd="1" destOrd="0" parTransId="{82EBA907-472F-474D-AB48-3900959E83B7}" sibTransId="{F20FF24E-2031-406D-ABA9-67FE1BBE91D2}"/>
    <dgm:cxn modelId="{DA1C8935-58F3-481D-9CDD-C730E06AA0A0}" type="presParOf" srcId="{45E62DA3-22FE-4F49-BE48-37DE8E03FDAF}" destId="{CE831314-1055-4B29-A291-97B0A88629AA}" srcOrd="0" destOrd="0" presId="urn:microsoft.com/office/officeart/2005/8/layout/hList6"/>
    <dgm:cxn modelId="{49B51C4A-E6EC-479F-83F4-3CD6B84C4D78}" type="presParOf" srcId="{45E62DA3-22FE-4F49-BE48-37DE8E03FDAF}" destId="{014E4E08-EAD3-4877-9B72-5BB6D2A832D4}" srcOrd="1" destOrd="0" presId="urn:microsoft.com/office/officeart/2005/8/layout/hList6"/>
    <dgm:cxn modelId="{B3EA3333-4289-451C-821E-01578273B703}" type="presParOf" srcId="{45E62DA3-22FE-4F49-BE48-37DE8E03FDAF}" destId="{2442EDB0-341B-41A9-A650-554618DA3819}" srcOrd="2" destOrd="0" presId="urn:microsoft.com/office/officeart/2005/8/layout/hList6"/>
    <dgm:cxn modelId="{852EC0F9-4BB7-4864-8082-65FBE1AC044D}" type="presParOf" srcId="{45E62DA3-22FE-4F49-BE48-37DE8E03FDAF}" destId="{3D7E43D4-D49A-4504-9278-533736B1DAB9}" srcOrd="3" destOrd="0" presId="urn:microsoft.com/office/officeart/2005/8/layout/hList6"/>
    <dgm:cxn modelId="{12B0ECE3-A734-4746-BDBC-C1364ACDDA47}" type="presParOf" srcId="{45E62DA3-22FE-4F49-BE48-37DE8E03FDAF}" destId="{C3B24EDE-3B5F-4DD2-9B86-DD6EB898107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025A4A-5961-4A4E-922C-8726679F1342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4ACD4D3F-3D8F-46DE-9FEF-464909E6A23C}">
      <dgm:prSet phldrT="[Texto]" custT="1"/>
      <dgm:spPr/>
      <dgm:t>
        <a:bodyPr/>
        <a:lstStyle/>
        <a:p>
          <a:r>
            <a:rPr lang="es-ES" sz="1600" dirty="0">
              <a:latin typeface="Muller Regular"/>
            </a:rPr>
            <a:t>Identificación del problema</a:t>
          </a:r>
        </a:p>
      </dgm:t>
    </dgm:pt>
    <dgm:pt modelId="{EEBAA33C-5AD1-4E0F-904C-343DF069D9AF}" type="parTrans" cxnId="{AC9A5D45-AF2A-4880-89BD-721F2C178432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4F9D483D-3DE1-4FEE-834E-BBC9585108FC}" type="sibTrans" cxnId="{AC9A5D45-AF2A-4880-89BD-721F2C178432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8FC4CA49-7F33-41F5-ABE8-FF133939714A}">
      <dgm:prSet phldrT="[Texto]" custT="1"/>
      <dgm:spPr/>
      <dgm:t>
        <a:bodyPr/>
        <a:lstStyle/>
        <a:p>
          <a:r>
            <a:rPr lang="es-ES" sz="1600" dirty="0">
              <a:latin typeface="Muller Regular"/>
            </a:rPr>
            <a:t>Analizar de las alternativas </a:t>
          </a:r>
        </a:p>
      </dgm:t>
    </dgm:pt>
    <dgm:pt modelId="{F3663384-15FB-464D-AF55-48D127754F31}" type="parTrans" cxnId="{0F7E81FF-9C74-4895-B472-C2A44875A8B8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0B82E3C4-3857-4E2A-B371-CC492FA24D55}" type="sibTrans" cxnId="{0F7E81FF-9C74-4895-B472-C2A44875A8B8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ED2D413A-3562-4DB6-9E18-0FF2EA1EA60B}">
      <dgm:prSet phldrT="[Texto]" custT="1"/>
      <dgm:spPr/>
      <dgm:t>
        <a:bodyPr/>
        <a:lstStyle/>
        <a:p>
          <a:pPr algn="just"/>
          <a:r>
            <a:rPr lang="es-ES" sz="1600" dirty="0">
              <a:latin typeface="Muller Regular"/>
            </a:rPr>
            <a:t>Selección y toma de decisión </a:t>
          </a:r>
        </a:p>
      </dgm:t>
    </dgm:pt>
    <dgm:pt modelId="{2F1322E0-7441-401E-A048-BDC3FCB585E1}" type="parTrans" cxnId="{5871F709-9DB0-43FC-89D4-17EE20BD44BF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64111431-FAD2-475E-94A1-4F74B6ED4325}" type="sibTrans" cxnId="{5871F709-9DB0-43FC-89D4-17EE20BD44BF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3C9FF311-D482-4D35-8727-2B33B8E21C7C}">
      <dgm:prSet phldrT="[Texto]" custT="1"/>
      <dgm:spPr/>
      <dgm:t>
        <a:bodyPr/>
        <a:lstStyle/>
        <a:p>
          <a:pPr algn="just"/>
          <a:r>
            <a:rPr lang="es-ES" sz="1600" dirty="0">
              <a:latin typeface="Muller Regular"/>
            </a:rPr>
            <a:t>Ejecutar y hacer seguimiento</a:t>
          </a:r>
        </a:p>
      </dgm:t>
    </dgm:pt>
    <dgm:pt modelId="{7954B640-EE8F-4B48-8FF6-3B79D823672C}" type="parTrans" cxnId="{CB36B794-A9A1-4742-9F6D-5EC9BB853DF9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B7DA1E6C-8AD6-446B-8E44-413587EF84EA}" type="sibTrans" cxnId="{CB36B794-A9A1-4742-9F6D-5EC9BB853DF9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90A14FE5-F604-4577-8035-F9A5DAE445C8}">
      <dgm:prSet phldrT="[Texto]" custT="1"/>
      <dgm:spPr/>
      <dgm:t>
        <a:bodyPr/>
        <a:lstStyle/>
        <a:p>
          <a:pPr algn="just"/>
          <a:r>
            <a:rPr lang="es-ES" sz="1600" dirty="0">
              <a:latin typeface="Muller Regular"/>
            </a:rPr>
            <a:t>Revisión del objetivo o propósito</a:t>
          </a:r>
        </a:p>
      </dgm:t>
    </dgm:pt>
    <dgm:pt modelId="{E206386B-6271-4DFE-8259-FC5CDBC8C62B}" type="parTrans" cxnId="{F4F17218-2699-4F8C-A300-AF32B5650116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6487CD67-CC3D-432E-A8FE-6E25AB07B4EE}" type="sibTrans" cxnId="{F4F17218-2699-4F8C-A300-AF32B5650116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64FBD594-DD18-4CAF-B8BA-C0A143F2D400}">
      <dgm:prSet phldrT="[Texto]" custT="1"/>
      <dgm:spPr/>
      <dgm:t>
        <a:bodyPr/>
        <a:lstStyle/>
        <a:p>
          <a:pPr algn="just"/>
          <a:r>
            <a:rPr lang="es-ES" sz="1600" dirty="0">
              <a:latin typeface="Muller Regular"/>
            </a:rPr>
            <a:t>Evaluar los recursos con los que se cuenta </a:t>
          </a:r>
        </a:p>
      </dgm:t>
    </dgm:pt>
    <dgm:pt modelId="{5A30703C-658A-4549-A863-D809EE65974E}" type="parTrans" cxnId="{5A5B4440-8268-42F6-8129-627A23C835B9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6944F568-0E8E-4BF7-96F6-D7EB89B345C3}" type="sibTrans" cxnId="{5A5B4440-8268-42F6-8129-627A23C835B9}">
      <dgm:prSet/>
      <dgm:spPr/>
      <dgm:t>
        <a:bodyPr/>
        <a:lstStyle/>
        <a:p>
          <a:endParaRPr lang="es-ES" sz="1600">
            <a:latin typeface="Muller Regular"/>
          </a:endParaRPr>
        </a:p>
      </dgm:t>
    </dgm:pt>
    <dgm:pt modelId="{3A3078FD-88CD-45AF-A17F-4280536AB9B1}" type="pres">
      <dgm:prSet presAssocID="{E7025A4A-5961-4A4E-922C-8726679F134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D1881F76-D2D1-4C55-89F6-AB3EBEE5EDE4}" type="pres">
      <dgm:prSet presAssocID="{4ACD4D3F-3D8F-46DE-9FEF-464909E6A23C}" presName="composite" presStyleCnt="0"/>
      <dgm:spPr/>
    </dgm:pt>
    <dgm:pt modelId="{4D8B9C27-1AC7-4BD5-A6E4-50B7C5E0A03E}" type="pres">
      <dgm:prSet presAssocID="{4ACD4D3F-3D8F-46DE-9FEF-464909E6A23C}" presName="LShape" presStyleLbl="alignNode1" presStyleIdx="0" presStyleCnt="11"/>
      <dgm:spPr/>
    </dgm:pt>
    <dgm:pt modelId="{FA994DEE-9694-4BFE-8E88-0DFC371B7C2F}" type="pres">
      <dgm:prSet presAssocID="{4ACD4D3F-3D8F-46DE-9FEF-464909E6A23C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CE1343-9503-44A9-A610-CB24D67786A2}" type="pres">
      <dgm:prSet presAssocID="{4ACD4D3F-3D8F-46DE-9FEF-464909E6A23C}" presName="Triangle" presStyleLbl="alignNode1" presStyleIdx="1" presStyleCnt="11"/>
      <dgm:spPr/>
    </dgm:pt>
    <dgm:pt modelId="{15B387A3-D7E0-4C73-8A9F-6F01C01326B8}" type="pres">
      <dgm:prSet presAssocID="{4F9D483D-3DE1-4FEE-834E-BBC9585108FC}" presName="sibTrans" presStyleCnt="0"/>
      <dgm:spPr/>
    </dgm:pt>
    <dgm:pt modelId="{C03F1559-C91C-43B5-B6EA-6BF4382CD26A}" type="pres">
      <dgm:prSet presAssocID="{4F9D483D-3DE1-4FEE-834E-BBC9585108FC}" presName="space" presStyleCnt="0"/>
      <dgm:spPr/>
    </dgm:pt>
    <dgm:pt modelId="{6F815C61-21FF-41D4-B2F4-C10FC01351CB}" type="pres">
      <dgm:prSet presAssocID="{90A14FE5-F604-4577-8035-F9A5DAE445C8}" presName="composite" presStyleCnt="0"/>
      <dgm:spPr/>
    </dgm:pt>
    <dgm:pt modelId="{3B13F0B2-0338-46BA-ABDE-4B089A865C80}" type="pres">
      <dgm:prSet presAssocID="{90A14FE5-F604-4577-8035-F9A5DAE445C8}" presName="LShape" presStyleLbl="alignNode1" presStyleIdx="2" presStyleCnt="11"/>
      <dgm:spPr/>
    </dgm:pt>
    <dgm:pt modelId="{CE31F47B-BCF4-4462-A1E0-14A33B676235}" type="pres">
      <dgm:prSet presAssocID="{90A14FE5-F604-4577-8035-F9A5DAE445C8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D75C33-7F38-4083-B95F-4290A8DA5D65}" type="pres">
      <dgm:prSet presAssocID="{90A14FE5-F604-4577-8035-F9A5DAE445C8}" presName="Triangle" presStyleLbl="alignNode1" presStyleIdx="3" presStyleCnt="11"/>
      <dgm:spPr/>
    </dgm:pt>
    <dgm:pt modelId="{BCC36223-B32D-4EE4-8FF8-33A48D5D6684}" type="pres">
      <dgm:prSet presAssocID="{6487CD67-CC3D-432E-A8FE-6E25AB07B4EE}" presName="sibTrans" presStyleCnt="0"/>
      <dgm:spPr/>
    </dgm:pt>
    <dgm:pt modelId="{FFCB2788-775D-4C62-BAD2-41179FD682D6}" type="pres">
      <dgm:prSet presAssocID="{6487CD67-CC3D-432E-A8FE-6E25AB07B4EE}" presName="space" presStyleCnt="0"/>
      <dgm:spPr/>
    </dgm:pt>
    <dgm:pt modelId="{66F518DF-9DFC-4397-BA33-112358D2A550}" type="pres">
      <dgm:prSet presAssocID="{64FBD594-DD18-4CAF-B8BA-C0A143F2D400}" presName="composite" presStyleCnt="0"/>
      <dgm:spPr/>
    </dgm:pt>
    <dgm:pt modelId="{33FE8B59-5340-4387-AD1C-9F40364C5113}" type="pres">
      <dgm:prSet presAssocID="{64FBD594-DD18-4CAF-B8BA-C0A143F2D400}" presName="LShape" presStyleLbl="alignNode1" presStyleIdx="4" presStyleCnt="11"/>
      <dgm:spPr/>
    </dgm:pt>
    <dgm:pt modelId="{E9ED1ABB-EEB8-4BA5-819A-18A34E0880DC}" type="pres">
      <dgm:prSet presAssocID="{64FBD594-DD18-4CAF-B8BA-C0A143F2D400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E341EF-12C9-497E-BA39-2A27F8DD0BE3}" type="pres">
      <dgm:prSet presAssocID="{64FBD594-DD18-4CAF-B8BA-C0A143F2D400}" presName="Triangle" presStyleLbl="alignNode1" presStyleIdx="5" presStyleCnt="11"/>
      <dgm:spPr/>
    </dgm:pt>
    <dgm:pt modelId="{56B97C1A-6B5F-494E-A9A0-C0C584E265A7}" type="pres">
      <dgm:prSet presAssocID="{6944F568-0E8E-4BF7-96F6-D7EB89B345C3}" presName="sibTrans" presStyleCnt="0"/>
      <dgm:spPr/>
    </dgm:pt>
    <dgm:pt modelId="{96BBC457-67C0-4A5B-B7CF-6677911AB747}" type="pres">
      <dgm:prSet presAssocID="{6944F568-0E8E-4BF7-96F6-D7EB89B345C3}" presName="space" presStyleCnt="0"/>
      <dgm:spPr/>
    </dgm:pt>
    <dgm:pt modelId="{37B0059E-E4E6-411E-8BC6-1612A9C10312}" type="pres">
      <dgm:prSet presAssocID="{8FC4CA49-7F33-41F5-ABE8-FF133939714A}" presName="composite" presStyleCnt="0"/>
      <dgm:spPr/>
    </dgm:pt>
    <dgm:pt modelId="{E1AC5FAA-356E-4183-ACAF-5B112B5F2069}" type="pres">
      <dgm:prSet presAssocID="{8FC4CA49-7F33-41F5-ABE8-FF133939714A}" presName="LShape" presStyleLbl="alignNode1" presStyleIdx="6" presStyleCnt="11"/>
      <dgm:spPr/>
    </dgm:pt>
    <dgm:pt modelId="{145C9A47-F611-4885-8142-B5840518E14B}" type="pres">
      <dgm:prSet presAssocID="{8FC4CA49-7F33-41F5-ABE8-FF133939714A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38D79B-4981-4E41-9B75-0FC61D8DA644}" type="pres">
      <dgm:prSet presAssocID="{8FC4CA49-7F33-41F5-ABE8-FF133939714A}" presName="Triangle" presStyleLbl="alignNode1" presStyleIdx="7" presStyleCnt="11"/>
      <dgm:spPr/>
    </dgm:pt>
    <dgm:pt modelId="{15B78DF4-0276-4A12-8237-F8FBA83C2D79}" type="pres">
      <dgm:prSet presAssocID="{0B82E3C4-3857-4E2A-B371-CC492FA24D55}" presName="sibTrans" presStyleCnt="0"/>
      <dgm:spPr/>
    </dgm:pt>
    <dgm:pt modelId="{DF00E9BD-362D-4321-A2ED-38E0ACECCD1F}" type="pres">
      <dgm:prSet presAssocID="{0B82E3C4-3857-4E2A-B371-CC492FA24D55}" presName="space" presStyleCnt="0"/>
      <dgm:spPr/>
    </dgm:pt>
    <dgm:pt modelId="{8F58622E-8395-40FF-A0C0-7336B988F5D6}" type="pres">
      <dgm:prSet presAssocID="{ED2D413A-3562-4DB6-9E18-0FF2EA1EA60B}" presName="composite" presStyleCnt="0"/>
      <dgm:spPr/>
    </dgm:pt>
    <dgm:pt modelId="{06BC4F0F-8199-4D49-A5DA-B5E800FA9C97}" type="pres">
      <dgm:prSet presAssocID="{ED2D413A-3562-4DB6-9E18-0FF2EA1EA60B}" presName="LShape" presStyleLbl="alignNode1" presStyleIdx="8" presStyleCnt="11" custLinFactNeighborY="0"/>
      <dgm:spPr/>
    </dgm:pt>
    <dgm:pt modelId="{7FDB4D72-E208-498D-B7CD-4827DE7A7D7B}" type="pres">
      <dgm:prSet presAssocID="{ED2D413A-3562-4DB6-9E18-0FF2EA1EA60B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978D3E-2E8A-47B4-B8CB-646803199644}" type="pres">
      <dgm:prSet presAssocID="{ED2D413A-3562-4DB6-9E18-0FF2EA1EA60B}" presName="Triangle" presStyleLbl="alignNode1" presStyleIdx="9" presStyleCnt="11"/>
      <dgm:spPr/>
    </dgm:pt>
    <dgm:pt modelId="{3CC934D7-61F8-46DA-87CF-BF552FC91D64}" type="pres">
      <dgm:prSet presAssocID="{64111431-FAD2-475E-94A1-4F74B6ED4325}" presName="sibTrans" presStyleCnt="0"/>
      <dgm:spPr/>
    </dgm:pt>
    <dgm:pt modelId="{49373239-EF0B-489B-B1C1-C5044CA6A266}" type="pres">
      <dgm:prSet presAssocID="{64111431-FAD2-475E-94A1-4F74B6ED4325}" presName="space" presStyleCnt="0"/>
      <dgm:spPr/>
    </dgm:pt>
    <dgm:pt modelId="{6D139C11-230B-4D4F-963D-1ACC12390A51}" type="pres">
      <dgm:prSet presAssocID="{3C9FF311-D482-4D35-8727-2B33B8E21C7C}" presName="composite" presStyleCnt="0"/>
      <dgm:spPr/>
    </dgm:pt>
    <dgm:pt modelId="{6B71FC0B-7AF7-427B-9DFD-5AD2CA2B7C63}" type="pres">
      <dgm:prSet presAssocID="{3C9FF311-D482-4D35-8727-2B33B8E21C7C}" presName="LShape" presStyleLbl="alignNode1" presStyleIdx="10" presStyleCnt="11"/>
      <dgm:spPr/>
    </dgm:pt>
    <dgm:pt modelId="{831F416A-BBEE-4969-B649-37872DE8EE55}" type="pres">
      <dgm:prSet presAssocID="{3C9FF311-D482-4D35-8727-2B33B8E21C7C}" presName="ParentText" presStyleLbl="revTx" presStyleIdx="5" presStyleCnt="6" custScaleX="925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B36B794-A9A1-4742-9F6D-5EC9BB853DF9}" srcId="{E7025A4A-5961-4A4E-922C-8726679F1342}" destId="{3C9FF311-D482-4D35-8727-2B33B8E21C7C}" srcOrd="5" destOrd="0" parTransId="{7954B640-EE8F-4B48-8FF6-3B79D823672C}" sibTransId="{B7DA1E6C-8AD6-446B-8E44-413587EF84EA}"/>
    <dgm:cxn modelId="{6AE77E1A-6469-4B12-B007-1ED6EE386500}" type="presOf" srcId="{4ACD4D3F-3D8F-46DE-9FEF-464909E6A23C}" destId="{FA994DEE-9694-4BFE-8E88-0DFC371B7C2F}" srcOrd="0" destOrd="0" presId="urn:microsoft.com/office/officeart/2009/3/layout/StepUpProcess"/>
    <dgm:cxn modelId="{C54CF721-F47B-4F59-9908-413529E2B6D2}" type="presOf" srcId="{64FBD594-DD18-4CAF-B8BA-C0A143F2D400}" destId="{E9ED1ABB-EEB8-4BA5-819A-18A34E0880DC}" srcOrd="0" destOrd="0" presId="urn:microsoft.com/office/officeart/2009/3/layout/StepUpProcess"/>
    <dgm:cxn modelId="{B3D62191-1646-4D03-8A7C-1904ECC86F03}" type="presOf" srcId="{E7025A4A-5961-4A4E-922C-8726679F1342}" destId="{3A3078FD-88CD-45AF-A17F-4280536AB9B1}" srcOrd="0" destOrd="0" presId="urn:microsoft.com/office/officeart/2009/3/layout/StepUpProcess"/>
    <dgm:cxn modelId="{0F7E81FF-9C74-4895-B472-C2A44875A8B8}" srcId="{E7025A4A-5961-4A4E-922C-8726679F1342}" destId="{8FC4CA49-7F33-41F5-ABE8-FF133939714A}" srcOrd="3" destOrd="0" parTransId="{F3663384-15FB-464D-AF55-48D127754F31}" sibTransId="{0B82E3C4-3857-4E2A-B371-CC492FA24D55}"/>
    <dgm:cxn modelId="{AC9A5D45-AF2A-4880-89BD-721F2C178432}" srcId="{E7025A4A-5961-4A4E-922C-8726679F1342}" destId="{4ACD4D3F-3D8F-46DE-9FEF-464909E6A23C}" srcOrd="0" destOrd="0" parTransId="{EEBAA33C-5AD1-4E0F-904C-343DF069D9AF}" sibTransId="{4F9D483D-3DE1-4FEE-834E-BBC9585108FC}"/>
    <dgm:cxn modelId="{5871F709-9DB0-43FC-89D4-17EE20BD44BF}" srcId="{E7025A4A-5961-4A4E-922C-8726679F1342}" destId="{ED2D413A-3562-4DB6-9E18-0FF2EA1EA60B}" srcOrd="4" destOrd="0" parTransId="{2F1322E0-7441-401E-A048-BDC3FCB585E1}" sibTransId="{64111431-FAD2-475E-94A1-4F74B6ED4325}"/>
    <dgm:cxn modelId="{5A5B4440-8268-42F6-8129-627A23C835B9}" srcId="{E7025A4A-5961-4A4E-922C-8726679F1342}" destId="{64FBD594-DD18-4CAF-B8BA-C0A143F2D400}" srcOrd="2" destOrd="0" parTransId="{5A30703C-658A-4549-A863-D809EE65974E}" sibTransId="{6944F568-0E8E-4BF7-96F6-D7EB89B345C3}"/>
    <dgm:cxn modelId="{7F7B6755-AD98-4DB0-8EDC-CB94DAA441B5}" type="presOf" srcId="{90A14FE5-F604-4577-8035-F9A5DAE445C8}" destId="{CE31F47B-BCF4-4462-A1E0-14A33B676235}" srcOrd="0" destOrd="0" presId="urn:microsoft.com/office/officeart/2009/3/layout/StepUpProcess"/>
    <dgm:cxn modelId="{901D9C9E-10E9-4685-8E13-1DD423E5B0C6}" type="presOf" srcId="{3C9FF311-D482-4D35-8727-2B33B8E21C7C}" destId="{831F416A-BBEE-4969-B649-37872DE8EE55}" srcOrd="0" destOrd="0" presId="urn:microsoft.com/office/officeart/2009/3/layout/StepUpProcess"/>
    <dgm:cxn modelId="{7A1DA843-3A34-4D55-9DEA-E33F90794CFD}" type="presOf" srcId="{8FC4CA49-7F33-41F5-ABE8-FF133939714A}" destId="{145C9A47-F611-4885-8142-B5840518E14B}" srcOrd="0" destOrd="0" presId="urn:microsoft.com/office/officeart/2009/3/layout/StepUpProcess"/>
    <dgm:cxn modelId="{7599BC3E-92F8-4D4E-A09D-8B5005362411}" type="presOf" srcId="{ED2D413A-3562-4DB6-9E18-0FF2EA1EA60B}" destId="{7FDB4D72-E208-498D-B7CD-4827DE7A7D7B}" srcOrd="0" destOrd="0" presId="urn:microsoft.com/office/officeart/2009/3/layout/StepUpProcess"/>
    <dgm:cxn modelId="{F4F17218-2699-4F8C-A300-AF32B5650116}" srcId="{E7025A4A-5961-4A4E-922C-8726679F1342}" destId="{90A14FE5-F604-4577-8035-F9A5DAE445C8}" srcOrd="1" destOrd="0" parTransId="{E206386B-6271-4DFE-8259-FC5CDBC8C62B}" sibTransId="{6487CD67-CC3D-432E-A8FE-6E25AB07B4EE}"/>
    <dgm:cxn modelId="{745C7A64-84EF-4D8E-9BCE-48BF5E483FBA}" type="presParOf" srcId="{3A3078FD-88CD-45AF-A17F-4280536AB9B1}" destId="{D1881F76-D2D1-4C55-89F6-AB3EBEE5EDE4}" srcOrd="0" destOrd="0" presId="urn:microsoft.com/office/officeart/2009/3/layout/StepUpProcess"/>
    <dgm:cxn modelId="{226BD9EF-72B0-4075-A965-15FE5E5969E4}" type="presParOf" srcId="{D1881F76-D2D1-4C55-89F6-AB3EBEE5EDE4}" destId="{4D8B9C27-1AC7-4BD5-A6E4-50B7C5E0A03E}" srcOrd="0" destOrd="0" presId="urn:microsoft.com/office/officeart/2009/3/layout/StepUpProcess"/>
    <dgm:cxn modelId="{A4B88B12-27B2-4753-9D1F-8B72F2D61238}" type="presParOf" srcId="{D1881F76-D2D1-4C55-89F6-AB3EBEE5EDE4}" destId="{FA994DEE-9694-4BFE-8E88-0DFC371B7C2F}" srcOrd="1" destOrd="0" presId="urn:microsoft.com/office/officeart/2009/3/layout/StepUpProcess"/>
    <dgm:cxn modelId="{D981323A-9FAE-41D8-BA06-C735764DCC4F}" type="presParOf" srcId="{D1881F76-D2D1-4C55-89F6-AB3EBEE5EDE4}" destId="{4DCE1343-9503-44A9-A610-CB24D67786A2}" srcOrd="2" destOrd="0" presId="urn:microsoft.com/office/officeart/2009/3/layout/StepUpProcess"/>
    <dgm:cxn modelId="{771F82DD-6DD2-43AF-AE95-67573B62982A}" type="presParOf" srcId="{3A3078FD-88CD-45AF-A17F-4280536AB9B1}" destId="{15B387A3-D7E0-4C73-8A9F-6F01C01326B8}" srcOrd="1" destOrd="0" presId="urn:microsoft.com/office/officeart/2009/3/layout/StepUpProcess"/>
    <dgm:cxn modelId="{E60B441F-C7F8-4811-A5C8-56383D0DFAB3}" type="presParOf" srcId="{15B387A3-D7E0-4C73-8A9F-6F01C01326B8}" destId="{C03F1559-C91C-43B5-B6EA-6BF4382CD26A}" srcOrd="0" destOrd="0" presId="urn:microsoft.com/office/officeart/2009/3/layout/StepUpProcess"/>
    <dgm:cxn modelId="{71731F9E-C1FE-43BE-928F-2C3CD741F244}" type="presParOf" srcId="{3A3078FD-88CD-45AF-A17F-4280536AB9B1}" destId="{6F815C61-21FF-41D4-B2F4-C10FC01351CB}" srcOrd="2" destOrd="0" presId="urn:microsoft.com/office/officeart/2009/3/layout/StepUpProcess"/>
    <dgm:cxn modelId="{49A478EB-214E-4530-930B-891261566FE7}" type="presParOf" srcId="{6F815C61-21FF-41D4-B2F4-C10FC01351CB}" destId="{3B13F0B2-0338-46BA-ABDE-4B089A865C80}" srcOrd="0" destOrd="0" presId="urn:microsoft.com/office/officeart/2009/3/layout/StepUpProcess"/>
    <dgm:cxn modelId="{D4E4274C-AAEA-4037-9EEF-B88067373E22}" type="presParOf" srcId="{6F815C61-21FF-41D4-B2F4-C10FC01351CB}" destId="{CE31F47B-BCF4-4462-A1E0-14A33B676235}" srcOrd="1" destOrd="0" presId="urn:microsoft.com/office/officeart/2009/3/layout/StepUpProcess"/>
    <dgm:cxn modelId="{415E4113-1D3A-4178-A041-1D215E8E14FC}" type="presParOf" srcId="{6F815C61-21FF-41D4-B2F4-C10FC01351CB}" destId="{BFD75C33-7F38-4083-B95F-4290A8DA5D65}" srcOrd="2" destOrd="0" presId="urn:microsoft.com/office/officeart/2009/3/layout/StepUpProcess"/>
    <dgm:cxn modelId="{E42EFD1F-67DA-4AF9-9D09-E0FCD28AE2AC}" type="presParOf" srcId="{3A3078FD-88CD-45AF-A17F-4280536AB9B1}" destId="{BCC36223-B32D-4EE4-8FF8-33A48D5D6684}" srcOrd="3" destOrd="0" presId="urn:microsoft.com/office/officeart/2009/3/layout/StepUpProcess"/>
    <dgm:cxn modelId="{78FA350E-228D-464D-9466-85762D1892EB}" type="presParOf" srcId="{BCC36223-B32D-4EE4-8FF8-33A48D5D6684}" destId="{FFCB2788-775D-4C62-BAD2-41179FD682D6}" srcOrd="0" destOrd="0" presId="urn:microsoft.com/office/officeart/2009/3/layout/StepUpProcess"/>
    <dgm:cxn modelId="{DEE5F918-F4C3-44CE-83F7-CE8602EDA65F}" type="presParOf" srcId="{3A3078FD-88CD-45AF-A17F-4280536AB9B1}" destId="{66F518DF-9DFC-4397-BA33-112358D2A550}" srcOrd="4" destOrd="0" presId="urn:microsoft.com/office/officeart/2009/3/layout/StepUpProcess"/>
    <dgm:cxn modelId="{932E1987-CEB1-4943-889E-64277B0E52AD}" type="presParOf" srcId="{66F518DF-9DFC-4397-BA33-112358D2A550}" destId="{33FE8B59-5340-4387-AD1C-9F40364C5113}" srcOrd="0" destOrd="0" presId="urn:microsoft.com/office/officeart/2009/3/layout/StepUpProcess"/>
    <dgm:cxn modelId="{0AC14AC5-27BD-4A0D-B870-3E224A1F59D3}" type="presParOf" srcId="{66F518DF-9DFC-4397-BA33-112358D2A550}" destId="{E9ED1ABB-EEB8-4BA5-819A-18A34E0880DC}" srcOrd="1" destOrd="0" presId="urn:microsoft.com/office/officeart/2009/3/layout/StepUpProcess"/>
    <dgm:cxn modelId="{19849FE6-0FFB-45A6-AE94-7D75BDD80CDB}" type="presParOf" srcId="{66F518DF-9DFC-4397-BA33-112358D2A550}" destId="{FDE341EF-12C9-497E-BA39-2A27F8DD0BE3}" srcOrd="2" destOrd="0" presId="urn:microsoft.com/office/officeart/2009/3/layout/StepUpProcess"/>
    <dgm:cxn modelId="{41B17E08-7DFA-46AF-8396-A3BEED2211DB}" type="presParOf" srcId="{3A3078FD-88CD-45AF-A17F-4280536AB9B1}" destId="{56B97C1A-6B5F-494E-A9A0-C0C584E265A7}" srcOrd="5" destOrd="0" presId="urn:microsoft.com/office/officeart/2009/3/layout/StepUpProcess"/>
    <dgm:cxn modelId="{5A0E2D3A-786F-47C5-BB53-07BBFC0968C1}" type="presParOf" srcId="{56B97C1A-6B5F-494E-A9A0-C0C584E265A7}" destId="{96BBC457-67C0-4A5B-B7CF-6677911AB747}" srcOrd="0" destOrd="0" presId="urn:microsoft.com/office/officeart/2009/3/layout/StepUpProcess"/>
    <dgm:cxn modelId="{A9BD5FB8-1BB3-48F0-9EF6-A561F39C555C}" type="presParOf" srcId="{3A3078FD-88CD-45AF-A17F-4280536AB9B1}" destId="{37B0059E-E4E6-411E-8BC6-1612A9C10312}" srcOrd="6" destOrd="0" presId="urn:microsoft.com/office/officeart/2009/3/layout/StepUpProcess"/>
    <dgm:cxn modelId="{B53C2015-EED4-4665-A907-74BB6E8B858B}" type="presParOf" srcId="{37B0059E-E4E6-411E-8BC6-1612A9C10312}" destId="{E1AC5FAA-356E-4183-ACAF-5B112B5F2069}" srcOrd="0" destOrd="0" presId="urn:microsoft.com/office/officeart/2009/3/layout/StepUpProcess"/>
    <dgm:cxn modelId="{4E84FA6D-69A2-4164-A354-DCC36B745F2F}" type="presParOf" srcId="{37B0059E-E4E6-411E-8BC6-1612A9C10312}" destId="{145C9A47-F611-4885-8142-B5840518E14B}" srcOrd="1" destOrd="0" presId="urn:microsoft.com/office/officeart/2009/3/layout/StepUpProcess"/>
    <dgm:cxn modelId="{8354B7EF-622E-44BA-A9E5-88A814ADCEA0}" type="presParOf" srcId="{37B0059E-E4E6-411E-8BC6-1612A9C10312}" destId="{7138D79B-4981-4E41-9B75-0FC61D8DA644}" srcOrd="2" destOrd="0" presId="urn:microsoft.com/office/officeart/2009/3/layout/StepUpProcess"/>
    <dgm:cxn modelId="{034CB9AD-8FAE-43EA-A789-EDE7482DE1E4}" type="presParOf" srcId="{3A3078FD-88CD-45AF-A17F-4280536AB9B1}" destId="{15B78DF4-0276-4A12-8237-F8FBA83C2D79}" srcOrd="7" destOrd="0" presId="urn:microsoft.com/office/officeart/2009/3/layout/StepUpProcess"/>
    <dgm:cxn modelId="{70CADC9C-CEA4-4622-AEDD-CB569C0062AE}" type="presParOf" srcId="{15B78DF4-0276-4A12-8237-F8FBA83C2D79}" destId="{DF00E9BD-362D-4321-A2ED-38E0ACECCD1F}" srcOrd="0" destOrd="0" presId="urn:microsoft.com/office/officeart/2009/3/layout/StepUpProcess"/>
    <dgm:cxn modelId="{900E8582-6E88-411D-92A6-0E8A3A305CEA}" type="presParOf" srcId="{3A3078FD-88CD-45AF-A17F-4280536AB9B1}" destId="{8F58622E-8395-40FF-A0C0-7336B988F5D6}" srcOrd="8" destOrd="0" presId="urn:microsoft.com/office/officeart/2009/3/layout/StepUpProcess"/>
    <dgm:cxn modelId="{9298A4FD-E27C-4165-995F-0F39D46F04B7}" type="presParOf" srcId="{8F58622E-8395-40FF-A0C0-7336B988F5D6}" destId="{06BC4F0F-8199-4D49-A5DA-B5E800FA9C97}" srcOrd="0" destOrd="0" presId="urn:microsoft.com/office/officeart/2009/3/layout/StepUpProcess"/>
    <dgm:cxn modelId="{40EA056E-DA33-4A49-9793-D92FD3559C4C}" type="presParOf" srcId="{8F58622E-8395-40FF-A0C0-7336B988F5D6}" destId="{7FDB4D72-E208-498D-B7CD-4827DE7A7D7B}" srcOrd="1" destOrd="0" presId="urn:microsoft.com/office/officeart/2009/3/layout/StepUpProcess"/>
    <dgm:cxn modelId="{6D77D874-0EC9-453B-8764-1DDDEFB4AB4E}" type="presParOf" srcId="{8F58622E-8395-40FF-A0C0-7336B988F5D6}" destId="{91978D3E-2E8A-47B4-B8CB-646803199644}" srcOrd="2" destOrd="0" presId="urn:microsoft.com/office/officeart/2009/3/layout/StepUpProcess"/>
    <dgm:cxn modelId="{FC42A5BA-882A-42EE-9ECB-A89A7C97377D}" type="presParOf" srcId="{3A3078FD-88CD-45AF-A17F-4280536AB9B1}" destId="{3CC934D7-61F8-46DA-87CF-BF552FC91D64}" srcOrd="9" destOrd="0" presId="urn:microsoft.com/office/officeart/2009/3/layout/StepUpProcess"/>
    <dgm:cxn modelId="{16338B3E-B840-490E-AB6E-D557645D6FB8}" type="presParOf" srcId="{3CC934D7-61F8-46DA-87CF-BF552FC91D64}" destId="{49373239-EF0B-489B-B1C1-C5044CA6A266}" srcOrd="0" destOrd="0" presId="urn:microsoft.com/office/officeart/2009/3/layout/StepUpProcess"/>
    <dgm:cxn modelId="{D8CB8336-C06C-4F22-937F-B83533E1A410}" type="presParOf" srcId="{3A3078FD-88CD-45AF-A17F-4280536AB9B1}" destId="{6D139C11-230B-4D4F-963D-1ACC12390A51}" srcOrd="10" destOrd="0" presId="urn:microsoft.com/office/officeart/2009/3/layout/StepUpProcess"/>
    <dgm:cxn modelId="{85AF6A3E-9BE2-40B1-AD43-7E268EB9870F}" type="presParOf" srcId="{6D139C11-230B-4D4F-963D-1ACC12390A51}" destId="{6B71FC0B-7AF7-427B-9DFD-5AD2CA2B7C63}" srcOrd="0" destOrd="0" presId="urn:microsoft.com/office/officeart/2009/3/layout/StepUpProcess"/>
    <dgm:cxn modelId="{B479DF4F-B336-4959-9EF8-49DCC4AD105B}" type="presParOf" srcId="{6D139C11-230B-4D4F-963D-1ACC12390A51}" destId="{831F416A-BBEE-4969-B649-37872DE8EE5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9FFF9-5761-49BA-92CC-1F2F531E426C}">
      <dsp:nvSpPr>
        <dsp:cNvPr id="0" name=""/>
        <dsp:cNvSpPr/>
      </dsp:nvSpPr>
      <dsp:spPr>
        <a:xfrm>
          <a:off x="-4699704" y="-720426"/>
          <a:ext cx="5597986" cy="5597986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E2A8A-6F08-40CD-8445-B2E6513CC764}">
      <dsp:nvSpPr>
        <dsp:cNvPr id="0" name=""/>
        <dsp:cNvSpPr/>
      </dsp:nvSpPr>
      <dsp:spPr>
        <a:xfrm>
          <a:off x="470466" y="319600"/>
          <a:ext cx="10404111" cy="6395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630" tIns="40640" rIns="40640" bIns="4064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“</a:t>
          </a:r>
          <a:r>
            <a:rPr lang="es-MX" sz="1600" b="1" i="1" u="sng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Prestar atención de manera intencional al momento presente, sin juzgar”</a:t>
          </a:r>
          <a:r>
            <a:rPr lang="es-MX" sz="16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. Este tipo de atención nos permite aprender a relacionarnos de manera directa con aquello que está ocurriendo en nuestra vida, aquí y ahora. Jon Kabat-Zinn (2013)</a:t>
          </a:r>
          <a:endParaRPr lang="es-PE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466" y="319600"/>
        <a:ext cx="10404111" cy="639533"/>
      </dsp:txXfrm>
    </dsp:sp>
    <dsp:sp modelId="{72457BA7-3354-4DF4-AA80-0B254B4AD67C}">
      <dsp:nvSpPr>
        <dsp:cNvPr id="0" name=""/>
        <dsp:cNvSpPr/>
      </dsp:nvSpPr>
      <dsp:spPr>
        <a:xfrm>
          <a:off x="70758" y="239658"/>
          <a:ext cx="799416" cy="799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31FC0-CD0B-44A4-AB54-5FC623AEF7EF}">
      <dsp:nvSpPr>
        <dsp:cNvPr id="0" name=""/>
        <dsp:cNvSpPr/>
      </dsp:nvSpPr>
      <dsp:spPr>
        <a:xfrm>
          <a:off x="837126" y="1279066"/>
          <a:ext cx="10037452" cy="639533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630" tIns="40640" rIns="40640" bIns="4064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i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El autocuidado</a:t>
          </a:r>
          <a:r>
            <a:rPr lang="es-MX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En medio de la incertidumbre debemos cuidarnos </a:t>
          </a:r>
          <a:r>
            <a:rPr lang="es-MX" sz="16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 nivel físico y emocional (alimentación, deporte, sueño…) en función de nuestras necesidades del momento.</a:t>
          </a:r>
        </a:p>
      </dsp:txBody>
      <dsp:txXfrm>
        <a:off x="837126" y="1279066"/>
        <a:ext cx="10037452" cy="639533"/>
      </dsp:txXfrm>
    </dsp:sp>
    <dsp:sp modelId="{1BAD6A76-BA1E-4D4C-A9BA-35F2D40A98D6}">
      <dsp:nvSpPr>
        <dsp:cNvPr id="0" name=""/>
        <dsp:cNvSpPr/>
      </dsp:nvSpPr>
      <dsp:spPr>
        <a:xfrm>
          <a:off x="437417" y="1199125"/>
          <a:ext cx="799416" cy="799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15792-8473-434A-978C-95ACE3F2B4AD}">
      <dsp:nvSpPr>
        <dsp:cNvPr id="0" name=""/>
        <dsp:cNvSpPr/>
      </dsp:nvSpPr>
      <dsp:spPr>
        <a:xfrm>
          <a:off x="837126" y="2238532"/>
          <a:ext cx="10037452" cy="639533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630" tIns="40640" rIns="40640" bIns="4064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i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La impermanencia</a:t>
          </a:r>
          <a:r>
            <a:rPr lang="es-MX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Debemos ser capaces de integrar a nuestras rutinas los cambios que se producen constantemente.</a:t>
          </a:r>
        </a:p>
      </dsp:txBody>
      <dsp:txXfrm>
        <a:off x="837126" y="2238532"/>
        <a:ext cx="10037452" cy="639533"/>
      </dsp:txXfrm>
    </dsp:sp>
    <dsp:sp modelId="{6D02750D-ACC6-43BF-AEFE-A7E1FB4CB483}">
      <dsp:nvSpPr>
        <dsp:cNvPr id="0" name=""/>
        <dsp:cNvSpPr/>
      </dsp:nvSpPr>
      <dsp:spPr>
        <a:xfrm>
          <a:off x="437417" y="2158591"/>
          <a:ext cx="799416" cy="799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786F2-F305-4566-89AB-B0EE9D77676F}">
      <dsp:nvSpPr>
        <dsp:cNvPr id="0" name=""/>
        <dsp:cNvSpPr/>
      </dsp:nvSpPr>
      <dsp:spPr>
        <a:xfrm>
          <a:off x="470466" y="3197999"/>
          <a:ext cx="10404111" cy="639533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7630" tIns="40640" rIns="40640" bIns="4064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i="1" u="sng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Ejercitar la flexibilidad mental</a:t>
          </a:r>
          <a:r>
            <a:rPr lang="es-MX" sz="1600" b="1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: N</a:t>
          </a:r>
          <a:r>
            <a:rPr lang="es-MX" sz="16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os permite adaptarnos a las nuevas exigencias de este mundo en constante cambio. Para esto es importante analizar los cambios producidos y plantearnos todas las opciones posibles a nuestro alcance para generar el cambio necesario. </a:t>
          </a:r>
          <a:endParaRPr lang="es-MX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0466" y="3197999"/>
        <a:ext cx="10404111" cy="639533"/>
      </dsp:txXfrm>
    </dsp:sp>
    <dsp:sp modelId="{18AA8CB5-32A2-438E-AD3B-1693203D6F31}">
      <dsp:nvSpPr>
        <dsp:cNvPr id="0" name=""/>
        <dsp:cNvSpPr/>
      </dsp:nvSpPr>
      <dsp:spPr>
        <a:xfrm>
          <a:off x="70758" y="3118057"/>
          <a:ext cx="799416" cy="799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31314-1055-4B29-A291-97B0A88629AA}">
      <dsp:nvSpPr>
        <dsp:cNvPr id="0" name=""/>
        <dsp:cNvSpPr/>
      </dsp:nvSpPr>
      <dsp:spPr>
        <a:xfrm rot="16200000">
          <a:off x="-844657" y="845604"/>
          <a:ext cx="4153333" cy="246212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¿Cuál es el punto de partida?</a:t>
          </a:r>
          <a:endParaRPr lang="es-E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948" y="830666"/>
        <a:ext cx="2462123" cy="2491999"/>
      </dsp:txXfrm>
    </dsp:sp>
    <dsp:sp modelId="{2442EDB0-341B-41A9-A650-554618DA3819}">
      <dsp:nvSpPr>
        <dsp:cNvPr id="0" name=""/>
        <dsp:cNvSpPr/>
      </dsp:nvSpPr>
      <dsp:spPr>
        <a:xfrm rot="16200000">
          <a:off x="1802125" y="845604"/>
          <a:ext cx="4153333" cy="2462123"/>
        </a:xfrm>
        <a:prstGeom prst="flowChartManualOperation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s-ES" sz="2000" b="1" i="0" u="none" strike="noStrike" kern="1200" cap="none" spc="0" normalizeH="0" baseline="0">
              <a:ln/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rPr>
            <a:t>¿Con</a:t>
          </a:r>
          <a:r>
            <a:rPr kumimoji="0" lang="es-ES" sz="2000" b="1" i="0" u="none" strike="noStrike" kern="1200" cap="none" spc="0" normalizeH="0">
              <a:ln/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rPr>
            <a:t> qué herramientas cuento?</a:t>
          </a:r>
          <a:endParaRPr lang="es-E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2647730" y="830666"/>
        <a:ext cx="2462123" cy="2491999"/>
      </dsp:txXfrm>
    </dsp:sp>
    <dsp:sp modelId="{C3B24EDE-3B5F-4DD2-9B86-DD6EB8981078}">
      <dsp:nvSpPr>
        <dsp:cNvPr id="0" name=""/>
        <dsp:cNvSpPr/>
      </dsp:nvSpPr>
      <dsp:spPr>
        <a:xfrm rot="16200000">
          <a:off x="4448907" y="845604"/>
          <a:ext cx="4153333" cy="2462123"/>
        </a:xfrm>
        <a:prstGeom prst="flowChartManualOperati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baseline="0" noProof="0" dirty="0">
              <a:latin typeface="Arial" panose="020B0604020202020204" pitchFamily="34" charset="0"/>
              <a:cs typeface="Arial" panose="020B0604020202020204" pitchFamily="34" charset="0"/>
            </a:rPr>
            <a:t>¿A</a:t>
          </a:r>
          <a:r>
            <a:rPr lang="es-ES" sz="2000" b="1" kern="1200" noProof="0" dirty="0">
              <a:latin typeface="Arial" panose="020B0604020202020204" pitchFamily="34" charset="0"/>
              <a:cs typeface="Arial" panose="020B0604020202020204" pitchFamily="34" charset="0"/>
            </a:rPr>
            <a:t> dónde quiero llegar? ¿Cuál es el propósito?</a:t>
          </a:r>
          <a:endParaRPr lang="es-E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5294512" y="830666"/>
        <a:ext cx="2462123" cy="2491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B9C27-1AC7-4BD5-A6E4-50B7C5E0A03E}">
      <dsp:nvSpPr>
        <dsp:cNvPr id="0" name=""/>
        <dsp:cNvSpPr/>
      </dsp:nvSpPr>
      <dsp:spPr>
        <a:xfrm rot="5400000">
          <a:off x="339932" y="2546593"/>
          <a:ext cx="1020762" cy="1698525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94DEE-9694-4BFE-8E88-0DFC371B7C2F}">
      <dsp:nvSpPr>
        <dsp:cNvPr id="0" name=""/>
        <dsp:cNvSpPr/>
      </dsp:nvSpPr>
      <dsp:spPr>
        <a:xfrm>
          <a:off x="169541" y="3054086"/>
          <a:ext cx="1533437" cy="134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Muller Regular"/>
            </a:rPr>
            <a:t>Identificación del problema</a:t>
          </a:r>
        </a:p>
      </dsp:txBody>
      <dsp:txXfrm>
        <a:off x="169541" y="3054086"/>
        <a:ext cx="1533437" cy="1344148"/>
      </dsp:txXfrm>
    </dsp:sp>
    <dsp:sp modelId="{4DCE1343-9503-44A9-A610-CB24D67786A2}">
      <dsp:nvSpPr>
        <dsp:cNvPr id="0" name=""/>
        <dsp:cNvSpPr/>
      </dsp:nvSpPr>
      <dsp:spPr>
        <a:xfrm>
          <a:off x="1413651" y="2421546"/>
          <a:ext cx="289327" cy="289327"/>
        </a:xfrm>
        <a:prstGeom prst="triangle">
          <a:avLst>
            <a:gd name="adj" fmla="val 100000"/>
          </a:avLst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accent5">
              <a:hueOff val="-675854"/>
              <a:satOff val="-1742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3F0B2-0338-46BA-ABDE-4B089A865C80}">
      <dsp:nvSpPr>
        <dsp:cNvPr id="0" name=""/>
        <dsp:cNvSpPr/>
      </dsp:nvSpPr>
      <dsp:spPr>
        <a:xfrm rot="5400000">
          <a:off x="2217160" y="2082071"/>
          <a:ext cx="1020762" cy="1698525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1F47B-BCF4-4462-A1E0-14A33B676235}">
      <dsp:nvSpPr>
        <dsp:cNvPr id="0" name=""/>
        <dsp:cNvSpPr/>
      </dsp:nvSpPr>
      <dsp:spPr>
        <a:xfrm>
          <a:off x="2046769" y="2589564"/>
          <a:ext cx="1533437" cy="134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Muller Regular"/>
            </a:rPr>
            <a:t>Revisión del objetivo o propósito</a:t>
          </a:r>
        </a:p>
      </dsp:txBody>
      <dsp:txXfrm>
        <a:off x="2046769" y="2589564"/>
        <a:ext cx="1533437" cy="1344148"/>
      </dsp:txXfrm>
    </dsp:sp>
    <dsp:sp modelId="{BFD75C33-7F38-4083-B95F-4290A8DA5D65}">
      <dsp:nvSpPr>
        <dsp:cNvPr id="0" name=""/>
        <dsp:cNvSpPr/>
      </dsp:nvSpPr>
      <dsp:spPr>
        <a:xfrm>
          <a:off x="3290879" y="1957024"/>
          <a:ext cx="289327" cy="289327"/>
        </a:xfrm>
        <a:prstGeom prst="triangle">
          <a:avLst>
            <a:gd name="adj" fmla="val 100000"/>
          </a:avLst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accent5">
              <a:hueOff val="-2027563"/>
              <a:satOff val="-5226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E8B59-5340-4387-AD1C-9F40364C5113}">
      <dsp:nvSpPr>
        <dsp:cNvPr id="0" name=""/>
        <dsp:cNvSpPr/>
      </dsp:nvSpPr>
      <dsp:spPr>
        <a:xfrm rot="5400000">
          <a:off x="4094387" y="1617549"/>
          <a:ext cx="1020762" cy="1698525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D1ABB-EEB8-4BA5-819A-18A34E0880DC}">
      <dsp:nvSpPr>
        <dsp:cNvPr id="0" name=""/>
        <dsp:cNvSpPr/>
      </dsp:nvSpPr>
      <dsp:spPr>
        <a:xfrm>
          <a:off x="3923997" y="2125043"/>
          <a:ext cx="1533437" cy="134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Muller Regular"/>
            </a:rPr>
            <a:t>Evaluar los recursos con los que se cuenta </a:t>
          </a:r>
        </a:p>
      </dsp:txBody>
      <dsp:txXfrm>
        <a:off x="3923997" y="2125043"/>
        <a:ext cx="1533437" cy="1344148"/>
      </dsp:txXfrm>
    </dsp:sp>
    <dsp:sp modelId="{FDE341EF-12C9-497E-BA39-2A27F8DD0BE3}">
      <dsp:nvSpPr>
        <dsp:cNvPr id="0" name=""/>
        <dsp:cNvSpPr/>
      </dsp:nvSpPr>
      <dsp:spPr>
        <a:xfrm>
          <a:off x="5168107" y="1492502"/>
          <a:ext cx="289327" cy="289327"/>
        </a:xfrm>
        <a:prstGeom prst="triangle">
          <a:avLst>
            <a:gd name="adj" fmla="val 1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C5FAA-356E-4183-ACAF-5B112B5F2069}">
      <dsp:nvSpPr>
        <dsp:cNvPr id="0" name=""/>
        <dsp:cNvSpPr/>
      </dsp:nvSpPr>
      <dsp:spPr>
        <a:xfrm rot="5400000">
          <a:off x="5971615" y="1153028"/>
          <a:ext cx="1020762" cy="1698525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C9A47-F611-4885-8142-B5840518E14B}">
      <dsp:nvSpPr>
        <dsp:cNvPr id="0" name=""/>
        <dsp:cNvSpPr/>
      </dsp:nvSpPr>
      <dsp:spPr>
        <a:xfrm>
          <a:off x="5801224" y="1660521"/>
          <a:ext cx="1533437" cy="134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Muller Regular"/>
            </a:rPr>
            <a:t>Analizar de las alternativas </a:t>
          </a:r>
        </a:p>
      </dsp:txBody>
      <dsp:txXfrm>
        <a:off x="5801224" y="1660521"/>
        <a:ext cx="1533437" cy="1344148"/>
      </dsp:txXfrm>
    </dsp:sp>
    <dsp:sp modelId="{7138D79B-4981-4E41-9B75-0FC61D8DA644}">
      <dsp:nvSpPr>
        <dsp:cNvPr id="0" name=""/>
        <dsp:cNvSpPr/>
      </dsp:nvSpPr>
      <dsp:spPr>
        <a:xfrm>
          <a:off x="7045334" y="1027980"/>
          <a:ext cx="289327" cy="289327"/>
        </a:xfrm>
        <a:prstGeom prst="triangle">
          <a:avLst>
            <a:gd name="adj" fmla="val 100000"/>
          </a:avLst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accent5">
              <a:hueOff val="-4730980"/>
              <a:satOff val="-12193"/>
              <a:lumOff val="-8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C4F0F-8199-4D49-A5DA-B5E800FA9C97}">
      <dsp:nvSpPr>
        <dsp:cNvPr id="0" name=""/>
        <dsp:cNvSpPr/>
      </dsp:nvSpPr>
      <dsp:spPr>
        <a:xfrm rot="5400000">
          <a:off x="7848842" y="688506"/>
          <a:ext cx="1020762" cy="1698525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B4D72-E208-498D-B7CD-4827DE7A7D7B}">
      <dsp:nvSpPr>
        <dsp:cNvPr id="0" name=""/>
        <dsp:cNvSpPr/>
      </dsp:nvSpPr>
      <dsp:spPr>
        <a:xfrm>
          <a:off x="7678452" y="1195999"/>
          <a:ext cx="1533437" cy="134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Muller Regular"/>
            </a:rPr>
            <a:t>Selección y toma de decisión </a:t>
          </a:r>
        </a:p>
      </dsp:txBody>
      <dsp:txXfrm>
        <a:off x="7678452" y="1195999"/>
        <a:ext cx="1533437" cy="1344148"/>
      </dsp:txXfrm>
    </dsp:sp>
    <dsp:sp modelId="{91978D3E-2E8A-47B4-B8CB-646803199644}">
      <dsp:nvSpPr>
        <dsp:cNvPr id="0" name=""/>
        <dsp:cNvSpPr/>
      </dsp:nvSpPr>
      <dsp:spPr>
        <a:xfrm>
          <a:off x="8922562" y="563458"/>
          <a:ext cx="289327" cy="289327"/>
        </a:xfrm>
        <a:prstGeom prst="triangle">
          <a:avLst>
            <a:gd name="adj" fmla="val 100000"/>
          </a:avLst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accent5">
              <a:hueOff val="-6082688"/>
              <a:satOff val="-15677"/>
              <a:lumOff val="-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1FC0B-7AF7-427B-9DFD-5AD2CA2B7C63}">
      <dsp:nvSpPr>
        <dsp:cNvPr id="0" name=""/>
        <dsp:cNvSpPr/>
      </dsp:nvSpPr>
      <dsp:spPr>
        <a:xfrm rot="5400000">
          <a:off x="9726070" y="223984"/>
          <a:ext cx="1020762" cy="1698525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F416A-BBEE-4969-B649-37872DE8EE55}">
      <dsp:nvSpPr>
        <dsp:cNvPr id="0" name=""/>
        <dsp:cNvSpPr/>
      </dsp:nvSpPr>
      <dsp:spPr>
        <a:xfrm>
          <a:off x="9612746" y="731477"/>
          <a:ext cx="1419304" cy="1344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Muller Regular"/>
            </a:rPr>
            <a:t>Ejecutar y hacer seguimiento</a:t>
          </a:r>
        </a:p>
      </dsp:txBody>
      <dsp:txXfrm>
        <a:off x="9612746" y="731477"/>
        <a:ext cx="1419304" cy="1344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13FF-DAD0-4A57-BC88-3ADCEDB569DD}" type="datetimeFigureOut">
              <a:rPr lang="es-PE" smtClean="0"/>
              <a:t>12/07/2021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F7BF2-E25C-416F-B974-26A2DDEA6F9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53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11E1-BBBC-4B78-B90B-481EAD0B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F4A4-BC37-46A2-8B77-EA4547BE6755}" type="datetime1">
              <a:rPr lang="es-PE" smtClean="0"/>
              <a:t>12/07/2021</a:t>
            </a:fld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9BAE0-8170-405A-9680-11C34F0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70423D-67EB-4A83-8404-8FA977E0EF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2409825"/>
            <a:ext cx="2076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Explorac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CD7093-8F3B-4F44-B82F-4876C5FF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18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Exploración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306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Construcc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4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Construcción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C7FE44C2-85EB-4EA5-9D98-8C13439E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803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Ejecuc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418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Ejecución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13" name="Marcador de fecha 4">
            <a:extLst>
              <a:ext uri="{FF2B5EF4-FFF2-40B4-BE49-F238E27FC236}">
                <a16:creationId xmlns:a16="http://schemas.microsoft.com/office/drawing/2014/main" id="{15DA81FF-6BF9-4A15-B5F8-EB10832B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2198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 virt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2416D-2579-4EF8-8D54-F196C37C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/>
          <a:lstStyle/>
          <a:p>
            <a:fld id="{AAA2DD2E-6C0F-4F28-96EA-BFB67EB8066C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BBA1C-5FF3-474C-9F96-DD4A24CF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31DC1F-1FC0-4F2C-BD73-80CE166B10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1B89250-D54E-487C-80F4-058D20B788C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8E0467B-16B6-44F4-8464-EA4E40E0EE3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B87943-1FB8-4769-955B-E9CB04115AF3}"/>
              </a:ext>
            </a:extLst>
          </p:cNvPr>
          <p:cNvSpPr txBox="1"/>
          <p:nvPr userDrawn="1"/>
        </p:nvSpPr>
        <p:spPr>
          <a:xfrm>
            <a:off x="490899" y="2245242"/>
            <a:ext cx="1431316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</a:t>
            </a:r>
          </a:p>
          <a:p>
            <a:r>
              <a:rPr lang="es-PE" sz="2200" b="1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</a:t>
            </a:r>
          </a:p>
          <a:p>
            <a:endParaRPr lang="es-PE" sz="2200" b="1" dirty="0">
              <a:solidFill>
                <a:srgbClr val="E91A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FDD2013-8C98-49BF-95AB-89FEF7AB9D45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E3985964-552D-456B-8687-3F8C9FF580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70163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Foro, chat, wiki, tarea, encuesta, </a:t>
            </a:r>
            <a:r>
              <a:rPr lang="es-PE" dirty="0" err="1"/>
              <a:t>etc</a:t>
            </a:r>
            <a:endParaRPr lang="es-PE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2AB021-47E2-4C09-A142-FF5F86A218CF}"/>
              </a:ext>
            </a:extLst>
          </p:cNvPr>
          <p:cNvCxnSpPr/>
          <p:nvPr userDrawn="1"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E330D9CB-693C-4F86-80C5-4C8A8F4220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6" y="4074067"/>
            <a:ext cx="8099044" cy="124675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Escribir instrucciones para el estudiante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0AE6BCA-E285-48C6-A8C0-FADD14FF689A}"/>
              </a:ext>
            </a:extLst>
          </p:cNvPr>
          <p:cNvCxnSpPr/>
          <p:nvPr userDrawn="1"/>
        </p:nvCxnSpPr>
        <p:spPr>
          <a:xfrm>
            <a:off x="490899" y="3966811"/>
            <a:ext cx="11205801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Imagen que contiene objeto&#10;&#10;Descripción generada automáticamente">
            <a:extLst>
              <a:ext uri="{FF2B5EF4-FFF2-40B4-BE49-F238E27FC236}">
                <a16:creationId xmlns:a16="http://schemas.microsoft.com/office/drawing/2014/main" id="{93D2A2A5-DF0A-48D6-A500-3230AB9327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55" y="2278955"/>
            <a:ext cx="319709" cy="322137"/>
          </a:xfrm>
          <a:prstGeom prst="rect">
            <a:avLst/>
          </a:prstGeom>
        </p:spPr>
      </p:pic>
      <p:pic>
        <p:nvPicPr>
          <p:cNvPr id="20" name="Imagen 19" descr="Imagen que contiene objeto&#10;&#10;Descripción generada automáticamente">
            <a:extLst>
              <a:ext uri="{FF2B5EF4-FFF2-40B4-BE49-F238E27FC236}">
                <a16:creationId xmlns:a16="http://schemas.microsoft.com/office/drawing/2014/main" id="{62DB964B-817F-4B84-880E-3231CB164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55" y="4085774"/>
            <a:ext cx="319709" cy="32213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C2C5C6E-D7AA-41F9-8B8A-15D47BEF2173}"/>
              </a:ext>
            </a:extLst>
          </p:cNvPr>
          <p:cNvSpPr txBox="1"/>
          <p:nvPr userDrawn="1"/>
        </p:nvSpPr>
        <p:spPr>
          <a:xfrm>
            <a:off x="492733" y="4077565"/>
            <a:ext cx="1878991" cy="33855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Indicaciones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77FAE55-BFB5-49E4-AFAF-3A0AA3D3B752}"/>
              </a:ext>
            </a:extLst>
          </p:cNvPr>
          <p:cNvSpPr txBox="1"/>
          <p:nvPr userDrawn="1"/>
        </p:nvSpPr>
        <p:spPr>
          <a:xfrm>
            <a:off x="490899" y="723974"/>
            <a:ext cx="8160732" cy="13388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6500" b="1" spc="-300" dirty="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 virtual</a:t>
            </a:r>
          </a:p>
          <a:p>
            <a:endParaRPr lang="es-PE" sz="2200" b="1" spc="-300" dirty="0">
              <a:solidFill>
                <a:srgbClr val="E91A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3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os objetos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20" name="Marcador de fecha 4">
            <a:extLst>
              <a:ext uri="{FF2B5EF4-FFF2-40B4-BE49-F238E27FC236}">
                <a16:creationId xmlns:a16="http://schemas.microsoft.com/office/drawing/2014/main" id="{4186CD4E-89CD-4061-B270-7D65BD33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  <p:pic>
        <p:nvPicPr>
          <p:cNvPr id="3" name="Imagen 2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B64AF863-3EB7-4BF0-BEB1-C5EFB314C4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562723"/>
            <a:ext cx="10858501" cy="31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a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9B93153-71A6-4B2E-90CB-D9918AD07EBD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7396C4A-49D6-4959-A897-0CB400EDD3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317FD6D-E363-4AB5-9655-87888001B88C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E0C97C6-4F2A-4535-B604-9EBDFE37836F}"/>
              </a:ext>
            </a:extLst>
          </p:cNvPr>
          <p:cNvCxnSpPr>
            <a:cxnSpLocks/>
          </p:cNvCxnSpPr>
          <p:nvPr userDrawn="1"/>
        </p:nvCxnSpPr>
        <p:spPr>
          <a:xfrm>
            <a:off x="495299" y="572611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C977F32-49A0-46E1-958B-6AE5FD38542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E07713EE-A629-47F6-8CE4-01F17AB207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588" y="5811836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Curso 01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DB1769EC-A869-4405-83FD-27DD3A9D0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71258" y="5811836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Tema: Cómo constituir una empresa</a:t>
            </a:r>
          </a:p>
        </p:txBody>
      </p:sp>
      <p:sp>
        <p:nvSpPr>
          <p:cNvPr id="19" name="Marcador de texto 16">
            <a:extLst>
              <a:ext uri="{FF2B5EF4-FFF2-40B4-BE49-F238E27FC236}">
                <a16:creationId xmlns:a16="http://schemas.microsoft.com/office/drawing/2014/main" id="{5077035D-3BC3-49B8-A264-205D17420A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588" y="6126954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Administración de Empresas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46E166A3-EF5E-467A-BB9D-68C28DDE67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1258" y="6126954"/>
            <a:ext cx="3729038" cy="16033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 b="1">
                <a:latin typeface="HelveticaNeueLT Std" panose="020B0604020202020204" pitchFamily="34" charset="0"/>
              </a:defRPr>
            </a:lvl2pPr>
            <a:lvl3pPr marL="914400" indent="0">
              <a:buNone/>
              <a:defRPr sz="1200" b="1">
                <a:latin typeface="HelveticaNeueLT Std" panose="020B0604020202020204" pitchFamily="34" charset="0"/>
              </a:defRPr>
            </a:lvl3pPr>
            <a:lvl4pPr marL="1371600" indent="0">
              <a:buNone/>
              <a:defRPr sz="1200" b="1">
                <a:latin typeface="HelveticaNeueLT Std" panose="020B0604020202020204" pitchFamily="34" charset="0"/>
              </a:defRPr>
            </a:lvl4pPr>
            <a:lvl5pPr marL="1828800" indent="0">
              <a:buNone/>
              <a:defRPr sz="1200" b="1">
                <a:latin typeface="HelveticaNeueLT Std" panose="020B0604020202020204" pitchFamily="34" charset="0"/>
              </a:defRPr>
            </a:lvl5pPr>
          </a:lstStyle>
          <a:p>
            <a:pPr lvl="0"/>
            <a:r>
              <a:rPr lang="es-PE" dirty="0"/>
              <a:t>Escuela de Negocios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D73110-FFEA-4DD0-884E-8A0554B21B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" y="509592"/>
            <a:ext cx="10867292" cy="312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ador de lo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16756-0B9D-454A-8637-2D60D0D8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none"/>
          <a:lstStyle/>
          <a:p>
            <a:fld id="{846330B1-98A4-4063-928A-62968C13FE51}" type="datetime1">
              <a:rPr lang="es-PE" smtClean="0"/>
              <a:t>12/07/2021</a:t>
            </a:fld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4D2B8-0BC1-4E91-A62C-5B0A60C6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/>
          <a:lstStyle/>
          <a:p>
            <a:fld id="{E28D1979-222E-4D32-A6D0-E5A9154E5CAF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81C8642D-1CB2-4C8B-977E-70E970DF40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48" y="1087591"/>
            <a:ext cx="11258552" cy="42654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Indicador de logro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3174CA-A4DB-4E8C-9117-97C7B0AE9660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93DE373-715F-4BF0-A902-95784AEC9D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EEB5917-0F54-4BC4-8067-D6AF83C992E6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B5032F9-F300-432F-B91E-57E0C3B86FC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 / Conexión">
    <p:bg>
      <p:bgPr>
        <a:solidFill>
          <a:srgbClr val="E9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19EF6-69A7-46D9-BF23-09EFDBFE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0B47F18-8282-4072-8896-CBBB4050D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148" y="1042988"/>
            <a:ext cx="11258552" cy="1460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10500" b="1" spc="-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Conexión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96A403-2225-4119-B158-9B62C37471BF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54F2052-AC59-41C0-AFE8-D5C22C928F43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70FA7B-7C3C-479C-BAA9-49095264336F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1EB997-8C0B-456C-8CA4-8693B65191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238" y="5267326"/>
            <a:ext cx="1460500" cy="1460500"/>
          </a:xfrm>
          <a:prstGeom prst="rect">
            <a:avLst/>
          </a:prstGeom>
          <a:noFill/>
        </p:spPr>
      </p:pic>
      <p:sp>
        <p:nvSpPr>
          <p:cNvPr id="13" name="Marcador de fecha 4">
            <a:extLst>
              <a:ext uri="{FF2B5EF4-FFF2-40B4-BE49-F238E27FC236}">
                <a16:creationId xmlns:a16="http://schemas.microsoft.com/office/drawing/2014/main" id="{08333180-A675-4C58-8A69-850E2CD9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 wrap="square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C9ADB-5581-470C-8C73-DCF23CF08DDE}" type="datetime1">
              <a:rPr lang="es-PE" smtClean="0"/>
              <a:pPr/>
              <a:t>12/07/2021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1664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3E113-BFDC-437B-AAAF-0ED89169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4069969" cy="365125"/>
          </a:xfrm>
        </p:spPr>
        <p:txBody>
          <a:bodyPr/>
          <a:lstStyle/>
          <a:p>
            <a:fld id="{D9164C40-ABF0-4093-B125-6A9750D64402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25DC84-4A2F-49B8-8879-D8B2B6B9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FC93870-479B-4EA8-9FE7-54C4612D2CE7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B0FD583-C037-4040-8C8E-809C7B4733A0}"/>
              </a:ext>
            </a:extLst>
          </p:cNvPr>
          <p:cNvCxnSpPr>
            <a:cxnSpLocks/>
          </p:cNvCxnSpPr>
          <p:nvPr userDrawn="1"/>
        </p:nvCxnSpPr>
        <p:spPr>
          <a:xfrm>
            <a:off x="495300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018F081E-1CD2-44F2-8A37-74445C5C59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4919E7D4-9767-4ED6-9C5A-730F9C39DF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601" y="1321767"/>
            <a:ext cx="11258552" cy="3990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57000"/>
              </a:lnSpc>
              <a:spcBef>
                <a:spcPts val="2100"/>
              </a:spcBef>
              <a:buNone/>
              <a:defRPr sz="10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Tema: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11DCC5-8A93-4612-9637-1B8D235895C1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54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D2C20C-83A7-4CC4-A3B5-81ABC982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2" y="6022975"/>
            <a:ext cx="2743200" cy="365125"/>
          </a:xfrm>
        </p:spPr>
        <p:txBody>
          <a:bodyPr/>
          <a:lstStyle/>
          <a:p>
            <a:fld id="{BE6CFEE1-79C7-4BAA-BE49-E54866B358F8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39E68A-87FE-4C25-9D01-14264ED9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47CAAA53-8FBB-41A3-92A8-1911E50848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147077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826A7C83-3069-44DD-A398-08B0D14E8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7655" y="2805094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D881B3C-CDB5-4433-B316-06801EAA45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7654" y="3459296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F7642A24-D4C4-4612-ACCF-5C60B428DBA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97653" y="4113499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60431D2B-484E-44E2-ABD2-0B87F4D73E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97652" y="4764971"/>
            <a:ext cx="8099043" cy="39025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Título contenido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B1C160-089F-4FE5-9CE2-ACE82E955817}"/>
              </a:ext>
            </a:extLst>
          </p:cNvPr>
          <p:cNvSpPr txBox="1"/>
          <p:nvPr userDrawn="1"/>
        </p:nvSpPr>
        <p:spPr>
          <a:xfrm>
            <a:off x="492734" y="2249393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D6CCA8-5D2F-47EA-B89A-1252983DB074}"/>
              </a:ext>
            </a:extLst>
          </p:cNvPr>
          <p:cNvSpPr txBox="1"/>
          <p:nvPr userDrawn="1"/>
        </p:nvSpPr>
        <p:spPr>
          <a:xfrm>
            <a:off x="488574" y="2886456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7F445E-5F6F-4436-A371-1748A49F106B}"/>
              </a:ext>
            </a:extLst>
          </p:cNvPr>
          <p:cNvSpPr txBox="1"/>
          <p:nvPr userDrawn="1"/>
        </p:nvSpPr>
        <p:spPr>
          <a:xfrm>
            <a:off x="488574" y="3508000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A0D976-34F6-44EF-8653-C4D51C2246C1}"/>
              </a:ext>
            </a:extLst>
          </p:cNvPr>
          <p:cNvSpPr txBox="1"/>
          <p:nvPr userDrawn="1"/>
        </p:nvSpPr>
        <p:spPr>
          <a:xfrm>
            <a:off x="488574" y="4131440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F6E838-172C-481C-AA3A-2ECBCCB9C337}"/>
              </a:ext>
            </a:extLst>
          </p:cNvPr>
          <p:cNvSpPr txBox="1"/>
          <p:nvPr userDrawn="1"/>
        </p:nvSpPr>
        <p:spPr>
          <a:xfrm>
            <a:off x="488574" y="4765764"/>
            <a:ext cx="312956" cy="33852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PE" sz="2200" b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05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0E17EE0-F939-4A83-AC2A-6013F75749E8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E0B42D7-1FFC-4C0C-B8BB-252CE708882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B806DBE6-776D-4FD5-9321-DE68059FF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72763074-869B-47F5-8CC3-EDDDFDAC3738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569FD0E6-85A6-43DE-9637-7104EC81AD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3" y="1087591"/>
            <a:ext cx="11258552" cy="58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Contenido temático</a:t>
            </a:r>
          </a:p>
        </p:txBody>
      </p:sp>
    </p:spTree>
    <p:extLst>
      <p:ext uri="{BB962C8B-B14F-4D97-AF65-F5344CB8AC3E}">
        <p14:creationId xmlns:p14="http://schemas.microsoft.com/office/powerpoint/2010/main" val="2518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3558FC-C81D-4669-B450-82CAD1D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/>
          <a:lstStyle/>
          <a:p>
            <a:fld id="{EF1B5E6C-CDBF-4E0D-92C1-24FD099B72BE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C9F844-1779-497D-B1D4-87D3AD23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596EC3-B286-4F43-8FCC-090803CB50EC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F31D64B-68A7-4E47-AA60-0BFE914799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248" y="1087591"/>
            <a:ext cx="11258552" cy="58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BDD5FE9A-E133-4EEC-A553-0E59A34257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656" y="2262104"/>
            <a:ext cx="8099044" cy="295040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PE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CB552CD-7C2F-4B8A-9377-96B15D8FAA25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D3905B8-53A2-42CA-9C6B-5D958C901D0A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4B289FF7-390E-4736-B542-1735E5ABC0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19AAC07F-C3CB-410A-B95C-3DB433157D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0899" y="2144101"/>
            <a:ext cx="1056115" cy="462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2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pPr lvl="0"/>
            <a:r>
              <a:rPr lang="es-P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3461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42D4E7F3-8D64-4210-ABC8-D6A9E3504B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360000" tIns="396000" rIns="72000"/>
          <a:lstStyle>
            <a:lvl1pPr marL="0" indent="0">
              <a:lnSpc>
                <a:spcPct val="70000"/>
              </a:lnSpc>
              <a:buNone/>
              <a:defRPr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Coloca aquí la imagen a tamaño completo</a:t>
            </a:r>
          </a:p>
        </p:txBody>
      </p:sp>
    </p:spTree>
    <p:extLst>
      <p:ext uri="{BB962C8B-B14F-4D97-AF65-F5344CB8AC3E}">
        <p14:creationId xmlns:p14="http://schemas.microsoft.com/office/powerpoint/2010/main" val="122930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párra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DEA97-F9E7-461A-9E6A-F5A23661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2743200" cy="365125"/>
          </a:xfrm>
        </p:spPr>
        <p:txBody>
          <a:bodyPr/>
          <a:lstStyle/>
          <a:p>
            <a:fld id="{78F6E6A4-D7B8-4BD1-B2F9-F9767C44CABA}" type="datetime1">
              <a:rPr lang="es-PE" smtClean="0"/>
              <a:t>12/07/2021</a:t>
            </a:fld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00185-0FC5-4976-8204-5E814C42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A8D66B-65A9-4A26-9338-8554B367B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54" y="5267278"/>
            <a:ext cx="1460500" cy="1460500"/>
          </a:xfrm>
          <a:prstGeom prst="rect">
            <a:avLst/>
          </a:prstGeom>
        </p:spPr>
      </p:pic>
      <p:sp>
        <p:nvSpPr>
          <p:cNvPr id="8" name="Marcador de posición de imagen 3">
            <a:extLst>
              <a:ext uri="{FF2B5EF4-FFF2-40B4-BE49-F238E27FC236}">
                <a16:creationId xmlns:a16="http://schemas.microsoft.com/office/drawing/2014/main" id="{942D88E4-552D-4549-B652-8CD528A9528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8977" y="2315439"/>
            <a:ext cx="2518252" cy="237964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sz="2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PE" dirty="0"/>
              <a:t>Imagen aquí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54CC5976-1374-4DC5-B69D-6FAEF46FE6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773" y="1087591"/>
            <a:ext cx="11258552" cy="58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60000"/>
              </a:lnSpc>
              <a:buNone/>
              <a:defRPr sz="6500" b="1" spc="-300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PE" dirty="0"/>
              <a:t>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FCE27B6-E48B-4B02-B5A6-2C209AFF184E}"/>
              </a:ext>
            </a:extLst>
          </p:cNvPr>
          <p:cNvSpPr/>
          <p:nvPr userDrawn="1"/>
        </p:nvSpPr>
        <p:spPr>
          <a:xfrm>
            <a:off x="495300" y="495301"/>
            <a:ext cx="11201400" cy="257174"/>
          </a:xfrm>
          <a:prstGeom prst="rect">
            <a:avLst/>
          </a:prstGeom>
          <a:solidFill>
            <a:srgbClr val="E9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0DFF3E72-02C6-43CD-9746-2A978CF38E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501" y="2253312"/>
            <a:ext cx="8155824" cy="302063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MX" sz="2200" b="1" i="0" u="none" strike="noStrike" spc="3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+mj-lt"/>
              <a:buNone/>
              <a:defRPr/>
            </a:lvl2pPr>
            <a:lvl3pPr marL="914400" indent="0">
              <a:buFont typeface="+mj-lt"/>
              <a:buNone/>
              <a:defRPr/>
            </a:lvl3pPr>
            <a:lvl4pPr marL="1371600" indent="0">
              <a:buFont typeface="+mj-lt"/>
              <a:buNone/>
              <a:defRPr/>
            </a:lvl4pPr>
            <a:lvl5pPr marL="1828800" indent="0">
              <a:buFont typeface="+mj-lt"/>
              <a:buNone/>
              <a:defRPr/>
            </a:lvl5pPr>
          </a:lstStyle>
          <a:p>
            <a:r>
              <a:rPr lang="es-MX" dirty="0"/>
              <a:t>Ejemplo párrafo — De esta manera, se puede constituir un negocio como empresa individual de responsabilidad limitada (EIRL) o como uno de los tipos societarios regulados en la ley general de sociedades (sociedad anónima de Responsabilidad Limitada, Sociedad Anónima cerrada, sociedad anónima abierta, etc.). 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BE67D7-93DA-45AB-8332-6E10050E59E5}"/>
              </a:ext>
            </a:extLst>
          </p:cNvPr>
          <p:cNvCxnSpPr/>
          <p:nvPr userDrawn="1"/>
        </p:nvCxnSpPr>
        <p:spPr>
          <a:xfrm>
            <a:off x="490899" y="2162907"/>
            <a:ext cx="11205801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533640E-1BB3-4151-9E26-94A298F810C8}"/>
              </a:ext>
            </a:extLst>
          </p:cNvPr>
          <p:cNvCxnSpPr>
            <a:cxnSpLocks/>
          </p:cNvCxnSpPr>
          <p:nvPr userDrawn="1"/>
        </p:nvCxnSpPr>
        <p:spPr>
          <a:xfrm>
            <a:off x="495300" y="6356350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52D9840-2627-43FA-9FB2-DFBB8856191E}"/>
              </a:ext>
            </a:extLst>
          </p:cNvPr>
          <p:cNvCxnSpPr>
            <a:cxnSpLocks/>
          </p:cNvCxnSpPr>
          <p:nvPr userDrawn="1"/>
        </p:nvCxnSpPr>
        <p:spPr>
          <a:xfrm>
            <a:off x="495298" y="6041231"/>
            <a:ext cx="9489282" cy="0"/>
          </a:xfrm>
          <a:prstGeom prst="line">
            <a:avLst/>
          </a:prstGeom>
          <a:ln>
            <a:solidFill>
              <a:srgbClr val="E91A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A2227-39F1-4AA0-9B42-2E0DDF03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6627F-D4F7-4226-BA85-0F772126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3E411-5974-4F37-A04A-BA5D5E293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24425" y="6022975"/>
            <a:ext cx="2743200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="1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96FC07-957D-4D62-902F-BBF9A106BBE8}" type="datetime1">
              <a:rPr lang="es-PE" smtClean="0"/>
              <a:pPr/>
              <a:t>12/07/2021</a:t>
            </a:fld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2970B-46B3-4D5E-A000-1E204969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4350" y="6022975"/>
            <a:ext cx="2743200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200" b="1">
                <a:solidFill>
                  <a:srgbClr val="E91A3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28D1979-222E-4D32-A6D0-E5A9154E5CA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7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1" r:id="rId11"/>
    <p:sldLayoutId id="2147483662" r:id="rId12"/>
    <p:sldLayoutId id="2147483659" r:id="rId13"/>
    <p:sldLayoutId id="2147483663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QIW5IcwSIy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gradoutp.edu.pe/blog/a/pasos-basicos-para-tomar-decisiones-estrategicas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www.campusromero.pe/blog/mejorar-mis-habilidades/nuevo-curso-toma-de-decisiones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mindicsalud.com/blog/adaptacion-al-cambio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youtu.be/uzEb70MmBwI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livesecurity.com/la-es/2018/03/21/redes-sociales-valor-informacion-responsabilidad-usuario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welivesecurity.com/la-es/2018/03/21/redes-sociales-valor-informacion-responsabilidad-usuario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1FB5928-6A9D-4A40-A59B-3E2969007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/>
              <a:t>Nombre del Curso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DCA55-C048-407D-8B9C-D21D3A9B2B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PE" dirty="0" smtClean="0"/>
              <a:t>Taller de Desarrollo Personal</a:t>
            </a:r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849831-78E5-418E-8274-E8BFEDB24E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dirty="0"/>
              <a:t>Nombre de Carrera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326476-26BC-4601-BA5C-82F109F88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>Escuela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73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10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TOMA DE DECISIONES</a:t>
            </a:r>
            <a:endParaRPr lang="es-PE" dirty="0"/>
          </a:p>
          <a:p>
            <a:endParaRPr lang="es-PE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CDAE26F3-17B7-3A45-84B2-3574E3E55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4025" y="1773239"/>
            <a:ext cx="5886831" cy="3993908"/>
          </a:xfrm>
        </p:spPr>
        <p:txBody>
          <a:bodyPr>
            <a:normAutofit/>
          </a:bodyPr>
          <a:lstStyle/>
          <a:p>
            <a:pPr marL="342900" lvl="0" indent="-342900" algn="just">
              <a:spcBef>
                <a:spcPts val="770"/>
              </a:spcBef>
              <a:buFont typeface="Wingdings" panose="05000000000000000000" pitchFamily="2" charset="2"/>
              <a:buChar char="q"/>
            </a:pPr>
            <a:r>
              <a:rPr lang="es-ES" sz="2000" b="0" dirty="0">
                <a:ea typeface="Calibri"/>
                <a:sym typeface="Calibri"/>
              </a:rPr>
              <a:t>La Toma de Decisiones es un proceso por el cual se </a:t>
            </a:r>
            <a:r>
              <a:rPr lang="es-ES" sz="2000" i="1" dirty="0">
                <a:solidFill>
                  <a:srgbClr val="FF0000"/>
                </a:solidFill>
                <a:ea typeface="Calibri"/>
                <a:sym typeface="Calibri"/>
              </a:rPr>
              <a:t>selecciona la mejor opción </a:t>
            </a:r>
            <a:r>
              <a:rPr lang="es-ES" sz="2000" dirty="0">
                <a:ea typeface="Calibri"/>
                <a:sym typeface="Calibri"/>
              </a:rPr>
              <a:t>de entre </a:t>
            </a:r>
            <a:r>
              <a:rPr lang="es-ES" sz="2000" b="0" dirty="0">
                <a:ea typeface="Calibri"/>
                <a:sym typeface="Calibri"/>
              </a:rPr>
              <a:t>muchas otras, este es un proceso que se da también en la vida cotidiana. </a:t>
            </a:r>
          </a:p>
          <a:p>
            <a:pPr marL="342900" lvl="0" indent="-342900" algn="just">
              <a:spcBef>
                <a:spcPts val="770"/>
              </a:spcBef>
              <a:buFont typeface="Wingdings" panose="05000000000000000000" pitchFamily="2" charset="2"/>
              <a:buChar char="q"/>
            </a:pPr>
            <a:endParaRPr lang="es-ES" sz="2000" dirty="0">
              <a:ea typeface="Calibri"/>
              <a:sym typeface="Calibri"/>
            </a:endParaRPr>
          </a:p>
          <a:p>
            <a:pPr marL="342900" lvl="0" indent="-342900" algn="just">
              <a:spcBef>
                <a:spcPts val="770"/>
              </a:spcBef>
              <a:buFont typeface="Wingdings" panose="05000000000000000000" pitchFamily="2" charset="2"/>
              <a:buChar char="q"/>
            </a:pPr>
            <a:r>
              <a:rPr lang="es-ES" sz="2000" b="0" dirty="0">
                <a:ea typeface="Calibri"/>
                <a:sym typeface="Calibri"/>
              </a:rPr>
              <a:t>Tomar una decisión es </a:t>
            </a:r>
            <a:r>
              <a:rPr lang="es-ES" sz="2000" i="1" dirty="0">
                <a:solidFill>
                  <a:srgbClr val="FF0000"/>
                </a:solidFill>
                <a:ea typeface="Calibri"/>
                <a:sym typeface="Calibri"/>
              </a:rPr>
              <a:t>resolver diferentes situaciones</a:t>
            </a:r>
            <a:r>
              <a:rPr lang="es-ES" sz="2000" i="1" dirty="0">
                <a:solidFill>
                  <a:srgbClr val="8200FF"/>
                </a:solidFill>
                <a:ea typeface="Calibri"/>
                <a:sym typeface="Calibri"/>
              </a:rPr>
              <a:t> </a:t>
            </a:r>
            <a:r>
              <a:rPr lang="es-ES" sz="2000" b="0" dirty="0">
                <a:ea typeface="Calibri"/>
                <a:sym typeface="Calibri"/>
              </a:rPr>
              <a:t>de la vida en diferentes contextos: a nivel laboral, familiar, sentimental, empresarial, etc.</a:t>
            </a:r>
          </a:p>
          <a:p>
            <a:pPr algn="just"/>
            <a:endParaRPr lang="es-PE" sz="1800" b="1" dirty="0">
              <a:solidFill>
                <a:srgbClr val="6E00ED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s-PE" sz="2000" b="1" dirty="0">
              <a:solidFill>
                <a:srgbClr val="6E00ED"/>
              </a:solidFill>
            </a:endParaRPr>
          </a:p>
          <a:p>
            <a:pPr algn="ctr"/>
            <a:endParaRPr lang="es-PE" sz="1800" b="1" dirty="0">
              <a:solidFill>
                <a:srgbClr val="6E00ED"/>
              </a:solidFill>
            </a:endParaRPr>
          </a:p>
          <a:p>
            <a:pPr algn="just"/>
            <a:endParaRPr lang="es-PE" sz="1400" dirty="0"/>
          </a:p>
        </p:txBody>
      </p:sp>
      <p:pic>
        <p:nvPicPr>
          <p:cNvPr id="7" name="Picture 2" descr="Cómo funciona la toma de decisiones? | People : web-people">
            <a:extLst>
              <a:ext uri="{FF2B5EF4-FFF2-40B4-BE49-F238E27FC236}">
                <a16:creationId xmlns:a16="http://schemas.microsoft.com/office/drawing/2014/main" id="{03BFA00A-8FC8-405F-AF50-342358539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4" y="1812622"/>
            <a:ext cx="3435928" cy="41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0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11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DINÁMICA</a:t>
            </a:r>
            <a:endParaRPr lang="es-PE" sz="6000" dirty="0"/>
          </a:p>
          <a:p>
            <a:endParaRPr lang="es-PE" sz="6000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CDAE26F3-17B7-3A45-84B2-3574E3E55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4025" y="1773239"/>
            <a:ext cx="11737975" cy="3993908"/>
          </a:xfrm>
        </p:spPr>
        <p:txBody>
          <a:bodyPr>
            <a:normAutofit/>
          </a:bodyPr>
          <a:lstStyle/>
          <a:p>
            <a:pPr algn="ctr">
              <a:spcBef>
                <a:spcPts val="770"/>
              </a:spcBef>
              <a:defRPr/>
            </a:pPr>
            <a:r>
              <a:rPr lang="es-ES" sz="2000" b="0" dirty="0">
                <a:ea typeface="Calibri"/>
              </a:rPr>
              <a:t>Presta atención al video para responder luego algunas preguntas </a:t>
            </a:r>
          </a:p>
          <a:p>
            <a:pPr lvl="0" algn="ctr">
              <a:spcBef>
                <a:spcPct val="0"/>
              </a:spcBef>
              <a:defRPr/>
            </a:pPr>
            <a:endParaRPr lang="es-ES" sz="1800" dirty="0">
              <a:solidFill>
                <a:prstClr val="black"/>
              </a:solidFill>
            </a:endParaRPr>
          </a:p>
          <a:p>
            <a:pPr lvl="0" algn="ctr">
              <a:spcBef>
                <a:spcPts val="770"/>
              </a:spcBef>
            </a:pPr>
            <a:endParaRPr lang="es-PE" sz="1800" b="1" dirty="0">
              <a:solidFill>
                <a:srgbClr val="6E00ED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endParaRPr lang="es-PE" sz="2000" b="1" dirty="0">
              <a:solidFill>
                <a:srgbClr val="6E00ED"/>
              </a:solidFill>
            </a:endParaRPr>
          </a:p>
          <a:p>
            <a:pPr algn="ctr"/>
            <a:endParaRPr lang="es-PE" sz="1800" b="1" dirty="0">
              <a:solidFill>
                <a:srgbClr val="6E00ED"/>
              </a:solidFill>
            </a:endParaRPr>
          </a:p>
          <a:p>
            <a:pPr algn="ctr"/>
            <a:endParaRPr lang="es-PE" sz="1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C1E450B-1C2C-4561-A912-80C77353EAEB}"/>
              </a:ext>
            </a:extLst>
          </p:cNvPr>
          <p:cNvSpPr/>
          <p:nvPr/>
        </p:nvSpPr>
        <p:spPr>
          <a:xfrm>
            <a:off x="3507304" y="2363536"/>
            <a:ext cx="5192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https://www.youtube.com/watch?v=QIW5IcwSIyg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F2E561-3943-4F20-B76E-0CA0DB229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220" y="2974969"/>
            <a:ext cx="5288680" cy="29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12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DINÁMICA</a:t>
            </a:r>
            <a:endParaRPr lang="es-PE" sz="6000" dirty="0"/>
          </a:p>
          <a:p>
            <a:endParaRPr lang="es-PE" sz="6000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CDAE26F3-17B7-3A45-84B2-3574E3E55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4025" y="1773239"/>
            <a:ext cx="6644607" cy="3993908"/>
          </a:xfrm>
        </p:spPr>
        <p:txBody>
          <a:bodyPr>
            <a:normAutofit/>
          </a:bodyPr>
          <a:lstStyle/>
          <a:p>
            <a:pPr lvl="0" algn="just">
              <a:spcBef>
                <a:spcPct val="0"/>
              </a:spcBef>
              <a:defRPr/>
            </a:pPr>
            <a:r>
              <a:rPr lang="es-ES" sz="2000" b="0" dirty="0">
                <a:ea typeface="Calibri"/>
              </a:rPr>
              <a:t>Responde a las siguientes preguntas según el video presentado: </a:t>
            </a:r>
          </a:p>
          <a:p>
            <a:pPr lvl="0" algn="just">
              <a:spcBef>
                <a:spcPct val="0"/>
              </a:spcBef>
              <a:defRPr/>
            </a:pPr>
            <a:endParaRPr lang="es-ES" sz="2000" b="0" dirty="0">
              <a:ea typeface="Calibri"/>
            </a:endParaRPr>
          </a:p>
          <a:p>
            <a:pPr lvl="0" algn="just">
              <a:spcBef>
                <a:spcPct val="0"/>
              </a:spcBef>
              <a:defRPr/>
            </a:pPr>
            <a:r>
              <a:rPr lang="es-ES" sz="2000" b="0" dirty="0">
                <a:ea typeface="Calibri"/>
              </a:rPr>
              <a:t>¿Cuáles son las 3 preguntas que debemos hacernos antes de tomar una decisión?</a:t>
            </a:r>
          </a:p>
          <a:p>
            <a:pPr lvl="0" algn="just">
              <a:spcBef>
                <a:spcPct val="0"/>
              </a:spcBef>
              <a:defRPr/>
            </a:pPr>
            <a:r>
              <a:rPr lang="es-ES" sz="2000" b="0" dirty="0">
                <a:ea typeface="Calibri"/>
              </a:rPr>
              <a:t>¿Qué se entiende por ver el árbol y no ver el bosque?</a:t>
            </a:r>
          </a:p>
          <a:p>
            <a:pPr lvl="0" algn="just">
              <a:spcBef>
                <a:spcPct val="0"/>
              </a:spcBef>
              <a:defRPr/>
            </a:pPr>
            <a:endParaRPr lang="es-ES" sz="1800" b="0" dirty="0" smtClean="0">
              <a:solidFill>
                <a:prstClr val="black"/>
              </a:solidFill>
            </a:endParaRPr>
          </a:p>
          <a:p>
            <a:pPr lvl="0" algn="ctr">
              <a:spcBef>
                <a:spcPts val="770"/>
              </a:spcBef>
            </a:pPr>
            <a:endParaRPr lang="es-PE" sz="1800" b="1" dirty="0">
              <a:solidFill>
                <a:srgbClr val="6E00ED"/>
              </a:solidFill>
            </a:endParaRPr>
          </a:p>
          <a:p>
            <a:pPr marL="457200" indent="-457200" algn="ctr">
              <a:buFont typeface="+mj-lt"/>
              <a:buAutoNum type="arabicPeriod"/>
            </a:pPr>
            <a:endParaRPr lang="es-PE" sz="2000" b="1" dirty="0">
              <a:solidFill>
                <a:srgbClr val="6E00ED"/>
              </a:solidFill>
            </a:endParaRPr>
          </a:p>
          <a:p>
            <a:pPr algn="ctr"/>
            <a:endParaRPr lang="es-PE" sz="1800" b="1" dirty="0">
              <a:solidFill>
                <a:srgbClr val="6E00ED"/>
              </a:solidFill>
            </a:endParaRPr>
          </a:p>
          <a:p>
            <a:pPr algn="ctr"/>
            <a:endParaRPr lang="es-PE" sz="1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D94841-BB5E-4880-9099-975A30F3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956" y="1672683"/>
            <a:ext cx="3214254" cy="30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13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s-ES" sz="4700" dirty="0"/>
              <a:t>PREGUNTAS ANTES DE TOMAR UNA DECISIÓN </a:t>
            </a:r>
          </a:p>
          <a:p>
            <a:endParaRPr lang="es-PE" sz="5700"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6792E499-3863-4F4F-AD1F-18A07438B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094367"/>
              </p:ext>
            </p:extLst>
          </p:nvPr>
        </p:nvGraphicFramePr>
        <p:xfrm>
          <a:off x="1836841" y="1437790"/>
          <a:ext cx="7757583" cy="415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6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14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4700" dirty="0"/>
              <a:t>PROCESO EN LA TOMA DE DECISIONES</a:t>
            </a:r>
          </a:p>
          <a:p>
            <a:r>
              <a:rPr lang="es-ES" sz="4700" dirty="0" smtClean="0"/>
              <a:t> </a:t>
            </a:r>
          </a:p>
          <a:p>
            <a:endParaRPr lang="es-PE" sz="57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F160D47-AF20-4B94-B140-D8BA393AB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524478"/>
              </p:ext>
            </p:extLst>
          </p:nvPr>
        </p:nvGraphicFramePr>
        <p:xfrm>
          <a:off x="648034" y="1425843"/>
          <a:ext cx="11086765" cy="496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D99C8F70-4DC3-47E5-9CA5-5F7386AAE74F}"/>
              </a:ext>
            </a:extLst>
          </p:cNvPr>
          <p:cNvSpPr/>
          <p:nvPr/>
        </p:nvSpPr>
        <p:spPr>
          <a:xfrm>
            <a:off x="474445" y="6402213"/>
            <a:ext cx="9442090" cy="477331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s-PE" sz="900" dirty="0">
                <a:solidFill>
                  <a:srgbClr val="82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https://www.campusromero.pe/blog/mejorar-mis-habilidades/nuevo-curso-toma-de-decisiones</a:t>
            </a:r>
            <a:endParaRPr lang="es-PE" sz="900" dirty="0">
              <a:solidFill>
                <a:srgbClr val="82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s-PE" sz="900" dirty="0">
                <a:solidFill>
                  <a:srgbClr val="82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https://www.postgradoutp.edu.pe/blog/a/pasos-basicos-para-tomar-decisiones-estrategicas/</a:t>
            </a:r>
            <a:endParaRPr lang="es-PE" sz="900" dirty="0">
              <a:solidFill>
                <a:srgbClr val="82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15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DINÁMICA</a:t>
            </a:r>
            <a:endParaRPr lang="es-PE" sz="6000" dirty="0"/>
          </a:p>
          <a:p>
            <a:endParaRPr lang="es-PE" sz="6000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CDAE26F3-17B7-3A45-84B2-3574E3E55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4025" y="1773239"/>
            <a:ext cx="11280775" cy="3993908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s-ES" sz="2000" b="0" dirty="0">
                <a:ea typeface="Calibri"/>
              </a:rPr>
              <a:t>Identificar cuál ha sido </a:t>
            </a:r>
            <a:r>
              <a:rPr lang="es-ES" sz="2000" b="0" dirty="0">
                <a:solidFill>
                  <a:srgbClr val="FF0000"/>
                </a:solidFill>
                <a:ea typeface="Calibri"/>
              </a:rPr>
              <a:t>la última decisión </a:t>
            </a:r>
            <a:r>
              <a:rPr lang="es-ES" sz="2000" b="0" dirty="0">
                <a:ea typeface="Calibri"/>
              </a:rPr>
              <a:t>importante que han tomado y evaluar lo siguiente:</a:t>
            </a:r>
          </a:p>
          <a:p>
            <a:pPr algn="ctr">
              <a:spcBef>
                <a:spcPct val="0"/>
              </a:spcBef>
              <a:defRPr/>
            </a:pPr>
            <a:r>
              <a:rPr lang="es-ES" sz="2000" b="0" dirty="0">
                <a:ea typeface="Calibri"/>
              </a:rPr>
              <a:t>Se hicieron preguntas antes de tomar la decisión </a:t>
            </a:r>
          </a:p>
          <a:p>
            <a:pPr algn="ctr">
              <a:spcBef>
                <a:spcPct val="0"/>
              </a:spcBef>
              <a:defRPr/>
            </a:pPr>
            <a:r>
              <a:rPr lang="es-ES" sz="2000" b="0" dirty="0">
                <a:ea typeface="Calibri"/>
              </a:rPr>
              <a:t>Consideran que fue una buena decisión </a:t>
            </a:r>
          </a:p>
          <a:p>
            <a:pPr algn="ctr">
              <a:spcBef>
                <a:spcPct val="0"/>
              </a:spcBef>
              <a:defRPr/>
            </a:pPr>
            <a:r>
              <a:rPr lang="es-ES" sz="2000" b="0" dirty="0">
                <a:ea typeface="Calibri"/>
              </a:rPr>
              <a:t>Siguieron algún proceso </a:t>
            </a:r>
          </a:p>
          <a:p>
            <a:pPr lvl="0" algn="just">
              <a:spcBef>
                <a:spcPts val="770"/>
              </a:spcBef>
            </a:pPr>
            <a:endParaRPr lang="es-PE" sz="1800" b="1" dirty="0">
              <a:solidFill>
                <a:srgbClr val="6E00ED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s-PE" sz="2000" b="1" dirty="0">
              <a:solidFill>
                <a:srgbClr val="6E00ED"/>
              </a:solidFill>
            </a:endParaRPr>
          </a:p>
          <a:p>
            <a:pPr algn="just"/>
            <a:endParaRPr lang="es-PE" sz="1800" b="1" dirty="0">
              <a:solidFill>
                <a:srgbClr val="6E00ED"/>
              </a:solidFill>
            </a:endParaRPr>
          </a:p>
          <a:p>
            <a:pPr algn="just"/>
            <a:endParaRPr lang="es-PE" sz="1400" dirty="0"/>
          </a:p>
        </p:txBody>
      </p:sp>
      <p:pic>
        <p:nvPicPr>
          <p:cNvPr id="7" name="Picture 2" descr="La toma de decisiones económicas - Blog Impulsa">
            <a:extLst>
              <a:ext uri="{FF2B5EF4-FFF2-40B4-BE49-F238E27FC236}">
                <a16:creationId xmlns:a16="http://schemas.microsoft.com/office/drawing/2014/main" id="{AA2DCD0A-D78F-45FA-86A9-49F8651FE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234" y="3265217"/>
            <a:ext cx="4203243" cy="250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pPr/>
              <a:t>16</a:t>
            </a:fld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Actividad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597656" y="6022975"/>
            <a:ext cx="3549102" cy="365125"/>
          </a:xfrm>
        </p:spPr>
        <p:txBody>
          <a:bodyPr/>
          <a:lstStyle/>
          <a:p>
            <a:r>
              <a:rPr lang="es-ES" dirty="0"/>
              <a:t>La nueva realidad y sus características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67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La nueva realidad y sus características</a:t>
            </a:r>
            <a:endParaRPr lang="es-PE" dirty="0"/>
          </a:p>
          <a:p>
            <a:endParaRPr lang="es-PE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17</a:t>
            </a:fld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ACTIVIDAD</a:t>
            </a:r>
            <a:endParaRPr lang="es-PE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485773" y="2253312"/>
            <a:ext cx="6492543" cy="3401530"/>
          </a:xfrm>
        </p:spPr>
        <p:txBody>
          <a:bodyPr>
            <a:normAutofit/>
          </a:bodyPr>
          <a:lstStyle/>
          <a:p>
            <a:pPr marR="103505" algn="just">
              <a:lnSpc>
                <a:spcPct val="115000"/>
              </a:lnSpc>
              <a:spcAft>
                <a:spcPts val="1000"/>
              </a:spcAft>
            </a:pPr>
            <a:r>
              <a:rPr lang="es-PE" sz="2400" dirty="0">
                <a:ea typeface="Times New Roman" panose="02020603050405020304" pitchFamily="18" charset="0"/>
              </a:rPr>
              <a:t>Dinámica: El avión estrellado</a:t>
            </a:r>
          </a:p>
          <a:p>
            <a:pPr algn="just"/>
            <a:r>
              <a:rPr lang="es-PE" sz="2400" dirty="0">
                <a:ea typeface="Times New Roman" panose="02020603050405020304" pitchFamily="18" charset="0"/>
              </a:rPr>
              <a:t>Analiza el proceso de toma de decisiones, mientras se ejercitan procesos de la comunicación (argumentación, convencimiento y debate)</a:t>
            </a:r>
          </a:p>
          <a:p>
            <a:pPr lvl="0" algn="just">
              <a:lnSpc>
                <a:spcPct val="90000"/>
              </a:lnSpc>
              <a:defRPr/>
            </a:pPr>
            <a:endParaRPr lang="es-ES" dirty="0"/>
          </a:p>
        </p:txBody>
      </p:sp>
      <p:pic>
        <p:nvPicPr>
          <p:cNvPr id="9" name="Picture 2" descr="Dinámicas de trabajo en equipo para reforzar la cohesión del grupo">
            <a:extLst>
              <a:ext uri="{FF2B5EF4-FFF2-40B4-BE49-F238E27FC236}">
                <a16:creationId xmlns:a16="http://schemas.microsoft.com/office/drawing/2014/main" id="{6C702578-17FD-4A9F-89B8-E93C1AA3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20" y="2536424"/>
            <a:ext cx="4260705" cy="28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5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1BE72E-8906-4E4C-92ED-7999CBC8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La nueva realidad y sus características</a:t>
            </a:r>
            <a:endParaRPr lang="es-PE" dirty="0"/>
          </a:p>
          <a:p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76EEFD4-45F1-473A-B5B7-2A53711A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18</a:t>
            </a:fld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0C881C-82DE-4F38-ABB1-B2D0E0601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r>
              <a:rPr lang="es-ES" sz="6600" dirty="0"/>
              <a:t>REFLEXIONEMOS</a:t>
            </a:r>
            <a:endParaRPr lang="es-PE" sz="6600" dirty="0"/>
          </a:p>
          <a:p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4F37BA1-6293-486B-B68C-EB031F2097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0846" y="2343752"/>
            <a:ext cx="6349583" cy="3020634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¿Qué aprendimos hoy?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¿Crees que ha sido útil lo aprendido?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¿Cómo puedes empezar a aplicar lo aprendido?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¿Desde cuándo lo aplicarás?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" name="Picture 2" descr="hombre pensativo, joven pensando o resolviendo un problema 2612679 Vector  en Vectee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0242" y="2493282"/>
            <a:ext cx="2871104" cy="287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6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2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ANALICEMOS LA SIGUIENTE FRASE:</a:t>
            </a:r>
            <a:endParaRPr lang="es-PE" dirty="0"/>
          </a:p>
          <a:p>
            <a:endParaRPr lang="es-PE" dirty="0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D8DCE1DE-AA91-4FC9-A579-4835AFA55E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533" y="1729770"/>
            <a:ext cx="11247574" cy="1646694"/>
          </a:xfrm>
        </p:spPr>
        <p:txBody>
          <a:bodyPr>
            <a:normAutofit/>
          </a:bodyPr>
          <a:lstStyle/>
          <a:p>
            <a:pPr algn="ctr"/>
            <a:r>
              <a:rPr lang="es-MX" sz="2400" b="1" i="0" dirty="0">
                <a:effectLst/>
              </a:rPr>
              <a:t>“No es la especie más fuerte la que sobrevive, ni la más inteligente, sino la que responde mejor al </a:t>
            </a:r>
            <a:r>
              <a:rPr lang="es-MX" sz="2400" b="1" i="1" dirty="0">
                <a:solidFill>
                  <a:srgbClr val="FF0000"/>
                </a:solidFill>
                <a:effectLst/>
              </a:rPr>
              <a:t>cambio</a:t>
            </a:r>
            <a:r>
              <a:rPr lang="es-MX" sz="2400" b="1" i="0" dirty="0">
                <a:effectLst/>
              </a:rPr>
              <a:t>”.</a:t>
            </a:r>
          </a:p>
          <a:p>
            <a:pPr algn="r"/>
            <a:r>
              <a:rPr lang="es-MX" sz="2400" b="1" i="0" dirty="0">
                <a:effectLst/>
              </a:rPr>
              <a:t>Charles Darwin</a:t>
            </a:r>
          </a:p>
          <a:p>
            <a:pPr algn="ctr"/>
            <a:endParaRPr lang="es-PE" sz="2800" b="1" dirty="0"/>
          </a:p>
        </p:txBody>
      </p:sp>
      <p:pic>
        <p:nvPicPr>
          <p:cNvPr id="12" name="Picture 2" descr="Aquí te decimos aquellos nuevos cambios del mundo digital para los niños -  Mundo Tech">
            <a:extLst>
              <a:ext uri="{FF2B5EF4-FFF2-40B4-BE49-F238E27FC236}">
                <a16:creationId xmlns:a16="http://schemas.microsoft.com/office/drawing/2014/main" id="{29E019CD-E6EB-49E3-8B24-918483AA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995938"/>
            <a:ext cx="4707234" cy="264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5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3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s-PE" sz="6000" dirty="0"/>
              <a:t>ADAPTACIÓN AL CAMBIO</a:t>
            </a:r>
          </a:p>
          <a:p>
            <a:endParaRPr lang="es-PE" sz="6000" dirty="0"/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D8DCE1DE-AA91-4FC9-A579-4835AFA55E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350" y="1729770"/>
            <a:ext cx="7467467" cy="3821944"/>
          </a:xfrm>
        </p:spPr>
        <p:txBody>
          <a:bodyPr>
            <a:normAutofit fontScale="85000" lnSpcReduction="10000"/>
          </a:bodyPr>
          <a:lstStyle/>
          <a:p>
            <a:pPr lvl="0" algn="just">
              <a:defRPr/>
            </a:pPr>
            <a:r>
              <a:rPr lang="es-PE" sz="2800" dirty="0"/>
              <a:t>Capacidad para ajustar nuestro comportamiento a las nuevas situaciones que se generan día con día, </a:t>
            </a:r>
            <a:r>
              <a:rPr lang="es-PE" sz="2800" i="1" dirty="0">
                <a:solidFill>
                  <a:srgbClr val="FF0000"/>
                </a:solidFill>
              </a:rPr>
              <a:t>manteniendo un equilibrio físico, psicológico y emocional</a:t>
            </a:r>
            <a:r>
              <a:rPr lang="es-PE" sz="2800" dirty="0">
                <a:solidFill>
                  <a:srgbClr val="FF0000"/>
                </a:solidFill>
              </a:rPr>
              <a:t>.</a:t>
            </a:r>
          </a:p>
          <a:p>
            <a:pPr lvl="0" algn="just">
              <a:defRPr/>
            </a:pPr>
            <a:r>
              <a:rPr lang="es-MX" sz="2800" b="0" dirty="0"/>
              <a:t>Los cambios suelen generar cierto miedo y malestar. Es una respuesta normal del organismo que le encanta la comodidad de lo conocido y se estresa con la incertidumbre. Pero, a la vez, si queremos avanzar en proyectos vitales y en el crecimiento personal debemos </a:t>
            </a:r>
            <a:r>
              <a:rPr lang="es-MX" sz="2800" i="1" dirty="0">
                <a:solidFill>
                  <a:srgbClr val="FF0000"/>
                </a:solidFill>
              </a:rPr>
              <a:t>aprender a adaptarnos al cambio de la mejor manera posible.</a:t>
            </a:r>
            <a:endParaRPr lang="es-PE" sz="2800" i="1" dirty="0">
              <a:solidFill>
                <a:srgbClr val="FF0000"/>
              </a:solidFill>
            </a:endParaRPr>
          </a:p>
          <a:p>
            <a:pPr algn="just"/>
            <a:endParaRPr lang="es-PE" sz="2800" b="0" dirty="0"/>
          </a:p>
        </p:txBody>
      </p:sp>
      <p:pic>
        <p:nvPicPr>
          <p:cNvPr id="7" name="Picture 2" descr="Pin en Blog Jrgsanta">
            <a:extLst>
              <a:ext uri="{FF2B5EF4-FFF2-40B4-BE49-F238E27FC236}">
                <a16:creationId xmlns:a16="http://schemas.microsoft.com/office/drawing/2014/main" id="{5BE8C2C4-920B-474A-94EF-C3DD8C9B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3" y="2111828"/>
            <a:ext cx="3309257" cy="24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4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/>
              <a:t>RECOMENDACIONES PARA ADAPTARNOS</a:t>
            </a:r>
          </a:p>
          <a:p>
            <a:endParaRPr lang="es-PE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5CA0FB3-F381-4B3D-A880-303E104DE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586172"/>
              </p:ext>
            </p:extLst>
          </p:nvPr>
        </p:nvGraphicFramePr>
        <p:xfrm>
          <a:off x="453969" y="1513688"/>
          <a:ext cx="10931236" cy="415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F5DC966A-0ADF-4090-A752-D2E085AC3311}"/>
              </a:ext>
            </a:extLst>
          </p:cNvPr>
          <p:cNvSpPr txBox="1"/>
          <p:nvPr/>
        </p:nvSpPr>
        <p:spPr>
          <a:xfrm>
            <a:off x="453969" y="646946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dirty="0">
                <a:latin typeface="Arial" panose="020B0604020202020204" pitchFamily="34" charset="0"/>
                <a:cs typeface="Arial" panose="020B0604020202020204" pitchFamily="34" charset="0"/>
              </a:rPr>
              <a:t>Fuente: </a:t>
            </a:r>
            <a:r>
              <a:rPr lang="es-PE" sz="9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https://www.mindicsalud.com/blog/adaptacion-al-cambio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5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VEAMOS EL SIGUIENTE VÍDEO</a:t>
            </a:r>
            <a:endParaRPr lang="es-PE" dirty="0"/>
          </a:p>
          <a:p>
            <a:endParaRPr lang="es-PE" dirty="0"/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24DF984E-4B9F-4570-8375-D125C9E1BA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3969" y="1664510"/>
            <a:ext cx="11441648" cy="740049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MX" dirty="0"/>
              <a:t>Después de ver el vídeo comenta: ¿qué herramientas te ofrece para la adaptación al cambio?</a:t>
            </a:r>
          </a:p>
          <a:p>
            <a:pPr algn="ctr"/>
            <a:r>
              <a:rPr lang="es-PE" dirty="0">
                <a:hlinkClick r:id="rId2"/>
              </a:rPr>
              <a:t>https://youtu.be/uzEb70MmBwI</a:t>
            </a:r>
            <a:endParaRPr lang="es-MX" dirty="0"/>
          </a:p>
          <a:p>
            <a:pPr algn="ctr"/>
            <a:endParaRPr lang="es-PE" dirty="0"/>
          </a:p>
        </p:txBody>
      </p:sp>
      <p:pic>
        <p:nvPicPr>
          <p:cNvPr id="10" name="Picture 2" descr="Adaptación al Cambio - YouTube">
            <a:extLst>
              <a:ext uri="{FF2B5EF4-FFF2-40B4-BE49-F238E27FC236}">
                <a16:creationId xmlns:a16="http://schemas.microsoft.com/office/drawing/2014/main" id="{AE34D1D7-FE8E-46A2-8091-12D9B3084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45" y="2579880"/>
            <a:ext cx="5930686" cy="333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7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6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NUEVAS REALIDADES</a:t>
            </a:r>
            <a:endParaRPr lang="es-PE" dirty="0"/>
          </a:p>
          <a:p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>
          <a:xfrm>
            <a:off x="514350" y="1848447"/>
            <a:ext cx="6038850" cy="3986296"/>
          </a:xfrm>
        </p:spPr>
        <p:txBody>
          <a:bodyPr>
            <a:normAutofit fontScale="85000"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400" i="1" dirty="0">
                <a:solidFill>
                  <a:srgbClr val="FF0000"/>
                </a:solidFill>
              </a:rPr>
              <a:t>La industria 4.0 o la llamada Cuarta Revolución Industrial </a:t>
            </a:r>
            <a:r>
              <a:rPr lang="es-MX" sz="2400" b="0" dirty="0"/>
              <a:t>“es el nombre que la comunidad de expertos han venido a dar al fenómeno de la digitalización en las principales cadenas de producción, fabricación y suministro, a través de la Realidad Virtual, la Inteligencia Artificial o el Internet de las cosas”, explica un artículo de Impulso Digital, publicado por El Mundo, de España.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400" i="1" dirty="0">
                <a:solidFill>
                  <a:srgbClr val="FF0000"/>
                </a:solidFill>
              </a:rPr>
              <a:t>Las redes sociales </a:t>
            </a:r>
            <a:r>
              <a:rPr lang="es-MX" sz="2400" b="0" dirty="0"/>
              <a:t>se convierten en esos poderosos canales que permiten informarse de lo que sucede y, además, generan un gran impacto en los demás, si se es inteligente a la hora de enviar contenidos claros y estratégicos.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005884-4E9B-4239-BA02-A0DAE02BE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6" b="11281"/>
          <a:stretch/>
        </p:blipFill>
        <p:spPr>
          <a:xfrm>
            <a:off x="7184572" y="2285591"/>
            <a:ext cx="3781921" cy="24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7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NUEVAS REALIDADES</a:t>
            </a:r>
            <a:endParaRPr lang="es-PE" dirty="0"/>
          </a:p>
          <a:p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>
          <a:xfrm>
            <a:off x="514350" y="1848447"/>
            <a:ext cx="7083879" cy="3964524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400" i="1" dirty="0" smtClean="0">
                <a:solidFill>
                  <a:srgbClr val="FF0000"/>
                </a:solidFill>
              </a:rPr>
              <a:t>La </a:t>
            </a:r>
            <a:r>
              <a:rPr lang="es-MX" sz="2400" i="1" dirty="0">
                <a:solidFill>
                  <a:srgbClr val="FF0000"/>
                </a:solidFill>
              </a:rPr>
              <a:t>comunicación digital</a:t>
            </a:r>
            <a:r>
              <a:rPr lang="es-MX" sz="2400" b="0" dirty="0">
                <a:solidFill>
                  <a:srgbClr val="FF0000"/>
                </a:solidFill>
              </a:rPr>
              <a:t> </a:t>
            </a:r>
            <a:r>
              <a:rPr lang="es-MX" sz="2400" b="0" dirty="0"/>
              <a:t>ha revolucionado no solo la manera de comunicarnos, sino de vender, de leer, de estudiar, entre otros. La comunicación en papel o frente a frente es cuestión del pasado</a:t>
            </a:r>
            <a:r>
              <a:rPr lang="es-MX" sz="2400" b="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400" i="1" dirty="0">
                <a:solidFill>
                  <a:srgbClr val="FF0000"/>
                </a:solidFill>
              </a:rPr>
              <a:t>El cuidado por la privacidad</a:t>
            </a:r>
            <a:r>
              <a:rPr lang="es-MX" sz="2400" b="0" dirty="0">
                <a:solidFill>
                  <a:srgbClr val="FF0000"/>
                </a:solidFill>
              </a:rPr>
              <a:t> </a:t>
            </a:r>
            <a:r>
              <a:rPr lang="es-MX" sz="2400" b="0" dirty="0"/>
              <a:t>es muy diferente entre unas y otras herramientas en internet. Algunas son totalmente abiertas y públicas y no tienen medidas para garantizar la protección de la información personal e indexan todos los perfiles en buscadores en internet.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PE" sz="2400" dirty="0"/>
          </a:p>
        </p:txBody>
      </p:sp>
      <p:pic>
        <p:nvPicPr>
          <p:cNvPr id="6" name="Picture 2" descr="Atrapados en las redes timeline | Timetoast timelines">
            <a:extLst>
              <a:ext uri="{FF2B5EF4-FFF2-40B4-BE49-F238E27FC236}">
                <a16:creationId xmlns:a16="http://schemas.microsoft.com/office/drawing/2014/main" id="{050D4030-B012-4E18-81F7-2A6C4EB9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88" y="2329543"/>
            <a:ext cx="3753811" cy="25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3872E0-FAA3-43F0-AB7A-F094497DDD09}"/>
              </a:ext>
            </a:extLst>
          </p:cNvPr>
          <p:cNvSpPr txBox="1"/>
          <p:nvPr/>
        </p:nvSpPr>
        <p:spPr>
          <a:xfrm>
            <a:off x="453969" y="6488668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dirty="0">
                <a:latin typeface="Arial" panose="020B0604020202020204" pitchFamily="34" charset="0"/>
                <a:cs typeface="Arial" panose="020B0604020202020204" pitchFamily="34" charset="0"/>
              </a:rPr>
              <a:t>Fuente: </a:t>
            </a:r>
            <a:r>
              <a:rPr lang="es-PE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https://www.welivesecurity.com/la-es/2018/03/21/redes-sociales-valor-informacion-responsabilidad-usuarios/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8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NUEVAS REALIDADES</a:t>
            </a:r>
            <a:endParaRPr lang="es-PE" dirty="0"/>
          </a:p>
          <a:p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>
          <a:xfrm>
            <a:off x="453969" y="1773251"/>
            <a:ext cx="7083879" cy="3964524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400" i="1" dirty="0">
                <a:solidFill>
                  <a:srgbClr val="FF0000"/>
                </a:solidFill>
              </a:rPr>
              <a:t>La información es propiedad del usuario </a:t>
            </a:r>
            <a:r>
              <a:rPr lang="es-MX" sz="2400" b="0" dirty="0"/>
              <a:t>y, por tanto, es el usuario el único con derecho a controlar la recogida, uso y revelación. Algunas redes sociales parecen haberlo olvidado cuando comercializan datos, hacen imposible borrar un perfil o limitan el acceso a la información privada con métodos complejos de gestión.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sz="2400" i="1" dirty="0">
                <a:solidFill>
                  <a:srgbClr val="FF0000"/>
                </a:solidFill>
              </a:rPr>
              <a:t>La edad de entrada en redes sociales </a:t>
            </a:r>
            <a:r>
              <a:rPr lang="es-MX" sz="2400" b="0" dirty="0"/>
              <a:t>no tiene del todo sentido cuando la mayoría de herramientas a nivel global no tiene ningún tipo de limitación al respecto.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PE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3872E0-FAA3-43F0-AB7A-F094497DDD09}"/>
              </a:ext>
            </a:extLst>
          </p:cNvPr>
          <p:cNvSpPr txBox="1"/>
          <p:nvPr/>
        </p:nvSpPr>
        <p:spPr>
          <a:xfrm>
            <a:off x="453969" y="6488668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dirty="0">
                <a:latin typeface="Arial" panose="020B0604020202020204" pitchFamily="34" charset="0"/>
                <a:cs typeface="Arial" panose="020B0604020202020204" pitchFamily="34" charset="0"/>
              </a:rPr>
              <a:t>Fuente: </a:t>
            </a:r>
            <a:r>
              <a:rPr lang="es-PE" sz="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https://www.welivesecurity.com/la-es/2018/03/21/redes-sociales-valor-informacion-responsabilidad-usuarios/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istemas de información: elementos esenci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12" y="1949115"/>
            <a:ext cx="3350267" cy="33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3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47E2A-C8B8-4CFD-9F5A-2C796080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 smtClean="0"/>
              <a:t>La nueva realidad y sus características</a:t>
            </a:r>
            <a:endParaRPr lang="es-PE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7743612-CCC2-4116-8A19-EB37DB58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D1979-222E-4D32-A6D0-E5A9154E5CAF}" type="slidenum">
              <a:rPr lang="es-PE" smtClean="0"/>
              <a:t>9</a:t>
            </a:fld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F13C4-2630-4260-B076-A0DC9A353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MX" sz="6000" dirty="0" smtClean="0"/>
              <a:t>DINÁMICA</a:t>
            </a:r>
            <a:r>
              <a:rPr lang="es-MX" dirty="0" smtClean="0"/>
              <a:t> </a:t>
            </a:r>
            <a:endParaRPr lang="es-PE" dirty="0" smtClean="0"/>
          </a:p>
          <a:p>
            <a:endParaRPr lang="es-PE" dirty="0"/>
          </a:p>
        </p:txBody>
      </p:sp>
      <p:sp>
        <p:nvSpPr>
          <p:cNvPr id="8" name="Marcador de texto 1">
            <a:extLst>
              <a:ext uri="{FF2B5EF4-FFF2-40B4-BE49-F238E27FC236}">
                <a16:creationId xmlns:a16="http://schemas.microsoft.com/office/drawing/2014/main" id="{CDAE26F3-17B7-3A45-84B2-3574E3E556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4025" y="1773239"/>
            <a:ext cx="5886831" cy="3993908"/>
          </a:xfrm>
        </p:spPr>
        <p:txBody>
          <a:bodyPr>
            <a:normAutofit/>
          </a:bodyPr>
          <a:lstStyle/>
          <a:p>
            <a:pPr algn="just"/>
            <a:r>
              <a:rPr lang="es-MX" sz="2000" b="0" dirty="0"/>
              <a:t>Respondamos las siguientes preguntas y opinemos sobre el titular: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000" b="0" dirty="0"/>
              <a:t>¿Te parece que una red social sea dueña de tu información, fotos, perfil y pueda vender esa información?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000" b="0" dirty="0"/>
              <a:t>¿Has leído alguna vez los términos y condiciones de las redes sociales que utilizas o de los sitios a los que le entregas tu información? </a:t>
            </a:r>
          </a:p>
          <a:p>
            <a:pPr marL="457200" indent="-457200" algn="just">
              <a:buFont typeface="+mj-lt"/>
              <a:buAutoNum type="arabicPeriod"/>
            </a:pPr>
            <a:endParaRPr lang="es-PE" sz="1800" b="1" dirty="0">
              <a:solidFill>
                <a:srgbClr val="6E00ED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s-PE" sz="2000" b="1" dirty="0">
              <a:solidFill>
                <a:srgbClr val="6E00ED"/>
              </a:solidFill>
            </a:endParaRPr>
          </a:p>
          <a:p>
            <a:pPr algn="ctr"/>
            <a:endParaRPr lang="es-PE" sz="1800" b="1" dirty="0">
              <a:solidFill>
                <a:srgbClr val="6E00ED"/>
              </a:solidFill>
            </a:endParaRPr>
          </a:p>
          <a:p>
            <a:pPr algn="just"/>
            <a:endParaRPr lang="es-PE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5D9E49-56BB-4ABE-AE45-4935810D3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7" t="15337" r="34093" b="29081"/>
          <a:stretch/>
        </p:blipFill>
        <p:spPr>
          <a:xfrm>
            <a:off x="6713621" y="1672683"/>
            <a:ext cx="5021179" cy="35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1011</Words>
  <Application>Microsoft Office PowerPoint</Application>
  <PresentationFormat>Panorámica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HelveticaNeueLT Std</vt:lpstr>
      <vt:lpstr>Muller Regular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piero robles chavez</dc:creator>
  <cp:lastModifiedBy>clicera (Licera Mendoza, Cristina Yadir)</cp:lastModifiedBy>
  <cp:revision>53</cp:revision>
  <dcterms:created xsi:type="dcterms:W3CDTF">2019-08-23T20:21:46Z</dcterms:created>
  <dcterms:modified xsi:type="dcterms:W3CDTF">2021-07-12T20:57:39Z</dcterms:modified>
</cp:coreProperties>
</file>