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85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3" r:id="rId14"/>
    <p:sldId id="322" r:id="rId15"/>
    <p:sldId id="324" r:id="rId16"/>
    <p:sldId id="311" r:id="rId17"/>
    <p:sldId id="308" r:id="rId18"/>
    <p:sldId id="299" r:id="rId19"/>
    <p:sldId id="295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3C61E-B75F-DCA0-07C9-709CCB4563F7}" v="188" dt="2020-12-20T04:48:18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2" autoAdjust="0"/>
    <p:restoredTop sz="95179" autoAdjust="0"/>
  </p:normalViewPr>
  <p:slideViewPr>
    <p:cSldViewPr snapToGrid="0">
      <p:cViewPr varScale="1">
        <p:scale>
          <a:sx n="73" d="100"/>
          <a:sy n="73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 ELENA YLLAHUAMAN CHIPANA" userId="S::ryllahuaman@inlearning.edu.pe::489aa014-a35c-478f-8da6-966c9d1028ad" providerId="AD" clId="Web-{B393C61E-B75F-DCA0-07C9-709CCB4563F7}"/>
    <pc:docChg chg="addSld modSld">
      <pc:chgData name="ROSA ELENA YLLAHUAMAN CHIPANA" userId="S::ryllahuaman@inlearning.edu.pe::489aa014-a35c-478f-8da6-966c9d1028ad" providerId="AD" clId="Web-{B393C61E-B75F-DCA0-07C9-709CCB4563F7}" dt="2020-12-20T04:48:18.969" v="187" actId="20577"/>
      <pc:docMkLst>
        <pc:docMk/>
      </pc:docMkLst>
      <pc:sldChg chg="modSp add replId">
        <pc:chgData name="ROSA ELENA YLLAHUAMAN CHIPANA" userId="S::ryllahuaman@inlearning.edu.pe::489aa014-a35c-478f-8da6-966c9d1028ad" providerId="AD" clId="Web-{B393C61E-B75F-DCA0-07C9-709CCB4563F7}" dt="2020-12-20T04:48:18.969" v="186" actId="20577"/>
        <pc:sldMkLst>
          <pc:docMk/>
          <pc:sldMk cId="1838928918" sldId="299"/>
        </pc:sldMkLst>
        <pc:spChg chg="mod">
          <ac:chgData name="ROSA ELENA YLLAHUAMAN CHIPANA" userId="S::ryllahuaman@inlearning.edu.pe::489aa014-a35c-478f-8da6-966c9d1028ad" providerId="AD" clId="Web-{B393C61E-B75F-DCA0-07C9-709CCB4563F7}" dt="2020-12-20T04:44:21.564" v="29" actId="20577"/>
          <ac:spMkLst>
            <pc:docMk/>
            <pc:sldMk cId="1838928918" sldId="299"/>
            <ac:spMk id="5" creationId="{410C881C-82DE-4F38-ABB1-B2D0E060114D}"/>
          </ac:spMkLst>
        </pc:spChg>
        <pc:spChg chg="mod">
          <ac:chgData name="ROSA ELENA YLLAHUAMAN CHIPANA" userId="S::ryllahuaman@inlearning.edu.pe::489aa014-a35c-478f-8da6-966c9d1028ad" providerId="AD" clId="Web-{B393C61E-B75F-DCA0-07C9-709CCB4563F7}" dt="2020-12-20T04:48:18.969" v="186" actId="20577"/>
          <ac:spMkLst>
            <pc:docMk/>
            <pc:sldMk cId="1838928918" sldId="299"/>
            <ac:spMk id="6" creationId="{54F37BA1-6293-486B-B68C-EB031F2097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A5031-03EE-4F65-9588-246D54A4014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6063060A-71DC-4580-8DF8-D9C0F14E7492}">
      <dgm:prSet phldrT="[Texto]"/>
      <dgm:spPr/>
      <dgm:t>
        <a:bodyPr/>
        <a:lstStyle/>
        <a:p>
          <a:r>
            <a:rPr lang="es-ES" b="1" dirty="0" smtClean="0"/>
            <a:t>Atender</a:t>
          </a:r>
          <a:endParaRPr lang="es-ES" b="1" dirty="0"/>
        </a:p>
      </dgm:t>
    </dgm:pt>
    <dgm:pt modelId="{77D5E542-B471-4B73-ABAF-FDBDD4299FF7}" type="parTrans" cxnId="{29C441B6-266F-4B8D-907F-26772C684C81}">
      <dgm:prSet/>
      <dgm:spPr/>
      <dgm:t>
        <a:bodyPr/>
        <a:lstStyle/>
        <a:p>
          <a:endParaRPr lang="es-ES"/>
        </a:p>
      </dgm:t>
    </dgm:pt>
    <dgm:pt modelId="{D4C1D55A-1D83-4C58-B0F4-6A4E06F411B8}" type="sibTrans" cxnId="{29C441B6-266F-4B8D-907F-26772C684C81}">
      <dgm:prSet/>
      <dgm:spPr/>
      <dgm:t>
        <a:bodyPr/>
        <a:lstStyle/>
        <a:p>
          <a:endParaRPr lang="es-ES"/>
        </a:p>
      </dgm:t>
    </dgm:pt>
    <dgm:pt modelId="{88074FA2-6863-4331-8EC1-CEBFF6BB0F13}">
      <dgm:prSet phldrT="[Texto]"/>
      <dgm:spPr/>
      <dgm:t>
        <a:bodyPr/>
        <a:lstStyle/>
        <a:p>
          <a:r>
            <a:rPr lang="es-MX" altLang="es-VE" dirty="0" smtClean="0">
              <a:latin typeface="Arial" panose="020B0604020202020204" pitchFamily="34" charset="0"/>
              <a:cs typeface="Arial" panose="020B0604020202020204" pitchFamily="34" charset="0"/>
            </a:rPr>
            <a:t>Un ambiente no distractor</a:t>
          </a:r>
          <a:endParaRPr lang="es-ES" dirty="0"/>
        </a:p>
      </dgm:t>
    </dgm:pt>
    <dgm:pt modelId="{78FF3663-4677-4CD6-BEA2-CA55DD5995CC}" type="parTrans" cxnId="{CC1641CD-815E-4328-B366-7F245D96C165}">
      <dgm:prSet/>
      <dgm:spPr/>
      <dgm:t>
        <a:bodyPr/>
        <a:lstStyle/>
        <a:p>
          <a:endParaRPr lang="es-ES"/>
        </a:p>
      </dgm:t>
    </dgm:pt>
    <dgm:pt modelId="{9E47823B-6872-40EB-9F2E-FB675A8C257A}" type="sibTrans" cxnId="{CC1641CD-815E-4328-B366-7F245D96C165}">
      <dgm:prSet/>
      <dgm:spPr/>
      <dgm:t>
        <a:bodyPr/>
        <a:lstStyle/>
        <a:p>
          <a:endParaRPr lang="es-ES"/>
        </a:p>
      </dgm:t>
    </dgm:pt>
    <dgm:pt modelId="{B3B6F13E-DF4D-4A0A-B61E-0908480CD313}">
      <dgm:prSet phldrT="[Texto]"/>
      <dgm:spPr/>
      <dgm:t>
        <a:bodyPr/>
        <a:lstStyle/>
        <a:p>
          <a:r>
            <a:rPr lang="es-ES" b="1" dirty="0" smtClean="0"/>
            <a:t>Mantener la atención</a:t>
          </a:r>
          <a:endParaRPr lang="es-ES" b="1" dirty="0"/>
        </a:p>
      </dgm:t>
    </dgm:pt>
    <dgm:pt modelId="{804DE9E8-24DE-492E-8E66-BB2AD248D69A}" type="parTrans" cxnId="{934E07B9-3C29-4B63-B6D1-86A796FBD869}">
      <dgm:prSet/>
      <dgm:spPr/>
      <dgm:t>
        <a:bodyPr/>
        <a:lstStyle/>
        <a:p>
          <a:endParaRPr lang="es-ES"/>
        </a:p>
      </dgm:t>
    </dgm:pt>
    <dgm:pt modelId="{39C70102-C62C-41B6-BF99-D54C3EF129C3}" type="sibTrans" cxnId="{934E07B9-3C29-4B63-B6D1-86A796FBD869}">
      <dgm:prSet/>
      <dgm:spPr/>
      <dgm:t>
        <a:bodyPr/>
        <a:lstStyle/>
        <a:p>
          <a:endParaRPr lang="es-ES"/>
        </a:p>
      </dgm:t>
    </dgm:pt>
    <dgm:pt modelId="{5ECFE744-DA92-4363-B6AD-D5BDBCC2C389}">
      <dgm:prSet phldrT="[Texto]"/>
      <dgm:spPr/>
      <dgm:t>
        <a:bodyPr/>
        <a:lstStyle/>
        <a:p>
          <a:r>
            <a:rPr lang="es-MX" altLang="es-VE" dirty="0" smtClean="0">
              <a:latin typeface="Arial" panose="020B0604020202020204" pitchFamily="34" charset="0"/>
              <a:cs typeface="Arial" panose="020B0604020202020204" pitchFamily="34" charset="0"/>
            </a:rPr>
            <a:t>Usar preguntas inusuales</a:t>
          </a:r>
          <a:endParaRPr lang="es-ES" dirty="0"/>
        </a:p>
      </dgm:t>
    </dgm:pt>
    <dgm:pt modelId="{56871ECD-CFA0-4CBD-BA8C-D1FA047B1611}" type="parTrans" cxnId="{B350994E-1251-4895-981C-2F1710C65549}">
      <dgm:prSet/>
      <dgm:spPr/>
      <dgm:t>
        <a:bodyPr/>
        <a:lstStyle/>
        <a:p>
          <a:endParaRPr lang="es-ES"/>
        </a:p>
      </dgm:t>
    </dgm:pt>
    <dgm:pt modelId="{E1ECF58D-626E-4E27-B3F7-FF7451CFC558}" type="sibTrans" cxnId="{B350994E-1251-4895-981C-2F1710C65549}">
      <dgm:prSet/>
      <dgm:spPr/>
      <dgm:t>
        <a:bodyPr/>
        <a:lstStyle/>
        <a:p>
          <a:endParaRPr lang="es-ES"/>
        </a:p>
      </dgm:t>
    </dgm:pt>
    <dgm:pt modelId="{AF67FAC0-066D-402F-A2AE-2DF56AAA4E52}">
      <dgm:prSet phldrT="[Texto]"/>
      <dgm:spPr/>
      <dgm:t>
        <a:bodyPr/>
        <a:lstStyle/>
        <a:p>
          <a:r>
            <a:rPr lang="es-ES" b="1" dirty="0" smtClean="0"/>
            <a:t>Servir de espejo</a:t>
          </a:r>
          <a:endParaRPr lang="es-ES" b="1" dirty="0"/>
        </a:p>
      </dgm:t>
    </dgm:pt>
    <dgm:pt modelId="{BAB9E7F5-C8A2-4891-A2D4-719E6D52920B}" type="parTrans" cxnId="{E687B9B4-9A2B-4539-8148-D6AA7C0C8C80}">
      <dgm:prSet/>
      <dgm:spPr/>
      <dgm:t>
        <a:bodyPr/>
        <a:lstStyle/>
        <a:p>
          <a:endParaRPr lang="es-ES"/>
        </a:p>
      </dgm:t>
    </dgm:pt>
    <dgm:pt modelId="{3D2572BD-8FDB-4D4C-82CF-604786B1D3EB}" type="sibTrans" cxnId="{E687B9B4-9A2B-4539-8148-D6AA7C0C8C80}">
      <dgm:prSet/>
      <dgm:spPr/>
      <dgm:t>
        <a:bodyPr/>
        <a:lstStyle/>
        <a:p>
          <a:endParaRPr lang="es-ES"/>
        </a:p>
      </dgm:t>
    </dgm:pt>
    <dgm:pt modelId="{B3AA96EB-BE8C-49C4-B572-93665886D563}">
      <dgm:prSet phldrT="[Texto]"/>
      <dgm:spPr/>
      <dgm:t>
        <a:bodyPr/>
        <a:lstStyle/>
        <a:p>
          <a:r>
            <a:rPr lang="es-MX" altLang="es-VE" dirty="0" smtClean="0">
              <a:latin typeface="Arial" panose="020B0604020202020204" pitchFamily="34" charset="0"/>
              <a:cs typeface="Arial" panose="020B0604020202020204" pitchFamily="34" charset="0"/>
            </a:rPr>
            <a:t>Hacer resumen</a:t>
          </a:r>
          <a:endParaRPr lang="es-ES" dirty="0"/>
        </a:p>
      </dgm:t>
    </dgm:pt>
    <dgm:pt modelId="{110FD56B-A6C2-47C8-96F9-FC0D7E32CCBD}" type="parTrans" cxnId="{72B59E6D-3C36-4422-B18C-5A9A6E2B6987}">
      <dgm:prSet/>
      <dgm:spPr/>
      <dgm:t>
        <a:bodyPr/>
        <a:lstStyle/>
        <a:p>
          <a:endParaRPr lang="es-ES"/>
        </a:p>
      </dgm:t>
    </dgm:pt>
    <dgm:pt modelId="{7641370F-A2C9-4792-825B-735059456222}" type="sibTrans" cxnId="{72B59E6D-3C36-4422-B18C-5A9A6E2B6987}">
      <dgm:prSet/>
      <dgm:spPr/>
      <dgm:t>
        <a:bodyPr/>
        <a:lstStyle/>
        <a:p>
          <a:endParaRPr lang="es-ES"/>
        </a:p>
      </dgm:t>
    </dgm:pt>
    <dgm:pt modelId="{C2CD27DA-8579-4A09-8CEE-9A3A7097CF65}">
      <dgm:prSet/>
      <dgm:spPr/>
      <dgm:t>
        <a:bodyPr/>
        <a:lstStyle/>
        <a:p>
          <a:r>
            <a:rPr lang="es-MX" altLang="es-VE" smtClean="0">
              <a:latin typeface="Arial" panose="020B0604020202020204" pitchFamily="34" charset="0"/>
              <a:cs typeface="Arial" panose="020B0604020202020204" pitchFamily="34" charset="0"/>
            </a:rPr>
            <a:t>Contacto Visual</a:t>
          </a:r>
          <a:endParaRPr lang="es-MX" altLang="es-V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05E0E8-1159-4808-BC64-2831DAD127F5}" type="parTrans" cxnId="{4FF782B8-19A2-42C4-A4CE-25A4F9EB5170}">
      <dgm:prSet/>
      <dgm:spPr/>
      <dgm:t>
        <a:bodyPr/>
        <a:lstStyle/>
        <a:p>
          <a:endParaRPr lang="es-ES"/>
        </a:p>
      </dgm:t>
    </dgm:pt>
    <dgm:pt modelId="{10820699-7BD6-444A-8483-3DDE1FA0B6C9}" type="sibTrans" cxnId="{4FF782B8-19A2-42C4-A4CE-25A4F9EB5170}">
      <dgm:prSet/>
      <dgm:spPr/>
      <dgm:t>
        <a:bodyPr/>
        <a:lstStyle/>
        <a:p>
          <a:endParaRPr lang="es-ES"/>
        </a:p>
      </dgm:t>
    </dgm:pt>
    <dgm:pt modelId="{A9319238-4179-4897-A45C-951954395392}">
      <dgm:prSet/>
      <dgm:spPr/>
      <dgm:t>
        <a:bodyPr/>
        <a:lstStyle/>
        <a:p>
          <a:r>
            <a:rPr lang="es-MX" altLang="es-VE" smtClean="0">
              <a:latin typeface="Arial" panose="020B0604020202020204" pitchFamily="34" charset="0"/>
              <a:cs typeface="Arial" panose="020B0604020202020204" pitchFamily="34" charset="0"/>
            </a:rPr>
            <a:t>Movimientos adecuados del cuerpo</a:t>
          </a:r>
          <a:endParaRPr lang="es-MX" altLang="es-V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79DABD-9BBF-42F8-A113-4779B23BE1E6}" type="parTrans" cxnId="{55039CB2-DAD3-4153-845C-D5C5AC5F8B4B}">
      <dgm:prSet/>
      <dgm:spPr/>
      <dgm:t>
        <a:bodyPr/>
        <a:lstStyle/>
        <a:p>
          <a:endParaRPr lang="es-ES"/>
        </a:p>
      </dgm:t>
    </dgm:pt>
    <dgm:pt modelId="{022002F3-A037-47E5-AD2B-CD9EF96933DD}" type="sibTrans" cxnId="{55039CB2-DAD3-4153-845C-D5C5AC5F8B4B}">
      <dgm:prSet/>
      <dgm:spPr/>
      <dgm:t>
        <a:bodyPr/>
        <a:lstStyle/>
        <a:p>
          <a:endParaRPr lang="es-ES"/>
        </a:p>
      </dgm:t>
    </dgm:pt>
    <dgm:pt modelId="{3EC5441D-7087-49A6-9C64-0D51F06EDDEB}">
      <dgm:prSet/>
      <dgm:spPr/>
      <dgm:t>
        <a:bodyPr/>
        <a:lstStyle/>
        <a:p>
          <a:r>
            <a:rPr lang="es-MX" altLang="es-VE" dirty="0" smtClean="0">
              <a:latin typeface="Arial" panose="020B0604020202020204" pitchFamily="34" charset="0"/>
              <a:cs typeface="Arial" panose="020B0604020202020204" pitchFamily="34" charset="0"/>
            </a:rPr>
            <a:t>Postura de involucramiento</a:t>
          </a:r>
          <a:endParaRPr lang="es-MX" altLang="es-V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82AA5C-D8F8-4060-99E1-EF2A3C1D43AD}" type="parTrans" cxnId="{E6E01B8C-BECC-406F-BA8B-C86FB065515F}">
      <dgm:prSet/>
      <dgm:spPr/>
      <dgm:t>
        <a:bodyPr/>
        <a:lstStyle/>
        <a:p>
          <a:endParaRPr lang="es-ES"/>
        </a:p>
      </dgm:t>
    </dgm:pt>
    <dgm:pt modelId="{BFB14E78-CB4D-4AA4-B325-32E4F4B305EB}" type="sibTrans" cxnId="{E6E01B8C-BECC-406F-BA8B-C86FB065515F}">
      <dgm:prSet/>
      <dgm:spPr/>
      <dgm:t>
        <a:bodyPr/>
        <a:lstStyle/>
        <a:p>
          <a:endParaRPr lang="es-ES"/>
        </a:p>
      </dgm:t>
    </dgm:pt>
    <dgm:pt modelId="{55212C00-7703-4AB8-B421-591F74F879EF}">
      <dgm:prSet/>
      <dgm:spPr/>
      <dgm:t>
        <a:bodyPr/>
        <a:lstStyle/>
        <a:p>
          <a:r>
            <a:rPr lang="es-MX" altLang="es-VE" smtClean="0">
              <a:latin typeface="Arial" panose="020B0604020202020204" pitchFamily="34" charset="0"/>
              <a:cs typeface="Arial" panose="020B0604020202020204" pitchFamily="34" charset="0"/>
            </a:rPr>
            <a:t>Usar frases cortas de apoyo</a:t>
          </a:r>
          <a:endParaRPr lang="es-MX" altLang="es-V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2D50F2-DF46-4F50-9BCF-2FFD5DA24EC0}" type="parTrans" cxnId="{D1F41715-99A6-4DFA-9BDD-EF5C66185ADD}">
      <dgm:prSet/>
      <dgm:spPr/>
      <dgm:t>
        <a:bodyPr/>
        <a:lstStyle/>
        <a:p>
          <a:endParaRPr lang="es-ES"/>
        </a:p>
      </dgm:t>
    </dgm:pt>
    <dgm:pt modelId="{EA578343-A102-41D9-8216-87AF0AF9D72D}" type="sibTrans" cxnId="{D1F41715-99A6-4DFA-9BDD-EF5C66185ADD}">
      <dgm:prSet/>
      <dgm:spPr/>
      <dgm:t>
        <a:bodyPr/>
        <a:lstStyle/>
        <a:p>
          <a:endParaRPr lang="es-ES"/>
        </a:p>
      </dgm:t>
    </dgm:pt>
    <dgm:pt modelId="{55449424-58BA-46E2-9254-1B666C9C555F}">
      <dgm:prSet/>
      <dgm:spPr/>
      <dgm:t>
        <a:bodyPr/>
        <a:lstStyle/>
        <a:p>
          <a:r>
            <a:rPr lang="es-MX" altLang="es-VE" dirty="0" smtClean="0">
              <a:latin typeface="Arial" panose="020B0604020202020204" pitchFamily="34" charset="0"/>
              <a:cs typeface="Arial" panose="020B0604020202020204" pitchFamily="34" charset="0"/>
            </a:rPr>
            <a:t>Usar, estimular e invitar a hablar libremente</a:t>
          </a:r>
          <a:endParaRPr lang="es-MX" altLang="es-V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70B823-71A8-46D8-AF54-590D0F71B6D0}" type="parTrans" cxnId="{07161B43-2635-4368-AA99-CA376642B70D}">
      <dgm:prSet/>
      <dgm:spPr/>
      <dgm:t>
        <a:bodyPr/>
        <a:lstStyle/>
        <a:p>
          <a:endParaRPr lang="es-ES"/>
        </a:p>
      </dgm:t>
    </dgm:pt>
    <dgm:pt modelId="{1BBE3B12-08D3-4838-8DF8-6B0B9C923872}" type="sibTrans" cxnId="{07161B43-2635-4368-AA99-CA376642B70D}">
      <dgm:prSet/>
      <dgm:spPr/>
      <dgm:t>
        <a:bodyPr/>
        <a:lstStyle/>
        <a:p>
          <a:endParaRPr lang="es-ES"/>
        </a:p>
      </dgm:t>
    </dgm:pt>
    <dgm:pt modelId="{11914C0E-2C6B-4FF7-B4AE-6DCEE41F02BD}">
      <dgm:prSet/>
      <dgm:spPr/>
      <dgm:t>
        <a:bodyPr/>
        <a:lstStyle/>
        <a:p>
          <a:r>
            <a:rPr lang="es-MX" altLang="es-VE" smtClean="0">
              <a:latin typeface="Arial" panose="020B0604020202020204" pitchFamily="34" charset="0"/>
              <a:cs typeface="Arial" panose="020B0604020202020204" pitchFamily="34" charset="0"/>
            </a:rPr>
            <a:t>Reflejar sentimientos</a:t>
          </a:r>
          <a:endParaRPr lang="es-MX" altLang="es-V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20201-6BFF-41E8-987C-B8CE6148ACE9}" type="parTrans" cxnId="{835F09B1-EDB1-4E01-AA91-5F72D5309285}">
      <dgm:prSet/>
      <dgm:spPr/>
      <dgm:t>
        <a:bodyPr/>
        <a:lstStyle/>
        <a:p>
          <a:endParaRPr lang="es-ES"/>
        </a:p>
      </dgm:t>
    </dgm:pt>
    <dgm:pt modelId="{8EFA449D-B0C4-4DA8-8239-4109A9A252A9}" type="sibTrans" cxnId="{835F09B1-EDB1-4E01-AA91-5F72D5309285}">
      <dgm:prSet/>
      <dgm:spPr/>
      <dgm:t>
        <a:bodyPr/>
        <a:lstStyle/>
        <a:p>
          <a:endParaRPr lang="es-ES"/>
        </a:p>
      </dgm:t>
    </dgm:pt>
    <dgm:pt modelId="{F0FF835A-A5E6-46DF-A39A-A21F038F436F}">
      <dgm:prSet/>
      <dgm:spPr/>
      <dgm:t>
        <a:bodyPr/>
        <a:lstStyle/>
        <a:p>
          <a:r>
            <a:rPr lang="es-MX" altLang="es-VE" smtClean="0">
              <a:latin typeface="Arial" panose="020B0604020202020204" pitchFamily="34" charset="0"/>
              <a:cs typeface="Arial" panose="020B0604020202020204" pitchFamily="34" charset="0"/>
            </a:rPr>
            <a:t>Parafrasear</a:t>
          </a:r>
          <a:endParaRPr lang="es-MX" altLang="es-V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7FFFD6-74C5-4E21-9FAE-688EE1031423}" type="parTrans" cxnId="{817FCC30-F866-462F-BBF6-51F5C89E313D}">
      <dgm:prSet/>
      <dgm:spPr/>
      <dgm:t>
        <a:bodyPr/>
        <a:lstStyle/>
        <a:p>
          <a:endParaRPr lang="es-ES"/>
        </a:p>
      </dgm:t>
    </dgm:pt>
    <dgm:pt modelId="{3DB36782-6421-4887-AF7E-7FACACE2D811}" type="sibTrans" cxnId="{817FCC30-F866-462F-BBF6-51F5C89E313D}">
      <dgm:prSet/>
      <dgm:spPr/>
      <dgm:t>
        <a:bodyPr/>
        <a:lstStyle/>
        <a:p>
          <a:endParaRPr lang="es-ES"/>
        </a:p>
      </dgm:t>
    </dgm:pt>
    <dgm:pt modelId="{758FD808-2A7A-42D2-AC1B-BC8771C65BC8}">
      <dgm:prSet/>
      <dgm:spPr/>
      <dgm:t>
        <a:bodyPr/>
        <a:lstStyle/>
        <a:p>
          <a:r>
            <a:rPr lang="es-MX" altLang="es-VE" dirty="0" smtClean="0">
              <a:latin typeface="Arial" panose="020B0604020202020204" pitchFamily="34" charset="0"/>
              <a:cs typeface="Arial" panose="020B0604020202020204" pitchFamily="34" charset="0"/>
            </a:rPr>
            <a:t>Reflejar significado (relacionar sentimientos y contenido)</a:t>
          </a:r>
          <a:endParaRPr lang="es-MX" altLang="es-V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C31A7C-80AF-4EA9-BDBC-3D186B24BF4F}" type="parTrans" cxnId="{121F9D89-4D3F-49BE-8296-658489177A64}">
      <dgm:prSet/>
      <dgm:spPr/>
      <dgm:t>
        <a:bodyPr/>
        <a:lstStyle/>
        <a:p>
          <a:endParaRPr lang="es-ES"/>
        </a:p>
      </dgm:t>
    </dgm:pt>
    <dgm:pt modelId="{82CA27CC-1F9D-47CE-98A4-7F35A4158238}" type="sibTrans" cxnId="{121F9D89-4D3F-49BE-8296-658489177A64}">
      <dgm:prSet/>
      <dgm:spPr/>
      <dgm:t>
        <a:bodyPr/>
        <a:lstStyle/>
        <a:p>
          <a:endParaRPr lang="es-ES"/>
        </a:p>
      </dgm:t>
    </dgm:pt>
    <dgm:pt modelId="{3B324615-7F64-4EC1-A0E3-0F268213B891}" type="pres">
      <dgm:prSet presAssocID="{DB1A5031-03EE-4F65-9588-246D54A401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A066E1F-5003-42E6-9F23-D7EF0E6D4AFA}" type="pres">
      <dgm:prSet presAssocID="{6063060A-71DC-4580-8DF8-D9C0F14E7492}" presName="composite" presStyleCnt="0"/>
      <dgm:spPr/>
    </dgm:pt>
    <dgm:pt modelId="{1072EFE1-C76A-4C7A-B83C-C47739647E0A}" type="pres">
      <dgm:prSet presAssocID="{6063060A-71DC-4580-8DF8-D9C0F14E749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AAC83A-7535-4349-8D39-1DE8EA032FE5}" type="pres">
      <dgm:prSet presAssocID="{6063060A-71DC-4580-8DF8-D9C0F14E749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D9E973-9245-4E38-906A-5E1CE76DB0BE}" type="pres">
      <dgm:prSet presAssocID="{D4C1D55A-1D83-4C58-B0F4-6A4E06F411B8}" presName="space" presStyleCnt="0"/>
      <dgm:spPr/>
    </dgm:pt>
    <dgm:pt modelId="{84A14634-655D-489E-9872-751B067743A4}" type="pres">
      <dgm:prSet presAssocID="{B3B6F13E-DF4D-4A0A-B61E-0908480CD313}" presName="composite" presStyleCnt="0"/>
      <dgm:spPr/>
    </dgm:pt>
    <dgm:pt modelId="{53AAF368-CF4C-49B0-BA2E-AFD302049DFA}" type="pres">
      <dgm:prSet presAssocID="{B3B6F13E-DF4D-4A0A-B61E-0908480CD31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EE7FD8-2D5F-4E82-A07C-A165E67D0151}" type="pres">
      <dgm:prSet presAssocID="{B3B6F13E-DF4D-4A0A-B61E-0908480CD31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4C436B-BA98-42E9-A6FD-FD81E065ECBD}" type="pres">
      <dgm:prSet presAssocID="{39C70102-C62C-41B6-BF99-D54C3EF129C3}" presName="space" presStyleCnt="0"/>
      <dgm:spPr/>
    </dgm:pt>
    <dgm:pt modelId="{6AA10962-3FE4-49F5-906D-887CB631382C}" type="pres">
      <dgm:prSet presAssocID="{AF67FAC0-066D-402F-A2AE-2DF56AAA4E52}" presName="composite" presStyleCnt="0"/>
      <dgm:spPr/>
    </dgm:pt>
    <dgm:pt modelId="{C7E715CF-BC18-4398-A092-E653C1F5A96D}" type="pres">
      <dgm:prSet presAssocID="{AF67FAC0-066D-402F-A2AE-2DF56AAA4E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EBBEE2-84DC-4DD7-B0DF-C5E5BFE06E9A}" type="pres">
      <dgm:prSet presAssocID="{AF67FAC0-066D-402F-A2AE-2DF56AAA4E5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69272E2-E2D1-4500-94C8-709DA3EDEB1E}" type="presOf" srcId="{55449424-58BA-46E2-9254-1B666C9C555F}" destId="{CFEE7FD8-2D5F-4E82-A07C-A165E67D0151}" srcOrd="0" destOrd="2" presId="urn:microsoft.com/office/officeart/2005/8/layout/hList1"/>
    <dgm:cxn modelId="{72B59E6D-3C36-4422-B18C-5A9A6E2B6987}" srcId="{AF67FAC0-066D-402F-A2AE-2DF56AAA4E52}" destId="{B3AA96EB-BE8C-49C4-B572-93665886D563}" srcOrd="0" destOrd="0" parTransId="{110FD56B-A6C2-47C8-96F9-FC0D7E32CCBD}" sibTransId="{7641370F-A2C9-4792-825B-735059456222}"/>
    <dgm:cxn modelId="{121F9D89-4D3F-49BE-8296-658489177A64}" srcId="{AF67FAC0-066D-402F-A2AE-2DF56AAA4E52}" destId="{758FD808-2A7A-42D2-AC1B-BC8771C65BC8}" srcOrd="3" destOrd="0" parTransId="{9FC31A7C-80AF-4EA9-BDBC-3D186B24BF4F}" sibTransId="{82CA27CC-1F9D-47CE-98A4-7F35A4158238}"/>
    <dgm:cxn modelId="{1AAB7B08-D00A-4DBA-9C4A-B18F4778CF51}" type="presOf" srcId="{A9319238-4179-4897-A45C-951954395392}" destId="{DFAAC83A-7535-4349-8D39-1DE8EA032FE5}" srcOrd="0" destOrd="2" presId="urn:microsoft.com/office/officeart/2005/8/layout/hList1"/>
    <dgm:cxn modelId="{349E9DCA-0DBB-4725-87DC-948F66C09913}" type="presOf" srcId="{55212C00-7703-4AB8-B421-591F74F879EF}" destId="{CFEE7FD8-2D5F-4E82-A07C-A165E67D0151}" srcOrd="0" destOrd="1" presId="urn:microsoft.com/office/officeart/2005/8/layout/hList1"/>
    <dgm:cxn modelId="{3E7A9A06-A9E1-4E4D-98C8-E69320D8E5B7}" type="presOf" srcId="{DB1A5031-03EE-4F65-9588-246D54A40143}" destId="{3B324615-7F64-4EC1-A0E3-0F268213B891}" srcOrd="0" destOrd="0" presId="urn:microsoft.com/office/officeart/2005/8/layout/hList1"/>
    <dgm:cxn modelId="{E687B9B4-9A2B-4539-8148-D6AA7C0C8C80}" srcId="{DB1A5031-03EE-4F65-9588-246D54A40143}" destId="{AF67FAC0-066D-402F-A2AE-2DF56AAA4E52}" srcOrd="2" destOrd="0" parTransId="{BAB9E7F5-C8A2-4891-A2D4-719E6D52920B}" sibTransId="{3D2572BD-8FDB-4D4C-82CF-604786B1D3EB}"/>
    <dgm:cxn modelId="{934E07B9-3C29-4B63-B6D1-86A796FBD869}" srcId="{DB1A5031-03EE-4F65-9588-246D54A40143}" destId="{B3B6F13E-DF4D-4A0A-B61E-0908480CD313}" srcOrd="1" destOrd="0" parTransId="{804DE9E8-24DE-492E-8E66-BB2AD248D69A}" sibTransId="{39C70102-C62C-41B6-BF99-D54C3EF129C3}"/>
    <dgm:cxn modelId="{D1F41715-99A6-4DFA-9BDD-EF5C66185ADD}" srcId="{B3B6F13E-DF4D-4A0A-B61E-0908480CD313}" destId="{55212C00-7703-4AB8-B421-591F74F879EF}" srcOrd="1" destOrd="0" parTransId="{DA2D50F2-DF46-4F50-9BCF-2FFD5DA24EC0}" sibTransId="{EA578343-A102-41D9-8216-87AF0AF9D72D}"/>
    <dgm:cxn modelId="{9C6F6D0A-DE93-470B-A77C-7D6604BE420F}" type="presOf" srcId="{88074FA2-6863-4331-8EC1-CEBFF6BB0F13}" destId="{DFAAC83A-7535-4349-8D39-1DE8EA032FE5}" srcOrd="0" destOrd="0" presId="urn:microsoft.com/office/officeart/2005/8/layout/hList1"/>
    <dgm:cxn modelId="{4FF782B8-19A2-42C4-A4CE-25A4F9EB5170}" srcId="{6063060A-71DC-4580-8DF8-D9C0F14E7492}" destId="{C2CD27DA-8579-4A09-8CEE-9A3A7097CF65}" srcOrd="1" destOrd="0" parTransId="{B205E0E8-1159-4808-BC64-2831DAD127F5}" sibTransId="{10820699-7BD6-444A-8483-3DDE1FA0B6C9}"/>
    <dgm:cxn modelId="{F11225E9-E21E-48A9-89A1-EC1A4A1A629A}" type="presOf" srcId="{11914C0E-2C6B-4FF7-B4AE-6DCEE41F02BD}" destId="{EEEBBEE2-84DC-4DD7-B0DF-C5E5BFE06E9A}" srcOrd="0" destOrd="1" presId="urn:microsoft.com/office/officeart/2005/8/layout/hList1"/>
    <dgm:cxn modelId="{B350994E-1251-4895-981C-2F1710C65549}" srcId="{B3B6F13E-DF4D-4A0A-B61E-0908480CD313}" destId="{5ECFE744-DA92-4363-B6AD-D5BDBCC2C389}" srcOrd="0" destOrd="0" parTransId="{56871ECD-CFA0-4CBD-BA8C-D1FA047B1611}" sibTransId="{E1ECF58D-626E-4E27-B3F7-FF7451CFC558}"/>
    <dgm:cxn modelId="{080B83D9-58B5-4FD3-83A7-36DF52F9A6F6}" type="presOf" srcId="{758FD808-2A7A-42D2-AC1B-BC8771C65BC8}" destId="{EEEBBEE2-84DC-4DD7-B0DF-C5E5BFE06E9A}" srcOrd="0" destOrd="3" presId="urn:microsoft.com/office/officeart/2005/8/layout/hList1"/>
    <dgm:cxn modelId="{F216918C-A68E-4C02-B081-84A9931D1F49}" type="presOf" srcId="{C2CD27DA-8579-4A09-8CEE-9A3A7097CF65}" destId="{DFAAC83A-7535-4349-8D39-1DE8EA032FE5}" srcOrd="0" destOrd="1" presId="urn:microsoft.com/office/officeart/2005/8/layout/hList1"/>
    <dgm:cxn modelId="{C261817D-ABD7-4376-A14C-7504F69DE754}" type="presOf" srcId="{B3B6F13E-DF4D-4A0A-B61E-0908480CD313}" destId="{53AAF368-CF4C-49B0-BA2E-AFD302049DFA}" srcOrd="0" destOrd="0" presId="urn:microsoft.com/office/officeart/2005/8/layout/hList1"/>
    <dgm:cxn modelId="{55039CB2-DAD3-4153-845C-D5C5AC5F8B4B}" srcId="{6063060A-71DC-4580-8DF8-D9C0F14E7492}" destId="{A9319238-4179-4897-A45C-951954395392}" srcOrd="2" destOrd="0" parTransId="{EA79DABD-9BBF-42F8-A113-4779B23BE1E6}" sibTransId="{022002F3-A037-47E5-AD2B-CD9EF96933DD}"/>
    <dgm:cxn modelId="{D62388CF-AD85-4C34-9DB4-27261E082848}" type="presOf" srcId="{5ECFE744-DA92-4363-B6AD-D5BDBCC2C389}" destId="{CFEE7FD8-2D5F-4E82-A07C-A165E67D0151}" srcOrd="0" destOrd="0" presId="urn:microsoft.com/office/officeart/2005/8/layout/hList1"/>
    <dgm:cxn modelId="{E6E01B8C-BECC-406F-BA8B-C86FB065515F}" srcId="{6063060A-71DC-4580-8DF8-D9C0F14E7492}" destId="{3EC5441D-7087-49A6-9C64-0D51F06EDDEB}" srcOrd="3" destOrd="0" parTransId="{EF82AA5C-D8F8-4060-99E1-EF2A3C1D43AD}" sibTransId="{BFB14E78-CB4D-4AA4-B325-32E4F4B305EB}"/>
    <dgm:cxn modelId="{29C441B6-266F-4B8D-907F-26772C684C81}" srcId="{DB1A5031-03EE-4F65-9588-246D54A40143}" destId="{6063060A-71DC-4580-8DF8-D9C0F14E7492}" srcOrd="0" destOrd="0" parTransId="{77D5E542-B471-4B73-ABAF-FDBDD4299FF7}" sibTransId="{D4C1D55A-1D83-4C58-B0F4-6A4E06F411B8}"/>
    <dgm:cxn modelId="{24A74B84-4196-4F37-8383-3939920A6880}" type="presOf" srcId="{AF67FAC0-066D-402F-A2AE-2DF56AAA4E52}" destId="{C7E715CF-BC18-4398-A092-E653C1F5A96D}" srcOrd="0" destOrd="0" presId="urn:microsoft.com/office/officeart/2005/8/layout/hList1"/>
    <dgm:cxn modelId="{105CAF39-53A6-4C5A-8845-240D3C70DD96}" type="presOf" srcId="{6063060A-71DC-4580-8DF8-D9C0F14E7492}" destId="{1072EFE1-C76A-4C7A-B83C-C47739647E0A}" srcOrd="0" destOrd="0" presId="urn:microsoft.com/office/officeart/2005/8/layout/hList1"/>
    <dgm:cxn modelId="{0AD1B6FE-C210-4E0F-B06F-E9A5E8523EA3}" type="presOf" srcId="{F0FF835A-A5E6-46DF-A39A-A21F038F436F}" destId="{EEEBBEE2-84DC-4DD7-B0DF-C5E5BFE06E9A}" srcOrd="0" destOrd="2" presId="urn:microsoft.com/office/officeart/2005/8/layout/hList1"/>
    <dgm:cxn modelId="{CC1641CD-815E-4328-B366-7F245D96C165}" srcId="{6063060A-71DC-4580-8DF8-D9C0F14E7492}" destId="{88074FA2-6863-4331-8EC1-CEBFF6BB0F13}" srcOrd="0" destOrd="0" parTransId="{78FF3663-4677-4CD6-BEA2-CA55DD5995CC}" sibTransId="{9E47823B-6872-40EB-9F2E-FB675A8C257A}"/>
    <dgm:cxn modelId="{34AA028F-157F-4C53-9EA6-8EA57B499B0D}" type="presOf" srcId="{B3AA96EB-BE8C-49C4-B572-93665886D563}" destId="{EEEBBEE2-84DC-4DD7-B0DF-C5E5BFE06E9A}" srcOrd="0" destOrd="0" presId="urn:microsoft.com/office/officeart/2005/8/layout/hList1"/>
    <dgm:cxn modelId="{07161B43-2635-4368-AA99-CA376642B70D}" srcId="{B3B6F13E-DF4D-4A0A-B61E-0908480CD313}" destId="{55449424-58BA-46E2-9254-1B666C9C555F}" srcOrd="2" destOrd="0" parTransId="{2070B823-71A8-46D8-AF54-590D0F71B6D0}" sibTransId="{1BBE3B12-08D3-4838-8DF8-6B0B9C923872}"/>
    <dgm:cxn modelId="{D8C038F6-ACD7-41C7-BEC8-3F20F6FDF57B}" type="presOf" srcId="{3EC5441D-7087-49A6-9C64-0D51F06EDDEB}" destId="{DFAAC83A-7535-4349-8D39-1DE8EA032FE5}" srcOrd="0" destOrd="3" presId="urn:microsoft.com/office/officeart/2005/8/layout/hList1"/>
    <dgm:cxn modelId="{835F09B1-EDB1-4E01-AA91-5F72D5309285}" srcId="{AF67FAC0-066D-402F-A2AE-2DF56AAA4E52}" destId="{11914C0E-2C6B-4FF7-B4AE-6DCEE41F02BD}" srcOrd="1" destOrd="0" parTransId="{0AC20201-6BFF-41E8-987C-B8CE6148ACE9}" sibTransId="{8EFA449D-B0C4-4DA8-8239-4109A9A252A9}"/>
    <dgm:cxn modelId="{817FCC30-F866-462F-BBF6-51F5C89E313D}" srcId="{AF67FAC0-066D-402F-A2AE-2DF56AAA4E52}" destId="{F0FF835A-A5E6-46DF-A39A-A21F038F436F}" srcOrd="2" destOrd="0" parTransId="{A67FFFD6-74C5-4E21-9FAE-688EE1031423}" sibTransId="{3DB36782-6421-4887-AF7E-7FACACE2D811}"/>
    <dgm:cxn modelId="{D827504E-4E36-405C-A56C-2FF6C74542CF}" type="presParOf" srcId="{3B324615-7F64-4EC1-A0E3-0F268213B891}" destId="{BA066E1F-5003-42E6-9F23-D7EF0E6D4AFA}" srcOrd="0" destOrd="0" presId="urn:microsoft.com/office/officeart/2005/8/layout/hList1"/>
    <dgm:cxn modelId="{48CFB9AC-5B39-4E73-A5F2-6934F04C5EFD}" type="presParOf" srcId="{BA066E1F-5003-42E6-9F23-D7EF0E6D4AFA}" destId="{1072EFE1-C76A-4C7A-B83C-C47739647E0A}" srcOrd="0" destOrd="0" presId="urn:microsoft.com/office/officeart/2005/8/layout/hList1"/>
    <dgm:cxn modelId="{533B2BE3-1DE1-4254-9D40-9D9409795564}" type="presParOf" srcId="{BA066E1F-5003-42E6-9F23-D7EF0E6D4AFA}" destId="{DFAAC83A-7535-4349-8D39-1DE8EA032FE5}" srcOrd="1" destOrd="0" presId="urn:microsoft.com/office/officeart/2005/8/layout/hList1"/>
    <dgm:cxn modelId="{2B5DD1E4-2DB3-469A-87A2-7BB4973EFCF8}" type="presParOf" srcId="{3B324615-7F64-4EC1-A0E3-0F268213B891}" destId="{F2D9E973-9245-4E38-906A-5E1CE76DB0BE}" srcOrd="1" destOrd="0" presId="urn:microsoft.com/office/officeart/2005/8/layout/hList1"/>
    <dgm:cxn modelId="{B0F5C303-B4CA-4485-A376-094C149B806C}" type="presParOf" srcId="{3B324615-7F64-4EC1-A0E3-0F268213B891}" destId="{84A14634-655D-489E-9872-751B067743A4}" srcOrd="2" destOrd="0" presId="urn:microsoft.com/office/officeart/2005/8/layout/hList1"/>
    <dgm:cxn modelId="{7CDD05CC-B3E9-478D-9F36-B1788D91B1C2}" type="presParOf" srcId="{84A14634-655D-489E-9872-751B067743A4}" destId="{53AAF368-CF4C-49B0-BA2E-AFD302049DFA}" srcOrd="0" destOrd="0" presId="urn:microsoft.com/office/officeart/2005/8/layout/hList1"/>
    <dgm:cxn modelId="{7082FE0C-F7AF-44AB-9E0A-E3505113132A}" type="presParOf" srcId="{84A14634-655D-489E-9872-751B067743A4}" destId="{CFEE7FD8-2D5F-4E82-A07C-A165E67D0151}" srcOrd="1" destOrd="0" presId="urn:microsoft.com/office/officeart/2005/8/layout/hList1"/>
    <dgm:cxn modelId="{FC627C6A-B08B-411D-9193-827368DB90E9}" type="presParOf" srcId="{3B324615-7F64-4EC1-A0E3-0F268213B891}" destId="{254C436B-BA98-42E9-A6FD-FD81E065ECBD}" srcOrd="3" destOrd="0" presId="urn:microsoft.com/office/officeart/2005/8/layout/hList1"/>
    <dgm:cxn modelId="{1147783C-5E21-4FC0-893D-F3A1DFA755C9}" type="presParOf" srcId="{3B324615-7F64-4EC1-A0E3-0F268213B891}" destId="{6AA10962-3FE4-49F5-906D-887CB631382C}" srcOrd="4" destOrd="0" presId="urn:microsoft.com/office/officeart/2005/8/layout/hList1"/>
    <dgm:cxn modelId="{698F3831-CAF7-4554-8485-53D6415426FA}" type="presParOf" srcId="{6AA10962-3FE4-49F5-906D-887CB631382C}" destId="{C7E715CF-BC18-4398-A092-E653C1F5A96D}" srcOrd="0" destOrd="0" presId="urn:microsoft.com/office/officeart/2005/8/layout/hList1"/>
    <dgm:cxn modelId="{1AEFE16F-B9E5-4FA7-9229-6F8A050B95C2}" type="presParOf" srcId="{6AA10962-3FE4-49F5-906D-887CB631382C}" destId="{EEEBBEE2-84DC-4DD7-B0DF-C5E5BFE06E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69F03-9CF2-4F62-9A83-D914818415A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998A1C4-C083-467B-8655-4749B3E41A4A}">
      <dgm:prSet phldrT="[Texto]" custT="1"/>
      <dgm:spPr/>
      <dgm:t>
        <a:bodyPr/>
        <a:lstStyle/>
        <a:p>
          <a:r>
            <a:rPr lang="es-MX" sz="1600" b="1" dirty="0">
              <a:latin typeface="Arial" panose="020B0604020202020204" pitchFamily="34" charset="0"/>
              <a:cs typeface="Arial" panose="020B0604020202020204" pitchFamily="34" charset="0"/>
            </a:rPr>
            <a:t>Ubicarse en el contexto</a:t>
          </a:r>
          <a:endParaRPr lang="es-PE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D2A696-CB6F-4336-B1F7-85A4B8352509}" type="parTrans" cxnId="{6F227884-B73E-425A-9B18-BD530600616E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B3A4D2-959F-48DC-905F-ECF7623FFDCD}" type="sibTrans" cxnId="{6F227884-B73E-425A-9B18-BD530600616E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167E69-C4A8-4820-8645-FD0BBB144057}">
      <dgm:prSet phldrT="[Texto]" custT="1"/>
      <dgm:spPr/>
      <dgm:t>
        <a:bodyPr/>
        <a:lstStyle/>
        <a:p>
          <a:r>
            <a:rPr lang="es-MX" sz="1600" b="1" dirty="0">
              <a:latin typeface="Arial" panose="020B0604020202020204" pitchFamily="34" charset="0"/>
              <a:cs typeface="Arial" panose="020B0604020202020204" pitchFamily="34" charset="0"/>
            </a:rPr>
            <a:t>Escucha activa</a:t>
          </a:r>
          <a:endParaRPr lang="es-PE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431240-3733-40A4-BA50-93A22BE5465A}" type="parTrans" cxnId="{3C54CC06-C882-4C4A-B5EC-EBFFE12855B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5B1AF9-D319-4AA5-8AA9-80BE3B7C12D0}" type="sibTrans" cxnId="{3C54CC06-C882-4C4A-B5EC-EBFFE12855B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69AEF-9D07-47E4-93AB-92D0D2A12016}">
      <dgm:prSet custT="1"/>
      <dgm:spPr/>
      <dgm:t>
        <a:bodyPr/>
        <a:lstStyle/>
        <a:p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Ser concreto al expresarse</a:t>
          </a:r>
          <a:endParaRPr lang="es-V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DD82F-B9EC-4B1B-90C6-B997DE4528EC}" type="parTrans" cxnId="{AE7991E6-4265-41CB-951C-F9905101565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3CEE9-38CB-40C4-864A-17F719C43A5A}" type="sibTrans" cxnId="{AE7991E6-4265-41CB-951C-F9905101565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34694E-6095-4D78-8A0C-717E11599418}">
      <dgm:prSet custT="1"/>
      <dgm:spPr/>
      <dgm:t>
        <a:bodyPr/>
        <a:lstStyle/>
        <a:p>
          <a:r>
            <a:rPr lang="es-MX" sz="1600" b="1" dirty="0">
              <a:latin typeface="Arial" panose="020B0604020202020204" pitchFamily="34" charset="0"/>
              <a:cs typeface="Arial" panose="020B0604020202020204" pitchFamily="34" charset="0"/>
            </a:rPr>
            <a:t>Comprensión empática</a:t>
          </a:r>
          <a:endParaRPr lang="es-V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BAB810-2EFF-4277-BDBE-0DDE5FACC916}" type="parTrans" cxnId="{093C7960-581A-4F76-9E9B-167A5FF99FB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0B418D-D6E2-46FD-973E-65653A85EE52}" type="sibTrans" cxnId="{093C7960-581A-4F76-9E9B-167A5FF99FB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A1716D-4DC0-4B4B-A82F-82BA82F96E2B}">
      <dgm:prSet custT="1"/>
      <dgm:spPr/>
      <dgm:t>
        <a:bodyPr/>
        <a:lstStyle/>
        <a:p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Honestidad y congruencia</a:t>
          </a:r>
          <a:endParaRPr lang="es-V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9ADC1B-5BBC-4EF9-B221-B6BFFFF6CF26}" type="parTrans" cxnId="{A57ACE2C-CB78-4C8A-9584-1C8F52D82EEC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6057B8-2AD5-4AF5-BFB3-0C28E0A6A3CC}" type="sibTrans" cxnId="{A57ACE2C-CB78-4C8A-9584-1C8F52D82EEC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B6BED5-23AA-4329-BD38-3C9433F441A7}">
      <dgm:prSet custT="1"/>
      <dgm:spPr/>
      <dgm:t>
        <a:bodyPr/>
        <a:lstStyle/>
        <a:p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Selección adecuada del canal</a:t>
          </a:r>
          <a:endParaRPr lang="es-V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2514A7-BBEE-4BB3-9D74-13A0DEEA1C58}" type="parTrans" cxnId="{293F0830-377B-48B5-B377-8F761D7D78B8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294D25-EDF7-4D03-A2C2-03313C9B154B}" type="sibTrans" cxnId="{293F0830-377B-48B5-B377-8F761D7D78B8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3C315A-35E9-4DEB-9BD5-51753162F184}">
      <dgm:prSet custT="1"/>
      <dgm:spPr/>
      <dgm:t>
        <a:bodyPr/>
        <a:lstStyle/>
        <a:p>
          <a:r>
            <a:rPr lang="es-MX" sz="1600" b="1">
              <a:latin typeface="Arial" panose="020B0604020202020204" pitchFamily="34" charset="0"/>
              <a:cs typeface="Arial" panose="020B0604020202020204" pitchFamily="34" charset="0"/>
            </a:rPr>
            <a:t>Respeto</a:t>
          </a:r>
          <a:endParaRPr lang="es-V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16C82C-647C-4158-A245-EEC805E989D7}" type="parTrans" cxnId="{3D69B2B2-4BB3-4FE1-AB15-308E9F131A4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82810B-01EF-4F4D-B0A5-B028E8E433BF}" type="sibTrans" cxnId="{3D69B2B2-4BB3-4FE1-AB15-308E9F131A4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D7E7FD-BFF7-410F-89D4-0D0A5D961C5C}" type="pres">
      <dgm:prSet presAssocID="{EEB69F03-9CF2-4F62-9A83-D914818415A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9387EB9-79A6-41A3-A4FC-6854285D18AD}" type="pres">
      <dgm:prSet presAssocID="{A434694E-6095-4D78-8A0C-717E11599418}" presName="node" presStyleLbl="node1" presStyleIdx="0" presStyleCnt="7" custScaleX="138733" custScaleY="9227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3B6F89-A856-47BD-AEAC-B5CCC6BB7AC5}" type="pres">
      <dgm:prSet presAssocID="{A434694E-6095-4D78-8A0C-717E11599418}" presName="spNode" presStyleCnt="0"/>
      <dgm:spPr/>
    </dgm:pt>
    <dgm:pt modelId="{3C6B789F-9977-4270-A2FB-42AB3BADAF1C}" type="pres">
      <dgm:prSet presAssocID="{E70B418D-D6E2-46FD-973E-65653A85EE52}" presName="sibTrans" presStyleLbl="sibTrans1D1" presStyleIdx="0" presStyleCnt="7"/>
      <dgm:spPr/>
      <dgm:t>
        <a:bodyPr/>
        <a:lstStyle/>
        <a:p>
          <a:endParaRPr lang="es-ES"/>
        </a:p>
      </dgm:t>
    </dgm:pt>
    <dgm:pt modelId="{E0C91A38-1E4A-48C6-89D3-59462B5BFD54}" type="pres">
      <dgm:prSet presAssocID="{D998A1C4-C083-467B-8655-4749B3E41A4A}" presName="node" presStyleLbl="node1" presStyleIdx="1" presStyleCnt="7" custScaleX="126898" custScaleY="1138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2F27DD-58C9-4D62-A6D6-1E23877F9CB8}" type="pres">
      <dgm:prSet presAssocID="{D998A1C4-C083-467B-8655-4749B3E41A4A}" presName="spNode" presStyleCnt="0"/>
      <dgm:spPr/>
    </dgm:pt>
    <dgm:pt modelId="{76928A6D-B17D-448C-845B-7878684A7294}" type="pres">
      <dgm:prSet presAssocID="{86B3A4D2-959F-48DC-905F-ECF7623FFDCD}" presName="sibTrans" presStyleLbl="sibTrans1D1" presStyleIdx="1" presStyleCnt="7"/>
      <dgm:spPr/>
      <dgm:t>
        <a:bodyPr/>
        <a:lstStyle/>
        <a:p>
          <a:endParaRPr lang="es-ES"/>
        </a:p>
      </dgm:t>
    </dgm:pt>
    <dgm:pt modelId="{18514BBB-3143-4A31-B35F-3C50E37E4D9C}" type="pres">
      <dgm:prSet presAssocID="{4BB6BED5-23AA-4329-BD38-3C9433F441A7}" presName="node" presStyleLbl="node1" presStyleIdx="2" presStyleCnt="7" custScaleX="123860" custScaleY="1230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77456-D5D2-49E3-931A-84758DB63EA4}" type="pres">
      <dgm:prSet presAssocID="{4BB6BED5-23AA-4329-BD38-3C9433F441A7}" presName="spNode" presStyleCnt="0"/>
      <dgm:spPr/>
    </dgm:pt>
    <dgm:pt modelId="{C6B6928E-8435-42AD-ADB6-6CF5482B1D9C}" type="pres">
      <dgm:prSet presAssocID="{B3294D25-EDF7-4D03-A2C2-03313C9B154B}" presName="sibTrans" presStyleLbl="sibTrans1D1" presStyleIdx="2" presStyleCnt="7"/>
      <dgm:spPr/>
      <dgm:t>
        <a:bodyPr/>
        <a:lstStyle/>
        <a:p>
          <a:endParaRPr lang="es-ES"/>
        </a:p>
      </dgm:t>
    </dgm:pt>
    <dgm:pt modelId="{E3CCB21C-C2C9-4F33-B7BA-DF02D63070D3}" type="pres">
      <dgm:prSet presAssocID="{20A1716D-4DC0-4B4B-A82F-82BA82F96E2B}" presName="node" presStyleLbl="node1" presStyleIdx="3" presStyleCnt="7" custScaleX="140655" custScaleY="9133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F87A1B-F9EA-4A3E-A520-E563B5077B6E}" type="pres">
      <dgm:prSet presAssocID="{20A1716D-4DC0-4B4B-A82F-82BA82F96E2B}" presName="spNode" presStyleCnt="0"/>
      <dgm:spPr/>
    </dgm:pt>
    <dgm:pt modelId="{E4644D27-A3C4-4D89-AE42-8BEB693EB081}" type="pres">
      <dgm:prSet presAssocID="{D86057B8-2AD5-4AF5-BFB3-0C28E0A6A3CC}" presName="sibTrans" presStyleLbl="sibTrans1D1" presStyleIdx="3" presStyleCnt="7"/>
      <dgm:spPr/>
      <dgm:t>
        <a:bodyPr/>
        <a:lstStyle/>
        <a:p>
          <a:endParaRPr lang="es-ES"/>
        </a:p>
      </dgm:t>
    </dgm:pt>
    <dgm:pt modelId="{B7DFEA0A-FA01-4078-A64D-EA32E3EFB33E}" type="pres">
      <dgm:prSet presAssocID="{66167E69-C4A8-4820-8645-FD0BBB144057}" presName="node" presStyleLbl="node1" presStyleIdx="4" presStyleCnt="7" custScaleX="119122" custScaleY="9187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23D47F-6902-46B1-B5D2-402DB195F6FE}" type="pres">
      <dgm:prSet presAssocID="{66167E69-C4A8-4820-8645-FD0BBB144057}" presName="spNode" presStyleCnt="0"/>
      <dgm:spPr/>
    </dgm:pt>
    <dgm:pt modelId="{1BD448C0-16C1-40E3-A18B-57911B9973E2}" type="pres">
      <dgm:prSet presAssocID="{545B1AF9-D319-4AA5-8AA9-80BE3B7C12D0}" presName="sibTrans" presStyleLbl="sibTrans1D1" presStyleIdx="4" presStyleCnt="7"/>
      <dgm:spPr/>
      <dgm:t>
        <a:bodyPr/>
        <a:lstStyle/>
        <a:p>
          <a:endParaRPr lang="es-ES"/>
        </a:p>
      </dgm:t>
    </dgm:pt>
    <dgm:pt modelId="{DC31EDA0-0D80-40B8-8D0C-2A5431E4AD3B}" type="pres">
      <dgm:prSet presAssocID="{603C315A-35E9-4DEB-9BD5-51753162F18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E5A02B-A340-4643-B093-08F1C862D784}" type="pres">
      <dgm:prSet presAssocID="{603C315A-35E9-4DEB-9BD5-51753162F184}" presName="spNode" presStyleCnt="0"/>
      <dgm:spPr/>
    </dgm:pt>
    <dgm:pt modelId="{97B72C0F-1A2E-4211-88AA-C01A7DC37671}" type="pres">
      <dgm:prSet presAssocID="{0482810B-01EF-4F4D-B0A5-B028E8E433BF}" presName="sibTrans" presStyleLbl="sibTrans1D1" presStyleIdx="5" presStyleCnt="7"/>
      <dgm:spPr/>
      <dgm:t>
        <a:bodyPr/>
        <a:lstStyle/>
        <a:p>
          <a:endParaRPr lang="es-ES"/>
        </a:p>
      </dgm:t>
    </dgm:pt>
    <dgm:pt modelId="{2A210A93-05A4-47A6-9619-9660DA0A1D30}" type="pres">
      <dgm:prSet presAssocID="{5B569AEF-9D07-47E4-93AB-92D0D2A12016}" presName="node" presStyleLbl="node1" presStyleIdx="6" presStyleCnt="7" custScaleX="144147" custScaleY="1121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2447AC-5689-4774-8B68-AA2C02FF3EE5}" type="pres">
      <dgm:prSet presAssocID="{5B569AEF-9D07-47E4-93AB-92D0D2A12016}" presName="spNode" presStyleCnt="0"/>
      <dgm:spPr/>
    </dgm:pt>
    <dgm:pt modelId="{BB9A9D27-1059-45B1-BAE6-9731737D503E}" type="pres">
      <dgm:prSet presAssocID="{E153CEE9-38CB-40C4-864A-17F719C43A5A}" presName="sibTrans" presStyleLbl="sibTrans1D1" presStyleIdx="6" presStyleCnt="7"/>
      <dgm:spPr/>
      <dgm:t>
        <a:bodyPr/>
        <a:lstStyle/>
        <a:p>
          <a:endParaRPr lang="es-ES"/>
        </a:p>
      </dgm:t>
    </dgm:pt>
  </dgm:ptLst>
  <dgm:cxnLst>
    <dgm:cxn modelId="{6F227884-B73E-425A-9B18-BD530600616E}" srcId="{EEB69F03-9CF2-4F62-9A83-D914818415AB}" destId="{D998A1C4-C083-467B-8655-4749B3E41A4A}" srcOrd="1" destOrd="0" parTransId="{06D2A696-CB6F-4336-B1F7-85A4B8352509}" sibTransId="{86B3A4D2-959F-48DC-905F-ECF7623FFDCD}"/>
    <dgm:cxn modelId="{A57ACE2C-CB78-4C8A-9584-1C8F52D82EEC}" srcId="{EEB69F03-9CF2-4F62-9A83-D914818415AB}" destId="{20A1716D-4DC0-4B4B-A82F-82BA82F96E2B}" srcOrd="3" destOrd="0" parTransId="{249ADC1B-5BBC-4EF9-B221-B6BFFFF6CF26}" sibTransId="{D86057B8-2AD5-4AF5-BFB3-0C28E0A6A3CC}"/>
    <dgm:cxn modelId="{423F65E1-53AF-432F-8349-D59D567E4BED}" type="presOf" srcId="{86B3A4D2-959F-48DC-905F-ECF7623FFDCD}" destId="{76928A6D-B17D-448C-845B-7878684A7294}" srcOrd="0" destOrd="0" presId="urn:microsoft.com/office/officeart/2005/8/layout/cycle5"/>
    <dgm:cxn modelId="{C610EB92-3A19-48B5-A6C1-7330B83E577D}" type="presOf" srcId="{E153CEE9-38CB-40C4-864A-17F719C43A5A}" destId="{BB9A9D27-1059-45B1-BAE6-9731737D503E}" srcOrd="0" destOrd="0" presId="urn:microsoft.com/office/officeart/2005/8/layout/cycle5"/>
    <dgm:cxn modelId="{9D7E35DE-55BC-47BB-BBBE-A549AE70F2F4}" type="presOf" srcId="{A434694E-6095-4D78-8A0C-717E11599418}" destId="{A9387EB9-79A6-41A3-A4FC-6854285D18AD}" srcOrd="0" destOrd="0" presId="urn:microsoft.com/office/officeart/2005/8/layout/cycle5"/>
    <dgm:cxn modelId="{046D6ED6-F74B-464C-97B4-2357F012C927}" type="presOf" srcId="{D998A1C4-C083-467B-8655-4749B3E41A4A}" destId="{E0C91A38-1E4A-48C6-89D3-59462B5BFD54}" srcOrd="0" destOrd="0" presId="urn:microsoft.com/office/officeart/2005/8/layout/cycle5"/>
    <dgm:cxn modelId="{3D69B2B2-4BB3-4FE1-AB15-308E9F131A44}" srcId="{EEB69F03-9CF2-4F62-9A83-D914818415AB}" destId="{603C315A-35E9-4DEB-9BD5-51753162F184}" srcOrd="5" destOrd="0" parTransId="{E616C82C-647C-4158-A245-EEC805E989D7}" sibTransId="{0482810B-01EF-4F4D-B0A5-B028E8E433BF}"/>
    <dgm:cxn modelId="{B7612C91-0BB8-4DE6-A771-F1F53699E729}" type="presOf" srcId="{EEB69F03-9CF2-4F62-9A83-D914818415AB}" destId="{EBD7E7FD-BFF7-410F-89D4-0D0A5D961C5C}" srcOrd="0" destOrd="0" presId="urn:microsoft.com/office/officeart/2005/8/layout/cycle5"/>
    <dgm:cxn modelId="{3C54CC06-C882-4C4A-B5EC-EBFFE12855BD}" srcId="{EEB69F03-9CF2-4F62-9A83-D914818415AB}" destId="{66167E69-C4A8-4820-8645-FD0BBB144057}" srcOrd="4" destOrd="0" parTransId="{EA431240-3733-40A4-BA50-93A22BE5465A}" sibTransId="{545B1AF9-D319-4AA5-8AA9-80BE3B7C12D0}"/>
    <dgm:cxn modelId="{0B3D4E3E-8421-4CE1-A9D3-D46E440FC3E7}" type="presOf" srcId="{4BB6BED5-23AA-4329-BD38-3C9433F441A7}" destId="{18514BBB-3143-4A31-B35F-3C50E37E4D9C}" srcOrd="0" destOrd="0" presId="urn:microsoft.com/office/officeart/2005/8/layout/cycle5"/>
    <dgm:cxn modelId="{F7A648BA-510D-4781-9D6C-D647F563A5A9}" type="presOf" srcId="{545B1AF9-D319-4AA5-8AA9-80BE3B7C12D0}" destId="{1BD448C0-16C1-40E3-A18B-57911B9973E2}" srcOrd="0" destOrd="0" presId="urn:microsoft.com/office/officeart/2005/8/layout/cycle5"/>
    <dgm:cxn modelId="{AE7991E6-4265-41CB-951C-F9905101565B}" srcId="{EEB69F03-9CF2-4F62-9A83-D914818415AB}" destId="{5B569AEF-9D07-47E4-93AB-92D0D2A12016}" srcOrd="6" destOrd="0" parTransId="{F3BDD82F-B9EC-4B1B-90C6-B997DE4528EC}" sibTransId="{E153CEE9-38CB-40C4-864A-17F719C43A5A}"/>
    <dgm:cxn modelId="{093C7960-581A-4F76-9E9B-167A5FF99FB7}" srcId="{EEB69F03-9CF2-4F62-9A83-D914818415AB}" destId="{A434694E-6095-4D78-8A0C-717E11599418}" srcOrd="0" destOrd="0" parTransId="{FDBAB810-2EFF-4277-BDBE-0DDE5FACC916}" sibTransId="{E70B418D-D6E2-46FD-973E-65653A85EE52}"/>
    <dgm:cxn modelId="{A0CD787D-3BB9-425C-BC85-9A54254AC1A6}" type="presOf" srcId="{20A1716D-4DC0-4B4B-A82F-82BA82F96E2B}" destId="{E3CCB21C-C2C9-4F33-B7BA-DF02D63070D3}" srcOrd="0" destOrd="0" presId="urn:microsoft.com/office/officeart/2005/8/layout/cycle5"/>
    <dgm:cxn modelId="{EDE8B398-D3F6-4DBA-BEC7-B1FE7AA03C40}" type="presOf" srcId="{5B569AEF-9D07-47E4-93AB-92D0D2A12016}" destId="{2A210A93-05A4-47A6-9619-9660DA0A1D30}" srcOrd="0" destOrd="0" presId="urn:microsoft.com/office/officeart/2005/8/layout/cycle5"/>
    <dgm:cxn modelId="{7C090DEF-9416-4932-9EE5-25F44C4D0AEF}" type="presOf" srcId="{0482810B-01EF-4F4D-B0A5-B028E8E433BF}" destId="{97B72C0F-1A2E-4211-88AA-C01A7DC37671}" srcOrd="0" destOrd="0" presId="urn:microsoft.com/office/officeart/2005/8/layout/cycle5"/>
    <dgm:cxn modelId="{57127A57-C185-482F-B0F8-A5849F0800EC}" type="presOf" srcId="{E70B418D-D6E2-46FD-973E-65653A85EE52}" destId="{3C6B789F-9977-4270-A2FB-42AB3BADAF1C}" srcOrd="0" destOrd="0" presId="urn:microsoft.com/office/officeart/2005/8/layout/cycle5"/>
    <dgm:cxn modelId="{3FC100C8-4C43-44B1-9F30-4F1EBBBBC834}" type="presOf" srcId="{603C315A-35E9-4DEB-9BD5-51753162F184}" destId="{DC31EDA0-0D80-40B8-8D0C-2A5431E4AD3B}" srcOrd="0" destOrd="0" presId="urn:microsoft.com/office/officeart/2005/8/layout/cycle5"/>
    <dgm:cxn modelId="{267681AD-BFE7-4448-8C97-2294C1D7D797}" type="presOf" srcId="{B3294D25-EDF7-4D03-A2C2-03313C9B154B}" destId="{C6B6928E-8435-42AD-ADB6-6CF5482B1D9C}" srcOrd="0" destOrd="0" presId="urn:microsoft.com/office/officeart/2005/8/layout/cycle5"/>
    <dgm:cxn modelId="{40D61885-B444-40F4-BD2A-BF83C663D2E1}" type="presOf" srcId="{D86057B8-2AD5-4AF5-BFB3-0C28E0A6A3CC}" destId="{E4644D27-A3C4-4D89-AE42-8BEB693EB081}" srcOrd="0" destOrd="0" presId="urn:microsoft.com/office/officeart/2005/8/layout/cycle5"/>
    <dgm:cxn modelId="{293F0830-377B-48B5-B377-8F761D7D78B8}" srcId="{EEB69F03-9CF2-4F62-9A83-D914818415AB}" destId="{4BB6BED5-23AA-4329-BD38-3C9433F441A7}" srcOrd="2" destOrd="0" parTransId="{762514A7-BBEE-4BB3-9D74-13A0DEEA1C58}" sibTransId="{B3294D25-EDF7-4D03-A2C2-03313C9B154B}"/>
    <dgm:cxn modelId="{A66D3406-BD7D-47FE-982B-E30FC9089AD8}" type="presOf" srcId="{66167E69-C4A8-4820-8645-FD0BBB144057}" destId="{B7DFEA0A-FA01-4078-A64D-EA32E3EFB33E}" srcOrd="0" destOrd="0" presId="urn:microsoft.com/office/officeart/2005/8/layout/cycle5"/>
    <dgm:cxn modelId="{2AC63CD0-F2CC-4199-85CA-5D0986AF9497}" type="presParOf" srcId="{EBD7E7FD-BFF7-410F-89D4-0D0A5D961C5C}" destId="{A9387EB9-79A6-41A3-A4FC-6854285D18AD}" srcOrd="0" destOrd="0" presId="urn:microsoft.com/office/officeart/2005/8/layout/cycle5"/>
    <dgm:cxn modelId="{DB8E2098-28D3-469F-AE48-FF350180691B}" type="presParOf" srcId="{EBD7E7FD-BFF7-410F-89D4-0D0A5D961C5C}" destId="{FA3B6F89-A856-47BD-AEAC-B5CCC6BB7AC5}" srcOrd="1" destOrd="0" presId="urn:microsoft.com/office/officeart/2005/8/layout/cycle5"/>
    <dgm:cxn modelId="{6A4BF99D-723D-4357-9B7A-14ADAAEBF3A8}" type="presParOf" srcId="{EBD7E7FD-BFF7-410F-89D4-0D0A5D961C5C}" destId="{3C6B789F-9977-4270-A2FB-42AB3BADAF1C}" srcOrd="2" destOrd="0" presId="urn:microsoft.com/office/officeart/2005/8/layout/cycle5"/>
    <dgm:cxn modelId="{84F9D337-F0F3-4071-8322-A66C599AC81D}" type="presParOf" srcId="{EBD7E7FD-BFF7-410F-89D4-0D0A5D961C5C}" destId="{E0C91A38-1E4A-48C6-89D3-59462B5BFD54}" srcOrd="3" destOrd="0" presId="urn:microsoft.com/office/officeart/2005/8/layout/cycle5"/>
    <dgm:cxn modelId="{9A3EB27E-996D-4200-9B28-37F2C8B32651}" type="presParOf" srcId="{EBD7E7FD-BFF7-410F-89D4-0D0A5D961C5C}" destId="{DD2F27DD-58C9-4D62-A6D6-1E23877F9CB8}" srcOrd="4" destOrd="0" presId="urn:microsoft.com/office/officeart/2005/8/layout/cycle5"/>
    <dgm:cxn modelId="{6BDBBC40-4D3F-46AE-899A-639945BAABE5}" type="presParOf" srcId="{EBD7E7FD-BFF7-410F-89D4-0D0A5D961C5C}" destId="{76928A6D-B17D-448C-845B-7878684A7294}" srcOrd="5" destOrd="0" presId="urn:microsoft.com/office/officeart/2005/8/layout/cycle5"/>
    <dgm:cxn modelId="{C3BB4659-2D51-4554-975B-BFDB9ECDC80F}" type="presParOf" srcId="{EBD7E7FD-BFF7-410F-89D4-0D0A5D961C5C}" destId="{18514BBB-3143-4A31-B35F-3C50E37E4D9C}" srcOrd="6" destOrd="0" presId="urn:microsoft.com/office/officeart/2005/8/layout/cycle5"/>
    <dgm:cxn modelId="{F954126C-C23D-4032-A2AB-E7FC0035B3FE}" type="presParOf" srcId="{EBD7E7FD-BFF7-410F-89D4-0D0A5D961C5C}" destId="{EEA77456-D5D2-49E3-931A-84758DB63EA4}" srcOrd="7" destOrd="0" presId="urn:microsoft.com/office/officeart/2005/8/layout/cycle5"/>
    <dgm:cxn modelId="{12018315-0691-4602-96D8-7757DA40C6A3}" type="presParOf" srcId="{EBD7E7FD-BFF7-410F-89D4-0D0A5D961C5C}" destId="{C6B6928E-8435-42AD-ADB6-6CF5482B1D9C}" srcOrd="8" destOrd="0" presId="urn:microsoft.com/office/officeart/2005/8/layout/cycle5"/>
    <dgm:cxn modelId="{91095C23-1EBB-4317-8FE4-41DE4E86E98A}" type="presParOf" srcId="{EBD7E7FD-BFF7-410F-89D4-0D0A5D961C5C}" destId="{E3CCB21C-C2C9-4F33-B7BA-DF02D63070D3}" srcOrd="9" destOrd="0" presId="urn:microsoft.com/office/officeart/2005/8/layout/cycle5"/>
    <dgm:cxn modelId="{107DCB1E-7A9D-4E41-B414-D7E28E2296EB}" type="presParOf" srcId="{EBD7E7FD-BFF7-410F-89D4-0D0A5D961C5C}" destId="{A1F87A1B-F9EA-4A3E-A520-E563B5077B6E}" srcOrd="10" destOrd="0" presId="urn:microsoft.com/office/officeart/2005/8/layout/cycle5"/>
    <dgm:cxn modelId="{18933E9A-F46B-4F11-B108-940AE8FECF35}" type="presParOf" srcId="{EBD7E7FD-BFF7-410F-89D4-0D0A5D961C5C}" destId="{E4644D27-A3C4-4D89-AE42-8BEB693EB081}" srcOrd="11" destOrd="0" presId="urn:microsoft.com/office/officeart/2005/8/layout/cycle5"/>
    <dgm:cxn modelId="{101E79CA-ECBD-4CF9-8866-91A5587E9700}" type="presParOf" srcId="{EBD7E7FD-BFF7-410F-89D4-0D0A5D961C5C}" destId="{B7DFEA0A-FA01-4078-A64D-EA32E3EFB33E}" srcOrd="12" destOrd="0" presId="urn:microsoft.com/office/officeart/2005/8/layout/cycle5"/>
    <dgm:cxn modelId="{49EF7ED8-8EDC-440D-98E1-EF268C38D091}" type="presParOf" srcId="{EBD7E7FD-BFF7-410F-89D4-0D0A5D961C5C}" destId="{3123D47F-6902-46B1-B5D2-402DB195F6FE}" srcOrd="13" destOrd="0" presId="urn:microsoft.com/office/officeart/2005/8/layout/cycle5"/>
    <dgm:cxn modelId="{7D2C7B91-182B-45AB-A752-EA6DAC800143}" type="presParOf" srcId="{EBD7E7FD-BFF7-410F-89D4-0D0A5D961C5C}" destId="{1BD448C0-16C1-40E3-A18B-57911B9973E2}" srcOrd="14" destOrd="0" presId="urn:microsoft.com/office/officeart/2005/8/layout/cycle5"/>
    <dgm:cxn modelId="{DF3242F0-7AA3-441E-B967-E15446F09591}" type="presParOf" srcId="{EBD7E7FD-BFF7-410F-89D4-0D0A5D961C5C}" destId="{DC31EDA0-0D80-40B8-8D0C-2A5431E4AD3B}" srcOrd="15" destOrd="0" presId="urn:microsoft.com/office/officeart/2005/8/layout/cycle5"/>
    <dgm:cxn modelId="{5606FD63-A698-49DF-BDD9-5870C9228B9A}" type="presParOf" srcId="{EBD7E7FD-BFF7-410F-89D4-0D0A5D961C5C}" destId="{6DE5A02B-A340-4643-B093-08F1C862D784}" srcOrd="16" destOrd="0" presId="urn:microsoft.com/office/officeart/2005/8/layout/cycle5"/>
    <dgm:cxn modelId="{9136BF66-472E-4445-AE23-109CDC2C9309}" type="presParOf" srcId="{EBD7E7FD-BFF7-410F-89D4-0D0A5D961C5C}" destId="{97B72C0F-1A2E-4211-88AA-C01A7DC37671}" srcOrd="17" destOrd="0" presId="urn:microsoft.com/office/officeart/2005/8/layout/cycle5"/>
    <dgm:cxn modelId="{89FDE627-4CE5-4D4E-8CBA-D1EC9C98EB2E}" type="presParOf" srcId="{EBD7E7FD-BFF7-410F-89D4-0D0A5D961C5C}" destId="{2A210A93-05A4-47A6-9619-9660DA0A1D30}" srcOrd="18" destOrd="0" presId="urn:microsoft.com/office/officeart/2005/8/layout/cycle5"/>
    <dgm:cxn modelId="{65841010-DD44-4A1F-8CEC-6ABCFB8BD528}" type="presParOf" srcId="{EBD7E7FD-BFF7-410F-89D4-0D0A5D961C5C}" destId="{552447AC-5689-4774-8B68-AA2C02FF3EE5}" srcOrd="19" destOrd="0" presId="urn:microsoft.com/office/officeart/2005/8/layout/cycle5"/>
    <dgm:cxn modelId="{635718C2-0112-46BC-A6A2-B8A8D11B7044}" type="presParOf" srcId="{EBD7E7FD-BFF7-410F-89D4-0D0A5D961C5C}" destId="{BB9A9D27-1059-45B1-BAE6-9731737D503E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C6ACB-3B4E-4016-930D-5C2A3AB17D5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55969BE0-E581-4D7C-9B62-0FEF9ABF623B}">
      <dgm:prSet phldrT="[Texto]" custT="1"/>
      <dgm:spPr/>
      <dgm:t>
        <a:bodyPr/>
        <a:lstStyle/>
        <a:p>
          <a:r>
            <a:rPr lang="es-MX" sz="1800" b="1" dirty="0">
              <a:latin typeface="Arial" panose="020B0604020202020204" pitchFamily="34" charset="0"/>
              <a:cs typeface="Arial" panose="020B0604020202020204" pitchFamily="34" charset="0"/>
            </a:rPr>
            <a:t>Comunicación asertiva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B67EB7-1B12-4D33-A791-C603502E44D0}" type="parTrans" cxnId="{78E21A81-8F39-47D5-B149-DB9EE95470CA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DB09DD-1221-45C5-8E4B-81CEB5BF8C69}" type="sibTrans" cxnId="{78E21A81-8F39-47D5-B149-DB9EE95470CA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75E9F5-419A-495D-8A37-D095A29A1FE0}">
      <dgm:prSet phldrT="[Texto]" custT="1"/>
      <dgm:spPr/>
      <dgm:t>
        <a:bodyPr/>
        <a:lstStyle/>
        <a:p>
          <a:r>
            <a:rPr lang="es-MX" sz="1800" b="1" dirty="0">
              <a:latin typeface="Arial" panose="020B0604020202020204" pitchFamily="34" charset="0"/>
              <a:cs typeface="Arial" panose="020B0604020202020204" pitchFamily="34" charset="0"/>
            </a:rPr>
            <a:t>Establecimiento de acuerdos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1398EE-04CB-4583-981C-8F049D8FFCA6}" type="parTrans" cxnId="{26B33767-1295-4BCC-93AA-C317244AF670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E1A5A9-7978-403B-9E6F-366D7E69ED50}" type="sibTrans" cxnId="{26B33767-1295-4BCC-93AA-C317244AF670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5697F3-90DC-41F2-BAD5-8E2CB6826979}">
      <dgm:prSet phldrT="[Texto]" custT="1"/>
      <dgm:spPr/>
      <dgm:t>
        <a:bodyPr/>
        <a:lstStyle/>
        <a:p>
          <a:r>
            <a:rPr lang="es-MX" sz="1800" b="1" dirty="0">
              <a:latin typeface="Arial" panose="020B0604020202020204" pitchFamily="34" charset="0"/>
              <a:cs typeface="Arial" panose="020B0604020202020204" pitchFamily="34" charset="0"/>
            </a:rPr>
            <a:t>Comprender que una relación consta de más de una persona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06D7F1-5E38-45CD-AF24-62C9B70E508E}" type="parTrans" cxnId="{31FFC4F3-C192-4154-B448-17FDDF8265F7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B9D6D4-DF5E-464A-9F73-F414F5D9173F}" type="sibTrans" cxnId="{31FFC4F3-C192-4154-B448-17FDDF8265F7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0B717D-24EA-46BC-9D5A-D33B282F5297}">
      <dgm:prSet custT="1"/>
      <dgm:spPr/>
      <dgm:t>
        <a:bodyPr/>
        <a:lstStyle/>
        <a:p>
          <a:r>
            <a:rPr lang="es-MX" sz="1800" b="1" dirty="0">
              <a:latin typeface="Arial" panose="020B0604020202020204" pitchFamily="34" charset="0"/>
              <a:cs typeface="Arial" panose="020B0604020202020204" pitchFamily="34" charset="0"/>
            </a:rPr>
            <a:t>Cualquier relación tendrá complicaciones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256652-EF54-4EA4-9054-E99D0B5EFD52}" type="parTrans" cxnId="{7D5D1B75-CA9E-4CAD-9CE1-80666FCFEA9A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4ED463-0009-4318-B251-9384269C5976}" type="sibTrans" cxnId="{7D5D1B75-CA9E-4CAD-9CE1-80666FCFEA9A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4B6DE0-4340-408B-95DA-569A33CE826C}">
      <dgm:prSet custT="1"/>
      <dgm:spPr/>
      <dgm:t>
        <a:bodyPr/>
        <a:lstStyle/>
        <a:p>
          <a:r>
            <a:rPr lang="es-MX" sz="1800" b="1" dirty="0">
              <a:latin typeface="Arial" panose="020B0604020202020204" pitchFamily="34" charset="0"/>
              <a:cs typeface="Arial" panose="020B0604020202020204" pitchFamily="34" charset="0"/>
            </a:rPr>
            <a:t>Considerar que cualquier acción tendrá una consecuencia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0DE950-FF88-4540-9982-341E2B153511}" type="parTrans" cxnId="{40EB5CEC-9682-4137-8851-A1441B313050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599DD7-58F6-4252-B55A-2F3952B204D5}" type="sibTrans" cxnId="{40EB5CEC-9682-4137-8851-A1441B313050}">
      <dgm:prSet/>
      <dgm:spPr/>
      <dgm:t>
        <a:bodyPr/>
        <a:lstStyle/>
        <a:p>
          <a:endParaRPr lang="es-PE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02F2DB-0340-4E4A-A865-238682249CAF}" type="pres">
      <dgm:prSet presAssocID="{BA9C6ACB-3B4E-4016-930D-5C2A3AB17D5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E5143376-CEC7-4E96-86EB-BE287299A080}" type="pres">
      <dgm:prSet presAssocID="{BA9C6ACB-3B4E-4016-930D-5C2A3AB17D57}" presName="Name1" presStyleCnt="0"/>
      <dgm:spPr/>
    </dgm:pt>
    <dgm:pt modelId="{A68D4670-3C7B-4DC9-8EBB-B532156683E8}" type="pres">
      <dgm:prSet presAssocID="{BA9C6ACB-3B4E-4016-930D-5C2A3AB17D57}" presName="cycle" presStyleCnt="0"/>
      <dgm:spPr/>
    </dgm:pt>
    <dgm:pt modelId="{A3A08552-C1E9-4097-9F42-4BBF3DCD1CB5}" type="pres">
      <dgm:prSet presAssocID="{BA9C6ACB-3B4E-4016-930D-5C2A3AB17D57}" presName="srcNode" presStyleLbl="node1" presStyleIdx="0" presStyleCnt="5"/>
      <dgm:spPr/>
    </dgm:pt>
    <dgm:pt modelId="{F903FDAC-41FA-4781-A082-37B696A097E1}" type="pres">
      <dgm:prSet presAssocID="{BA9C6ACB-3B4E-4016-930D-5C2A3AB17D57}" presName="conn" presStyleLbl="parChTrans1D2" presStyleIdx="0" presStyleCnt="1"/>
      <dgm:spPr/>
      <dgm:t>
        <a:bodyPr/>
        <a:lstStyle/>
        <a:p>
          <a:endParaRPr lang="es-ES"/>
        </a:p>
      </dgm:t>
    </dgm:pt>
    <dgm:pt modelId="{9CBA09FD-7374-440F-8503-1A61565C695D}" type="pres">
      <dgm:prSet presAssocID="{BA9C6ACB-3B4E-4016-930D-5C2A3AB17D57}" presName="extraNode" presStyleLbl="node1" presStyleIdx="0" presStyleCnt="5"/>
      <dgm:spPr/>
    </dgm:pt>
    <dgm:pt modelId="{A9594957-9FE3-4537-A2FE-6BF511FA6BB7}" type="pres">
      <dgm:prSet presAssocID="{BA9C6ACB-3B4E-4016-930D-5C2A3AB17D57}" presName="dstNode" presStyleLbl="node1" presStyleIdx="0" presStyleCnt="5"/>
      <dgm:spPr/>
    </dgm:pt>
    <dgm:pt modelId="{A1C4A6D9-166C-4A25-9027-440B3AE9C98F}" type="pres">
      <dgm:prSet presAssocID="{55969BE0-E581-4D7C-9B62-0FEF9ABF623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E9624E-5CA6-4004-B561-D052E78A4669}" type="pres">
      <dgm:prSet presAssocID="{55969BE0-E581-4D7C-9B62-0FEF9ABF623B}" presName="accent_1" presStyleCnt="0"/>
      <dgm:spPr/>
    </dgm:pt>
    <dgm:pt modelId="{EBD7CE28-530B-45EF-958C-4A9F8E24A55A}" type="pres">
      <dgm:prSet presAssocID="{55969BE0-E581-4D7C-9B62-0FEF9ABF623B}" presName="accentRepeatNode" presStyleLbl="solidFgAcc1" presStyleIdx="0" presStyleCnt="5"/>
      <dgm:spPr/>
    </dgm:pt>
    <dgm:pt modelId="{928FECEA-5A12-4DD5-A869-CCD37BE4AE1F}" type="pres">
      <dgm:prSet presAssocID="{EA0B717D-24EA-46BC-9D5A-D33B282F529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6A89CA-8B3D-4FEC-8F70-435B31E185DB}" type="pres">
      <dgm:prSet presAssocID="{EA0B717D-24EA-46BC-9D5A-D33B282F5297}" presName="accent_2" presStyleCnt="0"/>
      <dgm:spPr/>
    </dgm:pt>
    <dgm:pt modelId="{89B1EEE6-BEC1-4F2B-9EA1-DCD3A954ADE8}" type="pres">
      <dgm:prSet presAssocID="{EA0B717D-24EA-46BC-9D5A-D33B282F5297}" presName="accentRepeatNode" presStyleLbl="solidFgAcc1" presStyleIdx="1" presStyleCnt="5"/>
      <dgm:spPr/>
    </dgm:pt>
    <dgm:pt modelId="{F884AB23-63BF-4A33-8972-EAB7AE56E318}" type="pres">
      <dgm:prSet presAssocID="{0E75E9F5-419A-495D-8A37-D095A29A1FE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19E278-4ACA-4CEA-8390-98B912A32F5D}" type="pres">
      <dgm:prSet presAssocID="{0E75E9F5-419A-495D-8A37-D095A29A1FE0}" presName="accent_3" presStyleCnt="0"/>
      <dgm:spPr/>
    </dgm:pt>
    <dgm:pt modelId="{3CB14B25-7941-45E4-AB7E-F724A8E8A65E}" type="pres">
      <dgm:prSet presAssocID="{0E75E9F5-419A-495D-8A37-D095A29A1FE0}" presName="accentRepeatNode" presStyleLbl="solidFgAcc1" presStyleIdx="2" presStyleCnt="5"/>
      <dgm:spPr/>
    </dgm:pt>
    <dgm:pt modelId="{5FDE0BC2-6743-427E-BED6-A9714896BB91}" type="pres">
      <dgm:prSet presAssocID="{104B6DE0-4340-408B-95DA-569A33CE82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3633B3-D6CC-4A8E-9604-D81AC19A2612}" type="pres">
      <dgm:prSet presAssocID="{104B6DE0-4340-408B-95DA-569A33CE826C}" presName="accent_4" presStyleCnt="0"/>
      <dgm:spPr/>
    </dgm:pt>
    <dgm:pt modelId="{9267C6B5-020E-4EE7-A87A-0D3425AFC6E4}" type="pres">
      <dgm:prSet presAssocID="{104B6DE0-4340-408B-95DA-569A33CE826C}" presName="accentRepeatNode" presStyleLbl="solidFgAcc1" presStyleIdx="3" presStyleCnt="5"/>
      <dgm:spPr/>
    </dgm:pt>
    <dgm:pt modelId="{3AB9E41C-0D4A-48F2-A2A8-25D1B18FF399}" type="pres">
      <dgm:prSet presAssocID="{BF5697F3-90DC-41F2-BAD5-8E2CB682697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BF4FD5-93C8-4D8C-A0B2-8318E3CE2B6B}" type="pres">
      <dgm:prSet presAssocID="{BF5697F3-90DC-41F2-BAD5-8E2CB6826979}" presName="accent_5" presStyleCnt="0"/>
      <dgm:spPr/>
    </dgm:pt>
    <dgm:pt modelId="{59670D8F-F90E-4056-896E-F1189EE3102A}" type="pres">
      <dgm:prSet presAssocID="{BF5697F3-90DC-41F2-BAD5-8E2CB6826979}" presName="accentRepeatNode" presStyleLbl="solidFgAcc1" presStyleIdx="4" presStyleCnt="5"/>
      <dgm:spPr/>
    </dgm:pt>
  </dgm:ptLst>
  <dgm:cxnLst>
    <dgm:cxn modelId="{31FFC4F3-C192-4154-B448-17FDDF8265F7}" srcId="{BA9C6ACB-3B4E-4016-930D-5C2A3AB17D57}" destId="{BF5697F3-90DC-41F2-BAD5-8E2CB6826979}" srcOrd="4" destOrd="0" parTransId="{2906D7F1-5E38-45CD-AF24-62C9B70E508E}" sibTransId="{43B9D6D4-DF5E-464A-9F73-F414F5D9173F}"/>
    <dgm:cxn modelId="{40EB5CEC-9682-4137-8851-A1441B313050}" srcId="{BA9C6ACB-3B4E-4016-930D-5C2A3AB17D57}" destId="{104B6DE0-4340-408B-95DA-569A33CE826C}" srcOrd="3" destOrd="0" parTransId="{F80DE950-FF88-4540-9982-341E2B153511}" sibTransId="{AE599DD7-58F6-4252-B55A-2F3952B204D5}"/>
    <dgm:cxn modelId="{542F48CE-E40C-4EC1-B87B-51FFE07709EF}" type="presOf" srcId="{82DB09DD-1221-45C5-8E4B-81CEB5BF8C69}" destId="{F903FDAC-41FA-4781-A082-37B696A097E1}" srcOrd="0" destOrd="0" presId="urn:microsoft.com/office/officeart/2008/layout/VerticalCurvedList"/>
    <dgm:cxn modelId="{77BA8CC6-63EB-45D0-910F-CAC9922A38DA}" type="presOf" srcId="{BF5697F3-90DC-41F2-BAD5-8E2CB6826979}" destId="{3AB9E41C-0D4A-48F2-A2A8-25D1B18FF399}" srcOrd="0" destOrd="0" presId="urn:microsoft.com/office/officeart/2008/layout/VerticalCurvedList"/>
    <dgm:cxn modelId="{F58999B5-F89E-4408-BA34-9ED0108B67C2}" type="presOf" srcId="{104B6DE0-4340-408B-95DA-569A33CE826C}" destId="{5FDE0BC2-6743-427E-BED6-A9714896BB91}" srcOrd="0" destOrd="0" presId="urn:microsoft.com/office/officeart/2008/layout/VerticalCurvedList"/>
    <dgm:cxn modelId="{61E48639-861F-422C-85A6-C51D5DAE2028}" type="presOf" srcId="{0E75E9F5-419A-495D-8A37-D095A29A1FE0}" destId="{F884AB23-63BF-4A33-8972-EAB7AE56E318}" srcOrd="0" destOrd="0" presId="urn:microsoft.com/office/officeart/2008/layout/VerticalCurvedList"/>
    <dgm:cxn modelId="{26B33767-1295-4BCC-93AA-C317244AF670}" srcId="{BA9C6ACB-3B4E-4016-930D-5C2A3AB17D57}" destId="{0E75E9F5-419A-495D-8A37-D095A29A1FE0}" srcOrd="2" destOrd="0" parTransId="{CF1398EE-04CB-4583-981C-8F049D8FFCA6}" sibTransId="{8BE1A5A9-7978-403B-9E6F-366D7E69ED50}"/>
    <dgm:cxn modelId="{794A346B-77F3-4FE4-841C-8C8CF8F31D9E}" type="presOf" srcId="{55969BE0-E581-4D7C-9B62-0FEF9ABF623B}" destId="{A1C4A6D9-166C-4A25-9027-440B3AE9C98F}" srcOrd="0" destOrd="0" presId="urn:microsoft.com/office/officeart/2008/layout/VerticalCurvedList"/>
    <dgm:cxn modelId="{78E21A81-8F39-47D5-B149-DB9EE95470CA}" srcId="{BA9C6ACB-3B4E-4016-930D-5C2A3AB17D57}" destId="{55969BE0-E581-4D7C-9B62-0FEF9ABF623B}" srcOrd="0" destOrd="0" parTransId="{C5B67EB7-1B12-4D33-A791-C603502E44D0}" sibTransId="{82DB09DD-1221-45C5-8E4B-81CEB5BF8C69}"/>
    <dgm:cxn modelId="{A87722C7-4C95-49A4-B57F-B931F6D05704}" type="presOf" srcId="{EA0B717D-24EA-46BC-9D5A-D33B282F5297}" destId="{928FECEA-5A12-4DD5-A869-CCD37BE4AE1F}" srcOrd="0" destOrd="0" presId="urn:microsoft.com/office/officeart/2008/layout/VerticalCurvedList"/>
    <dgm:cxn modelId="{7D5D1B75-CA9E-4CAD-9CE1-80666FCFEA9A}" srcId="{BA9C6ACB-3B4E-4016-930D-5C2A3AB17D57}" destId="{EA0B717D-24EA-46BC-9D5A-D33B282F5297}" srcOrd="1" destOrd="0" parTransId="{6B256652-EF54-4EA4-9054-E99D0B5EFD52}" sibTransId="{1C4ED463-0009-4318-B251-9384269C5976}"/>
    <dgm:cxn modelId="{113AA033-7827-4E74-8DA7-513D1A16D83C}" type="presOf" srcId="{BA9C6ACB-3B4E-4016-930D-5C2A3AB17D57}" destId="{9702F2DB-0340-4E4A-A865-238682249CAF}" srcOrd="0" destOrd="0" presId="urn:microsoft.com/office/officeart/2008/layout/VerticalCurvedList"/>
    <dgm:cxn modelId="{323F7A20-EAFA-45BB-8773-3AAA233A816D}" type="presParOf" srcId="{9702F2DB-0340-4E4A-A865-238682249CAF}" destId="{E5143376-CEC7-4E96-86EB-BE287299A080}" srcOrd="0" destOrd="0" presId="urn:microsoft.com/office/officeart/2008/layout/VerticalCurvedList"/>
    <dgm:cxn modelId="{60F1E136-D3CA-4150-9436-73545295E985}" type="presParOf" srcId="{E5143376-CEC7-4E96-86EB-BE287299A080}" destId="{A68D4670-3C7B-4DC9-8EBB-B532156683E8}" srcOrd="0" destOrd="0" presId="urn:microsoft.com/office/officeart/2008/layout/VerticalCurvedList"/>
    <dgm:cxn modelId="{20734F90-F17A-4E70-8FA2-09CA13E53450}" type="presParOf" srcId="{A68D4670-3C7B-4DC9-8EBB-B532156683E8}" destId="{A3A08552-C1E9-4097-9F42-4BBF3DCD1CB5}" srcOrd="0" destOrd="0" presId="urn:microsoft.com/office/officeart/2008/layout/VerticalCurvedList"/>
    <dgm:cxn modelId="{CCC210FA-ED63-4594-97D7-4569E56FFFDF}" type="presParOf" srcId="{A68D4670-3C7B-4DC9-8EBB-B532156683E8}" destId="{F903FDAC-41FA-4781-A082-37B696A097E1}" srcOrd="1" destOrd="0" presId="urn:microsoft.com/office/officeart/2008/layout/VerticalCurvedList"/>
    <dgm:cxn modelId="{2D45367D-7434-44F9-B330-C7D53D71F9D7}" type="presParOf" srcId="{A68D4670-3C7B-4DC9-8EBB-B532156683E8}" destId="{9CBA09FD-7374-440F-8503-1A61565C695D}" srcOrd="2" destOrd="0" presId="urn:microsoft.com/office/officeart/2008/layout/VerticalCurvedList"/>
    <dgm:cxn modelId="{EAE5288E-DD8E-49C7-90A5-9FEDD755D477}" type="presParOf" srcId="{A68D4670-3C7B-4DC9-8EBB-B532156683E8}" destId="{A9594957-9FE3-4537-A2FE-6BF511FA6BB7}" srcOrd="3" destOrd="0" presId="urn:microsoft.com/office/officeart/2008/layout/VerticalCurvedList"/>
    <dgm:cxn modelId="{982CB775-9203-460A-85A9-E3CF37913AC0}" type="presParOf" srcId="{E5143376-CEC7-4E96-86EB-BE287299A080}" destId="{A1C4A6D9-166C-4A25-9027-440B3AE9C98F}" srcOrd="1" destOrd="0" presId="urn:microsoft.com/office/officeart/2008/layout/VerticalCurvedList"/>
    <dgm:cxn modelId="{68CDADCE-B969-46A9-8000-181A23794276}" type="presParOf" srcId="{E5143376-CEC7-4E96-86EB-BE287299A080}" destId="{D3E9624E-5CA6-4004-B561-D052E78A4669}" srcOrd="2" destOrd="0" presId="urn:microsoft.com/office/officeart/2008/layout/VerticalCurvedList"/>
    <dgm:cxn modelId="{A29CD94D-B420-4D07-B725-02A0DC2F344D}" type="presParOf" srcId="{D3E9624E-5CA6-4004-B561-D052E78A4669}" destId="{EBD7CE28-530B-45EF-958C-4A9F8E24A55A}" srcOrd="0" destOrd="0" presId="urn:microsoft.com/office/officeart/2008/layout/VerticalCurvedList"/>
    <dgm:cxn modelId="{0FE56696-F278-4C6D-A435-9498D4BCF114}" type="presParOf" srcId="{E5143376-CEC7-4E96-86EB-BE287299A080}" destId="{928FECEA-5A12-4DD5-A869-CCD37BE4AE1F}" srcOrd="3" destOrd="0" presId="urn:microsoft.com/office/officeart/2008/layout/VerticalCurvedList"/>
    <dgm:cxn modelId="{9011CA31-0511-4874-BE5E-3155B35377B0}" type="presParOf" srcId="{E5143376-CEC7-4E96-86EB-BE287299A080}" destId="{3D6A89CA-8B3D-4FEC-8F70-435B31E185DB}" srcOrd="4" destOrd="0" presId="urn:microsoft.com/office/officeart/2008/layout/VerticalCurvedList"/>
    <dgm:cxn modelId="{0A7FB6F7-9956-4672-AA3A-F7CF80C2ABBF}" type="presParOf" srcId="{3D6A89CA-8B3D-4FEC-8F70-435B31E185DB}" destId="{89B1EEE6-BEC1-4F2B-9EA1-DCD3A954ADE8}" srcOrd="0" destOrd="0" presId="urn:microsoft.com/office/officeart/2008/layout/VerticalCurvedList"/>
    <dgm:cxn modelId="{9A74C2FD-96C8-4D3B-90E6-37764BE6C199}" type="presParOf" srcId="{E5143376-CEC7-4E96-86EB-BE287299A080}" destId="{F884AB23-63BF-4A33-8972-EAB7AE56E318}" srcOrd="5" destOrd="0" presId="urn:microsoft.com/office/officeart/2008/layout/VerticalCurvedList"/>
    <dgm:cxn modelId="{6D3444F5-35CF-48BA-A556-26BF84EA57F1}" type="presParOf" srcId="{E5143376-CEC7-4E96-86EB-BE287299A080}" destId="{3F19E278-4ACA-4CEA-8390-98B912A32F5D}" srcOrd="6" destOrd="0" presId="urn:microsoft.com/office/officeart/2008/layout/VerticalCurvedList"/>
    <dgm:cxn modelId="{2DBE7B6F-D042-40A1-8678-9E03F8FAE970}" type="presParOf" srcId="{3F19E278-4ACA-4CEA-8390-98B912A32F5D}" destId="{3CB14B25-7941-45E4-AB7E-F724A8E8A65E}" srcOrd="0" destOrd="0" presId="urn:microsoft.com/office/officeart/2008/layout/VerticalCurvedList"/>
    <dgm:cxn modelId="{822C50D5-77CC-491E-9E93-94CF569246B6}" type="presParOf" srcId="{E5143376-CEC7-4E96-86EB-BE287299A080}" destId="{5FDE0BC2-6743-427E-BED6-A9714896BB91}" srcOrd="7" destOrd="0" presId="urn:microsoft.com/office/officeart/2008/layout/VerticalCurvedList"/>
    <dgm:cxn modelId="{4783B248-2C22-4ED5-82EE-9438311F71A9}" type="presParOf" srcId="{E5143376-CEC7-4E96-86EB-BE287299A080}" destId="{F83633B3-D6CC-4A8E-9604-D81AC19A2612}" srcOrd="8" destOrd="0" presId="urn:microsoft.com/office/officeart/2008/layout/VerticalCurvedList"/>
    <dgm:cxn modelId="{49E4CEF8-364B-43AA-81D2-8468D90FB448}" type="presParOf" srcId="{F83633B3-D6CC-4A8E-9604-D81AC19A2612}" destId="{9267C6B5-020E-4EE7-A87A-0D3425AFC6E4}" srcOrd="0" destOrd="0" presId="urn:microsoft.com/office/officeart/2008/layout/VerticalCurvedList"/>
    <dgm:cxn modelId="{451FF13D-E8F5-4552-AE53-9DF8C9FAD684}" type="presParOf" srcId="{E5143376-CEC7-4E96-86EB-BE287299A080}" destId="{3AB9E41C-0D4A-48F2-A2A8-25D1B18FF399}" srcOrd="9" destOrd="0" presId="urn:microsoft.com/office/officeart/2008/layout/VerticalCurvedList"/>
    <dgm:cxn modelId="{DFDBCFC8-02C4-45EF-9A64-8A5B7BEBE885}" type="presParOf" srcId="{E5143376-CEC7-4E96-86EB-BE287299A080}" destId="{56BF4FD5-93C8-4D8C-A0B2-8318E3CE2B6B}" srcOrd="10" destOrd="0" presId="urn:microsoft.com/office/officeart/2008/layout/VerticalCurvedList"/>
    <dgm:cxn modelId="{9B0FDDBE-021F-4296-8DC1-B463FBFE34AE}" type="presParOf" srcId="{56BF4FD5-93C8-4D8C-A0B2-8318E3CE2B6B}" destId="{59670D8F-F90E-4056-896E-F1189EE310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EFE1-C76A-4C7A-B83C-C47739647E0A}">
      <dsp:nvSpPr>
        <dsp:cNvPr id="0" name=""/>
        <dsp:cNvSpPr/>
      </dsp:nvSpPr>
      <dsp:spPr>
        <a:xfrm>
          <a:off x="3042" y="146576"/>
          <a:ext cx="296614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Atender</a:t>
          </a:r>
          <a:endParaRPr lang="es-ES" sz="2300" b="1" kern="1200" dirty="0"/>
        </a:p>
      </dsp:txBody>
      <dsp:txXfrm>
        <a:off x="3042" y="146576"/>
        <a:ext cx="2966148" cy="662400"/>
      </dsp:txXfrm>
    </dsp:sp>
    <dsp:sp modelId="{DFAAC83A-7535-4349-8D39-1DE8EA032FE5}">
      <dsp:nvSpPr>
        <dsp:cNvPr id="0" name=""/>
        <dsp:cNvSpPr/>
      </dsp:nvSpPr>
      <dsp:spPr>
        <a:xfrm>
          <a:off x="3042" y="808976"/>
          <a:ext cx="2966148" cy="32672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Un ambiente no distractor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smtClean="0">
              <a:latin typeface="Arial" panose="020B0604020202020204" pitchFamily="34" charset="0"/>
              <a:cs typeface="Arial" panose="020B0604020202020204" pitchFamily="34" charset="0"/>
            </a:rPr>
            <a:t>Contacto Visual</a:t>
          </a:r>
          <a:endParaRPr lang="es-MX" altLang="es-VE" sz="2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smtClean="0">
              <a:latin typeface="Arial" panose="020B0604020202020204" pitchFamily="34" charset="0"/>
              <a:cs typeface="Arial" panose="020B0604020202020204" pitchFamily="34" charset="0"/>
            </a:rPr>
            <a:t>Movimientos adecuados del cuerpo</a:t>
          </a:r>
          <a:endParaRPr lang="es-MX" altLang="es-VE" sz="2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Postura de involucramiento</a:t>
          </a:r>
          <a:endParaRPr lang="es-MX" altLang="es-VE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2" y="808976"/>
        <a:ext cx="2966148" cy="3267236"/>
      </dsp:txXfrm>
    </dsp:sp>
    <dsp:sp modelId="{53AAF368-CF4C-49B0-BA2E-AFD302049DFA}">
      <dsp:nvSpPr>
        <dsp:cNvPr id="0" name=""/>
        <dsp:cNvSpPr/>
      </dsp:nvSpPr>
      <dsp:spPr>
        <a:xfrm>
          <a:off x="3384450" y="146576"/>
          <a:ext cx="2966148" cy="6624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Mantener la atención</a:t>
          </a:r>
          <a:endParaRPr lang="es-ES" sz="2300" b="1" kern="1200" dirty="0"/>
        </a:p>
      </dsp:txBody>
      <dsp:txXfrm>
        <a:off x="3384450" y="146576"/>
        <a:ext cx="2966148" cy="662400"/>
      </dsp:txXfrm>
    </dsp:sp>
    <dsp:sp modelId="{CFEE7FD8-2D5F-4E82-A07C-A165E67D0151}">
      <dsp:nvSpPr>
        <dsp:cNvPr id="0" name=""/>
        <dsp:cNvSpPr/>
      </dsp:nvSpPr>
      <dsp:spPr>
        <a:xfrm>
          <a:off x="3384450" y="808976"/>
          <a:ext cx="2966148" cy="326723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Usar preguntas inusuales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smtClean="0">
              <a:latin typeface="Arial" panose="020B0604020202020204" pitchFamily="34" charset="0"/>
              <a:cs typeface="Arial" panose="020B0604020202020204" pitchFamily="34" charset="0"/>
            </a:rPr>
            <a:t>Usar frases cortas de apoyo</a:t>
          </a:r>
          <a:endParaRPr lang="es-MX" altLang="es-VE" sz="2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Usar, estimular e invitar a hablar libremente</a:t>
          </a:r>
          <a:endParaRPr lang="es-MX" altLang="es-VE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4450" y="808976"/>
        <a:ext cx="2966148" cy="3267236"/>
      </dsp:txXfrm>
    </dsp:sp>
    <dsp:sp modelId="{C7E715CF-BC18-4398-A092-E653C1F5A96D}">
      <dsp:nvSpPr>
        <dsp:cNvPr id="0" name=""/>
        <dsp:cNvSpPr/>
      </dsp:nvSpPr>
      <dsp:spPr>
        <a:xfrm>
          <a:off x="6765859" y="146576"/>
          <a:ext cx="2966148" cy="6624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/>
            <a:t>Servir de espejo</a:t>
          </a:r>
          <a:endParaRPr lang="es-ES" sz="2300" b="1" kern="1200" dirty="0"/>
        </a:p>
      </dsp:txBody>
      <dsp:txXfrm>
        <a:off x="6765859" y="146576"/>
        <a:ext cx="2966148" cy="662400"/>
      </dsp:txXfrm>
    </dsp:sp>
    <dsp:sp modelId="{EEEBBEE2-84DC-4DD7-B0DF-C5E5BFE06E9A}">
      <dsp:nvSpPr>
        <dsp:cNvPr id="0" name=""/>
        <dsp:cNvSpPr/>
      </dsp:nvSpPr>
      <dsp:spPr>
        <a:xfrm>
          <a:off x="6765859" y="808976"/>
          <a:ext cx="2966148" cy="326723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Hacer resumen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smtClean="0">
              <a:latin typeface="Arial" panose="020B0604020202020204" pitchFamily="34" charset="0"/>
              <a:cs typeface="Arial" panose="020B0604020202020204" pitchFamily="34" charset="0"/>
            </a:rPr>
            <a:t>Reflejar sentimientos</a:t>
          </a:r>
          <a:endParaRPr lang="es-MX" altLang="es-VE" sz="2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smtClean="0">
              <a:latin typeface="Arial" panose="020B0604020202020204" pitchFamily="34" charset="0"/>
              <a:cs typeface="Arial" panose="020B0604020202020204" pitchFamily="34" charset="0"/>
            </a:rPr>
            <a:t>Parafrasear</a:t>
          </a:r>
          <a:endParaRPr lang="es-MX" altLang="es-VE" sz="2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s-VE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Reflejar significado (relacionar sentimientos y contenido)</a:t>
          </a:r>
          <a:endParaRPr lang="es-MX" altLang="es-VE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65859" y="808976"/>
        <a:ext cx="2966148" cy="326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87EB9-79A6-41A3-A4FC-6854285D18AD}">
      <dsp:nvSpPr>
        <dsp:cNvPr id="0" name=""/>
        <dsp:cNvSpPr/>
      </dsp:nvSpPr>
      <dsp:spPr>
        <a:xfrm>
          <a:off x="4574321" y="28151"/>
          <a:ext cx="1582773" cy="6842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>
              <a:latin typeface="Arial" panose="020B0604020202020204" pitchFamily="34" charset="0"/>
              <a:cs typeface="Arial" panose="020B0604020202020204" pitchFamily="34" charset="0"/>
            </a:rPr>
            <a:t>Comprensión empática</a:t>
          </a:r>
          <a:endParaRPr lang="es-V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7725" y="61555"/>
        <a:ext cx="1515965" cy="617476"/>
      </dsp:txXfrm>
    </dsp:sp>
    <dsp:sp modelId="{3C6B789F-9977-4270-A2FB-42AB3BADAF1C}">
      <dsp:nvSpPr>
        <dsp:cNvPr id="0" name=""/>
        <dsp:cNvSpPr/>
      </dsp:nvSpPr>
      <dsp:spPr>
        <a:xfrm>
          <a:off x="3247538" y="370293"/>
          <a:ext cx="4236340" cy="4236340"/>
        </a:xfrm>
        <a:custGeom>
          <a:avLst/>
          <a:gdLst/>
          <a:ahLst/>
          <a:cxnLst/>
          <a:rect l="0" t="0" r="0" b="0"/>
          <a:pathLst>
            <a:path>
              <a:moveTo>
                <a:pt x="2995708" y="190328"/>
              </a:moveTo>
              <a:arcTo wR="2118170" hR="2118170" stAng="17668478" swAng="45798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91A38-1E4A-48C6-89D3-59462B5BFD54}">
      <dsp:nvSpPr>
        <dsp:cNvPr id="0" name=""/>
        <dsp:cNvSpPr/>
      </dsp:nvSpPr>
      <dsp:spPr>
        <a:xfrm>
          <a:off x="6297885" y="745834"/>
          <a:ext cx="1447751" cy="8439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>
              <a:latin typeface="Arial" panose="020B0604020202020204" pitchFamily="34" charset="0"/>
              <a:cs typeface="Arial" panose="020B0604020202020204" pitchFamily="34" charset="0"/>
            </a:rPr>
            <a:t>Ubicarse en el contexto</a:t>
          </a:r>
          <a:endParaRPr lang="es-PE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39083" y="787032"/>
        <a:ext cx="1365355" cy="761548"/>
      </dsp:txXfrm>
    </dsp:sp>
    <dsp:sp modelId="{76928A6D-B17D-448C-845B-7878684A7294}">
      <dsp:nvSpPr>
        <dsp:cNvPr id="0" name=""/>
        <dsp:cNvSpPr/>
      </dsp:nvSpPr>
      <dsp:spPr>
        <a:xfrm>
          <a:off x="3247538" y="370293"/>
          <a:ext cx="4236340" cy="4236340"/>
        </a:xfrm>
        <a:custGeom>
          <a:avLst/>
          <a:gdLst/>
          <a:ahLst/>
          <a:cxnLst/>
          <a:rect l="0" t="0" r="0" b="0"/>
          <a:pathLst>
            <a:path>
              <a:moveTo>
                <a:pt x="4108043" y="1392186"/>
              </a:moveTo>
              <a:arcTo wR="2118170" hR="2118170" stAng="20397363" swAng="92355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14BBB-3143-4A31-B35F-3C50E37E4D9C}">
      <dsp:nvSpPr>
        <dsp:cNvPr id="0" name=""/>
        <dsp:cNvSpPr/>
      </dsp:nvSpPr>
      <dsp:spPr>
        <a:xfrm>
          <a:off x="6724226" y="2503601"/>
          <a:ext cx="1413091" cy="912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Selección adecuada del canal</a:t>
          </a:r>
          <a:endParaRPr lang="es-V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68766" y="2548141"/>
        <a:ext cx="1324011" cy="823318"/>
      </dsp:txXfrm>
    </dsp:sp>
    <dsp:sp modelId="{C6B6928E-8435-42AD-ADB6-6CF5482B1D9C}">
      <dsp:nvSpPr>
        <dsp:cNvPr id="0" name=""/>
        <dsp:cNvSpPr/>
      </dsp:nvSpPr>
      <dsp:spPr>
        <a:xfrm>
          <a:off x="3247538" y="370293"/>
          <a:ext cx="4236340" cy="4236340"/>
        </a:xfrm>
        <a:custGeom>
          <a:avLst/>
          <a:gdLst/>
          <a:ahLst/>
          <a:cxnLst/>
          <a:rect l="0" t="0" r="0" b="0"/>
          <a:pathLst>
            <a:path>
              <a:moveTo>
                <a:pt x="3946724" y="3187299"/>
              </a:moveTo>
              <a:arcTo wR="2118170" hR="2118170" stAng="1818853" swAng="78995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CB21C-C2C9-4F33-B7BA-DF02D63070D3}">
      <dsp:nvSpPr>
        <dsp:cNvPr id="0" name=""/>
        <dsp:cNvSpPr/>
      </dsp:nvSpPr>
      <dsp:spPr>
        <a:xfrm>
          <a:off x="5482397" y="4058227"/>
          <a:ext cx="1604701" cy="6772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Honestidad y congruencia</a:t>
          </a:r>
          <a:endParaRPr lang="es-V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15459" y="4091289"/>
        <a:ext cx="1538577" cy="611159"/>
      </dsp:txXfrm>
    </dsp:sp>
    <dsp:sp modelId="{E4644D27-A3C4-4D89-AE42-8BEB693EB081}">
      <dsp:nvSpPr>
        <dsp:cNvPr id="0" name=""/>
        <dsp:cNvSpPr/>
      </dsp:nvSpPr>
      <dsp:spPr>
        <a:xfrm>
          <a:off x="3247538" y="370293"/>
          <a:ext cx="4236340" cy="4236340"/>
        </a:xfrm>
        <a:custGeom>
          <a:avLst/>
          <a:gdLst/>
          <a:ahLst/>
          <a:cxnLst/>
          <a:rect l="0" t="0" r="0" b="0"/>
          <a:pathLst>
            <a:path>
              <a:moveTo>
                <a:pt x="2163642" y="4235852"/>
              </a:moveTo>
              <a:arcTo wR="2118170" hR="2118170" stAng="5326194" swAng="347704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FEA0A-FA01-4078-A64D-EA32E3EFB33E}">
      <dsp:nvSpPr>
        <dsp:cNvPr id="0" name=""/>
        <dsp:cNvSpPr/>
      </dsp:nvSpPr>
      <dsp:spPr>
        <a:xfrm>
          <a:off x="3767150" y="4056225"/>
          <a:ext cx="1359036" cy="68128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>
              <a:latin typeface="Arial" panose="020B0604020202020204" pitchFamily="34" charset="0"/>
              <a:cs typeface="Arial" panose="020B0604020202020204" pitchFamily="34" charset="0"/>
            </a:rPr>
            <a:t>Escucha activa</a:t>
          </a:r>
          <a:endParaRPr lang="es-PE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00408" y="4089483"/>
        <a:ext cx="1292520" cy="614772"/>
      </dsp:txXfrm>
    </dsp:sp>
    <dsp:sp modelId="{1BD448C0-16C1-40E3-A18B-57911B9973E2}">
      <dsp:nvSpPr>
        <dsp:cNvPr id="0" name=""/>
        <dsp:cNvSpPr/>
      </dsp:nvSpPr>
      <dsp:spPr>
        <a:xfrm>
          <a:off x="3247538" y="370293"/>
          <a:ext cx="4236340" cy="4236340"/>
        </a:xfrm>
        <a:custGeom>
          <a:avLst/>
          <a:gdLst/>
          <a:ahLst/>
          <a:cxnLst/>
          <a:rect l="0" t="0" r="0" b="0"/>
          <a:pathLst>
            <a:path>
              <a:moveTo>
                <a:pt x="566947" y="3560513"/>
              </a:moveTo>
              <a:arcTo wR="2118170" hR="2118170" stAng="8224981" swAng="879808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1EDA0-0D80-40B8-8D0C-2A5431E4AD3B}">
      <dsp:nvSpPr>
        <dsp:cNvPr id="0" name=""/>
        <dsp:cNvSpPr/>
      </dsp:nvSpPr>
      <dsp:spPr>
        <a:xfrm>
          <a:off x="2730206" y="2589015"/>
          <a:ext cx="1140877" cy="741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>
              <a:latin typeface="Arial" panose="020B0604020202020204" pitchFamily="34" charset="0"/>
              <a:cs typeface="Arial" panose="020B0604020202020204" pitchFamily="34" charset="0"/>
            </a:rPr>
            <a:t>Respeto</a:t>
          </a:r>
          <a:endParaRPr lang="es-V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66406" y="2625215"/>
        <a:ext cx="1068477" cy="669170"/>
      </dsp:txXfrm>
    </dsp:sp>
    <dsp:sp modelId="{97B72C0F-1A2E-4211-88AA-C01A7DC37671}">
      <dsp:nvSpPr>
        <dsp:cNvPr id="0" name=""/>
        <dsp:cNvSpPr/>
      </dsp:nvSpPr>
      <dsp:spPr>
        <a:xfrm>
          <a:off x="3247538" y="370293"/>
          <a:ext cx="4236340" cy="4236340"/>
        </a:xfrm>
        <a:custGeom>
          <a:avLst/>
          <a:gdLst/>
          <a:ahLst/>
          <a:cxnLst/>
          <a:rect l="0" t="0" r="0" b="0"/>
          <a:pathLst>
            <a:path>
              <a:moveTo>
                <a:pt x="2575" y="2013755"/>
              </a:moveTo>
              <a:arcTo wR="2118170" hR="2118170" stAng="10969532" swAng="101504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10A93-05A4-47A6-9619-9660DA0A1D30}">
      <dsp:nvSpPr>
        <dsp:cNvPr id="0" name=""/>
        <dsp:cNvSpPr/>
      </dsp:nvSpPr>
      <dsp:spPr>
        <a:xfrm>
          <a:off x="2887385" y="752011"/>
          <a:ext cx="1644541" cy="831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Ser concreto al expresarse</a:t>
          </a:r>
          <a:endParaRPr lang="es-V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27980" y="792606"/>
        <a:ext cx="1563351" cy="750399"/>
      </dsp:txXfrm>
    </dsp:sp>
    <dsp:sp modelId="{BB9A9D27-1059-45B1-BAE6-9731737D503E}">
      <dsp:nvSpPr>
        <dsp:cNvPr id="0" name=""/>
        <dsp:cNvSpPr/>
      </dsp:nvSpPr>
      <dsp:spPr>
        <a:xfrm>
          <a:off x="3247538" y="370293"/>
          <a:ext cx="4236340" cy="4236340"/>
        </a:xfrm>
        <a:custGeom>
          <a:avLst/>
          <a:gdLst/>
          <a:ahLst/>
          <a:cxnLst/>
          <a:rect l="0" t="0" r="0" b="0"/>
          <a:pathLst>
            <a:path>
              <a:moveTo>
                <a:pt x="984995" y="328600"/>
              </a:moveTo>
              <a:arcTo wR="2118170" hR="2118170" stAng="14259455" swAng="468575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3FDAC-41FA-4781-A082-37B696A097E1}">
      <dsp:nvSpPr>
        <dsp:cNvPr id="0" name=""/>
        <dsp:cNvSpPr/>
      </dsp:nvSpPr>
      <dsp:spPr>
        <a:xfrm>
          <a:off x="-3611662" y="-555015"/>
          <a:ext cx="4305471" cy="4305471"/>
        </a:xfrm>
        <a:prstGeom prst="blockArc">
          <a:avLst>
            <a:gd name="adj1" fmla="val 18900000"/>
            <a:gd name="adj2" fmla="val 2700000"/>
            <a:gd name="adj3" fmla="val 502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A6D9-166C-4A25-9027-440B3AE9C98F}">
      <dsp:nvSpPr>
        <dsp:cNvPr id="0" name=""/>
        <dsp:cNvSpPr/>
      </dsp:nvSpPr>
      <dsp:spPr>
        <a:xfrm>
          <a:off x="304278" y="199651"/>
          <a:ext cx="8701944" cy="399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1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Comunicación asertiva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278" y="199651"/>
        <a:ext cx="8701944" cy="399557"/>
      </dsp:txXfrm>
    </dsp:sp>
    <dsp:sp modelId="{EBD7CE28-530B-45EF-958C-4A9F8E24A55A}">
      <dsp:nvSpPr>
        <dsp:cNvPr id="0" name=""/>
        <dsp:cNvSpPr/>
      </dsp:nvSpPr>
      <dsp:spPr>
        <a:xfrm>
          <a:off x="54554" y="149706"/>
          <a:ext cx="499447" cy="499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FECEA-5A12-4DD5-A869-CCD37BE4AE1F}">
      <dsp:nvSpPr>
        <dsp:cNvPr id="0" name=""/>
        <dsp:cNvSpPr/>
      </dsp:nvSpPr>
      <dsp:spPr>
        <a:xfrm>
          <a:off x="590589" y="798796"/>
          <a:ext cx="8415632" cy="399557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1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>
              <a:latin typeface="Arial" panose="020B0604020202020204" pitchFamily="34" charset="0"/>
              <a:cs typeface="Arial" panose="020B0604020202020204" pitchFamily="34" charset="0"/>
            </a:rPr>
            <a:t>Cualquier relación tendrá complicaciones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0589" y="798796"/>
        <a:ext cx="8415632" cy="399557"/>
      </dsp:txXfrm>
    </dsp:sp>
    <dsp:sp modelId="{89B1EEE6-BEC1-4F2B-9EA1-DCD3A954ADE8}">
      <dsp:nvSpPr>
        <dsp:cNvPr id="0" name=""/>
        <dsp:cNvSpPr/>
      </dsp:nvSpPr>
      <dsp:spPr>
        <a:xfrm>
          <a:off x="340865" y="748851"/>
          <a:ext cx="499447" cy="499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4AB23-63BF-4A33-8972-EAB7AE56E318}">
      <dsp:nvSpPr>
        <dsp:cNvPr id="0" name=""/>
        <dsp:cNvSpPr/>
      </dsp:nvSpPr>
      <dsp:spPr>
        <a:xfrm>
          <a:off x="678464" y="1397941"/>
          <a:ext cx="8327758" cy="399557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1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>
              <a:latin typeface="Arial" panose="020B0604020202020204" pitchFamily="34" charset="0"/>
              <a:cs typeface="Arial" panose="020B0604020202020204" pitchFamily="34" charset="0"/>
            </a:rPr>
            <a:t>Establecimiento de acuerdos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8464" y="1397941"/>
        <a:ext cx="8327758" cy="399557"/>
      </dsp:txXfrm>
    </dsp:sp>
    <dsp:sp modelId="{3CB14B25-7941-45E4-AB7E-F724A8E8A65E}">
      <dsp:nvSpPr>
        <dsp:cNvPr id="0" name=""/>
        <dsp:cNvSpPr/>
      </dsp:nvSpPr>
      <dsp:spPr>
        <a:xfrm>
          <a:off x="428740" y="1347996"/>
          <a:ext cx="499447" cy="499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E0BC2-6743-427E-BED6-A9714896BB91}">
      <dsp:nvSpPr>
        <dsp:cNvPr id="0" name=""/>
        <dsp:cNvSpPr/>
      </dsp:nvSpPr>
      <dsp:spPr>
        <a:xfrm>
          <a:off x="590589" y="1997086"/>
          <a:ext cx="8415632" cy="399557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1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Considerar que cualquier acción tendrá una consecuencia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0589" y="1997086"/>
        <a:ext cx="8415632" cy="399557"/>
      </dsp:txXfrm>
    </dsp:sp>
    <dsp:sp modelId="{9267C6B5-020E-4EE7-A87A-0D3425AFC6E4}">
      <dsp:nvSpPr>
        <dsp:cNvPr id="0" name=""/>
        <dsp:cNvSpPr/>
      </dsp:nvSpPr>
      <dsp:spPr>
        <a:xfrm>
          <a:off x="340865" y="1947141"/>
          <a:ext cx="499447" cy="499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9E41C-0D4A-48F2-A2A8-25D1B18FF399}">
      <dsp:nvSpPr>
        <dsp:cNvPr id="0" name=""/>
        <dsp:cNvSpPr/>
      </dsp:nvSpPr>
      <dsp:spPr>
        <a:xfrm>
          <a:off x="304278" y="2596231"/>
          <a:ext cx="8701944" cy="399557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1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Comprender que una relación consta de más de una persona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278" y="2596231"/>
        <a:ext cx="8701944" cy="399557"/>
      </dsp:txXfrm>
    </dsp:sp>
    <dsp:sp modelId="{59670D8F-F90E-4056-896E-F1189EE3102A}">
      <dsp:nvSpPr>
        <dsp:cNvPr id="0" name=""/>
        <dsp:cNvSpPr/>
      </dsp:nvSpPr>
      <dsp:spPr>
        <a:xfrm>
          <a:off x="54554" y="2546286"/>
          <a:ext cx="499447" cy="499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13FF-DAD0-4A57-BC88-3ADCEDB569D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7BF2-E25C-416F-B974-26A2DDEA6F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11E1-BBBC-4B78-B90B-481EAD0B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F4A4-BC37-46A2-8B77-EA4547BE6755}" type="datetime1">
              <a:rPr lang="es-PE" smtClean="0"/>
              <a:t>12/07/2021</a:t>
            </a:fld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9BAE0-8170-405A-9680-11C34F0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70423D-67EB-4A83-8404-8FA977E0E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2409825"/>
            <a:ext cx="2076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Explora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CD7093-8F3B-4F44-B82F-4876C5FF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18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Exploración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06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Construc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Construcción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C7FE44C2-85EB-4EA5-9D98-8C13439E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803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Ejecu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18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Ejecución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3" name="Marcador de fecha 4">
            <a:extLst>
              <a:ext uri="{FF2B5EF4-FFF2-40B4-BE49-F238E27FC236}">
                <a16:creationId xmlns:a16="http://schemas.microsoft.com/office/drawing/2014/main" id="{15DA81FF-6BF9-4A15-B5F8-EB10832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198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 virt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2416D-2579-4EF8-8D54-F196C37C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AAA2DD2E-6C0F-4F28-96EA-BFB67EB8066C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BBA1C-5FF3-474C-9F96-DD4A24CF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31DC1F-1FC0-4F2C-BD73-80CE166B10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B89250-D54E-487C-80F4-058D20B788C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8E0467B-16B6-44F4-8464-EA4E40E0EE3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B87943-1FB8-4769-955B-E9CB04115AF3}"/>
              </a:ext>
            </a:extLst>
          </p:cNvPr>
          <p:cNvSpPr txBox="1"/>
          <p:nvPr userDrawn="1"/>
        </p:nvSpPr>
        <p:spPr>
          <a:xfrm>
            <a:off x="490899" y="2245242"/>
            <a:ext cx="143131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</a:t>
            </a:r>
          </a:p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</a:p>
          <a:p>
            <a:endParaRPr lang="es-PE" sz="2200" b="1" dirty="0">
              <a:solidFill>
                <a:srgbClr val="E91A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FDD2013-8C98-49BF-95AB-89FEF7AB9D45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E3985964-552D-456B-8687-3F8C9FF580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70163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Foro, chat, wiki, tarea, encuesta, </a:t>
            </a:r>
            <a:r>
              <a:rPr lang="es-PE" dirty="0" err="1"/>
              <a:t>etc</a:t>
            </a:r>
            <a:endParaRPr lang="es-PE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2AB021-47E2-4C09-A142-FF5F86A218CF}"/>
              </a:ext>
            </a:extLst>
          </p:cNvPr>
          <p:cNvCxnSpPr/>
          <p:nvPr userDrawn="1"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E330D9CB-693C-4F86-80C5-4C8A8F422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6" y="4074067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Escribir instrucciones para el estudiante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AE6BCA-E285-48C6-A8C0-FADD14FF689A}"/>
              </a:ext>
            </a:extLst>
          </p:cNvPr>
          <p:cNvCxnSpPr/>
          <p:nvPr userDrawn="1"/>
        </p:nvCxnSpPr>
        <p:spPr>
          <a:xfrm>
            <a:off x="490899" y="3966811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93D2A2A5-DF0A-48D6-A500-3230AB9327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55" y="2278955"/>
            <a:ext cx="319709" cy="322137"/>
          </a:xfrm>
          <a:prstGeom prst="rect">
            <a:avLst/>
          </a:prstGeom>
        </p:spPr>
      </p:pic>
      <p:pic>
        <p:nvPicPr>
          <p:cNvPr id="20" name="Imagen 1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62DB964B-817F-4B84-880E-3231CB164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55" y="4085774"/>
            <a:ext cx="319709" cy="32213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C2C5C6E-D7AA-41F9-8B8A-15D47BEF2173}"/>
              </a:ext>
            </a:extLst>
          </p:cNvPr>
          <p:cNvSpPr txBox="1"/>
          <p:nvPr userDrawn="1"/>
        </p:nvSpPr>
        <p:spPr>
          <a:xfrm>
            <a:off x="492733" y="4077565"/>
            <a:ext cx="1878991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Indicaciones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7FAE55-BFB5-49E4-AFAF-3A0AA3D3B752}"/>
              </a:ext>
            </a:extLst>
          </p:cNvPr>
          <p:cNvSpPr txBox="1"/>
          <p:nvPr userDrawn="1"/>
        </p:nvSpPr>
        <p:spPr>
          <a:xfrm>
            <a:off x="490899" y="723974"/>
            <a:ext cx="8160732" cy="13388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6500" b="1" spc="-300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virtual</a:t>
            </a:r>
          </a:p>
          <a:p>
            <a:endParaRPr lang="es-PE" sz="2200" b="1" spc="-300" dirty="0">
              <a:solidFill>
                <a:srgbClr val="E91A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3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s objetos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20" name="Marcador de fecha 4">
            <a:extLst>
              <a:ext uri="{FF2B5EF4-FFF2-40B4-BE49-F238E27FC236}">
                <a16:creationId xmlns:a16="http://schemas.microsoft.com/office/drawing/2014/main" id="{4186CD4E-89CD-4061-B270-7D65BD3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  <p:pic>
        <p:nvPicPr>
          <p:cNvPr id="3" name="Imagen 2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B64AF863-3EB7-4BF0-BEB1-C5EFB314C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62723"/>
            <a:ext cx="10858501" cy="31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a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9B93153-71A6-4B2E-90CB-D9918AD07EBD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396C4A-49D6-4959-A897-0CB400EDD3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317FD6D-E363-4AB5-9655-87888001B88C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E0C97C6-4F2A-4535-B604-9EBDFE37836F}"/>
              </a:ext>
            </a:extLst>
          </p:cNvPr>
          <p:cNvCxnSpPr>
            <a:cxnSpLocks/>
          </p:cNvCxnSpPr>
          <p:nvPr userDrawn="1"/>
        </p:nvCxnSpPr>
        <p:spPr>
          <a:xfrm>
            <a:off x="495299" y="572611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C977F32-49A0-46E1-958B-6AE5FD38542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E07713EE-A629-47F6-8CE4-01F17AB207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588" y="5811836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Curso 01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DB1769EC-A869-4405-83FD-27DD3A9D0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1258" y="5811836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Tema: Cómo constituir una empresa</a:t>
            </a:r>
          </a:p>
        </p:txBody>
      </p:sp>
      <p:sp>
        <p:nvSpPr>
          <p:cNvPr id="19" name="Marcador de texto 16">
            <a:extLst>
              <a:ext uri="{FF2B5EF4-FFF2-40B4-BE49-F238E27FC236}">
                <a16:creationId xmlns:a16="http://schemas.microsoft.com/office/drawing/2014/main" id="{5077035D-3BC3-49B8-A264-205D17420A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6126954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Administración de Empresas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46E166A3-EF5E-467A-BB9D-68C28DDE67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1258" y="6126954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Escuela de Negocios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D73110-FFEA-4DD0-884E-8A0554B21B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" y="509592"/>
            <a:ext cx="10867292" cy="31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ador de lo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16756-0B9D-454A-8637-2D60D0D8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none"/>
          <a:lstStyle/>
          <a:p>
            <a:fld id="{846330B1-98A4-4063-928A-62968C13FE51}" type="datetime1">
              <a:rPr lang="es-PE" smtClean="0"/>
              <a:t>12/07/2021</a:t>
            </a:fld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4D2B8-0BC1-4E91-A62C-5B0A60C6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/>
          <a:lstStyle/>
          <a:p>
            <a:fld id="{E28D1979-222E-4D32-A6D0-E5A9154E5CA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81C8642D-1CB2-4C8B-977E-70E970DF4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87591"/>
            <a:ext cx="11258552" cy="4265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Indicador de logro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3174CA-A4DB-4E8C-9117-97C7B0AE9660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3DE373-715F-4BF0-A902-95784AEC9D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EEB5917-0F54-4BC4-8067-D6AF83C992E6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5032F9-F300-432F-B91E-57E0C3B86FC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Conex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Conexión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3" name="Marcador de fecha 4">
            <a:extLst>
              <a:ext uri="{FF2B5EF4-FFF2-40B4-BE49-F238E27FC236}">
                <a16:creationId xmlns:a16="http://schemas.microsoft.com/office/drawing/2014/main" id="{08333180-A675-4C58-8A69-850E2CD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166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3E113-BFDC-437B-AAAF-0ED89169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4069969" cy="365125"/>
          </a:xfrm>
        </p:spPr>
        <p:txBody>
          <a:bodyPr/>
          <a:lstStyle/>
          <a:p>
            <a:fld id="{D9164C40-ABF0-4093-B125-6A9750D64402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25DC84-4A2F-49B8-8879-D8B2B6B9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FC93870-479B-4EA8-9FE7-54C4612D2CE7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B0FD583-C037-4040-8C8E-809C7B4733A0}"/>
              </a:ext>
            </a:extLst>
          </p:cNvPr>
          <p:cNvCxnSpPr>
            <a:cxnSpLocks/>
          </p:cNvCxnSpPr>
          <p:nvPr userDrawn="1"/>
        </p:nvCxnSpPr>
        <p:spPr>
          <a:xfrm>
            <a:off x="495300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018F081E-1CD2-44F2-8A37-74445C5C59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4919E7D4-9767-4ED6-9C5A-730F9C39DF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601" y="1321767"/>
            <a:ext cx="11258552" cy="3990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57000"/>
              </a:lnSpc>
              <a:spcBef>
                <a:spcPts val="2100"/>
              </a:spcBef>
              <a:buNone/>
              <a:defRPr sz="10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Tema: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11DCC5-8A93-4612-9637-1B8D235895C1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54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D2C20C-83A7-4CC4-A3B5-81ABC982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2" y="6022975"/>
            <a:ext cx="2743200" cy="365125"/>
          </a:xfrm>
        </p:spPr>
        <p:txBody>
          <a:bodyPr/>
          <a:lstStyle/>
          <a:p>
            <a:fld id="{BE6CFEE1-79C7-4BAA-BE49-E54866B358F8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39E68A-87FE-4C25-9D01-14264ED9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47CAAA53-8FBB-41A3-92A8-1911E50848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147077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26A7C83-3069-44DD-A398-08B0D14E8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7655" y="2805094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D881B3C-CDB5-4433-B316-06801EAA45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4" y="3459296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F7642A24-D4C4-4612-ACCF-5C60B428DB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97653" y="4113499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60431D2B-484E-44E2-ABD2-0B87F4D73E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7652" y="4764971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B1C160-089F-4FE5-9CE2-ACE82E955817}"/>
              </a:ext>
            </a:extLst>
          </p:cNvPr>
          <p:cNvSpPr txBox="1"/>
          <p:nvPr userDrawn="1"/>
        </p:nvSpPr>
        <p:spPr>
          <a:xfrm>
            <a:off x="492734" y="2249393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D6CCA8-5D2F-47EA-B89A-1252983DB074}"/>
              </a:ext>
            </a:extLst>
          </p:cNvPr>
          <p:cNvSpPr txBox="1"/>
          <p:nvPr userDrawn="1"/>
        </p:nvSpPr>
        <p:spPr>
          <a:xfrm>
            <a:off x="488574" y="2886456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7F445E-5F6F-4436-A371-1748A49F106B}"/>
              </a:ext>
            </a:extLst>
          </p:cNvPr>
          <p:cNvSpPr txBox="1"/>
          <p:nvPr userDrawn="1"/>
        </p:nvSpPr>
        <p:spPr>
          <a:xfrm>
            <a:off x="488574" y="3508000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A0D976-34F6-44EF-8653-C4D51C2246C1}"/>
              </a:ext>
            </a:extLst>
          </p:cNvPr>
          <p:cNvSpPr txBox="1"/>
          <p:nvPr userDrawn="1"/>
        </p:nvSpPr>
        <p:spPr>
          <a:xfrm>
            <a:off x="488574" y="4131440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F6E838-172C-481C-AA3A-2ECBCCB9C337}"/>
              </a:ext>
            </a:extLst>
          </p:cNvPr>
          <p:cNvSpPr txBox="1"/>
          <p:nvPr userDrawn="1"/>
        </p:nvSpPr>
        <p:spPr>
          <a:xfrm>
            <a:off x="488574" y="4765764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05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E17EE0-F939-4A83-AC2A-6013F75749E8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E0B42D7-1FFC-4C0C-B8BB-252CE708882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B806DBE6-776D-4FD5-9321-DE68059FF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72763074-869B-47F5-8CC3-EDDDFDAC3738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569FD0E6-85A6-43DE-9637-7104EC81AD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3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Contenido temático</a:t>
            </a:r>
          </a:p>
        </p:txBody>
      </p:sp>
    </p:spTree>
    <p:extLst>
      <p:ext uri="{BB962C8B-B14F-4D97-AF65-F5344CB8AC3E}">
        <p14:creationId xmlns:p14="http://schemas.microsoft.com/office/powerpoint/2010/main" val="2518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3558FC-C81D-4669-B450-82CAD1D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EF1B5E6C-CDBF-4E0D-92C1-24FD099B72BE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C9F844-1779-497D-B1D4-87D3AD23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596EC3-B286-4F43-8FCC-090803CB50EC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F31D64B-68A7-4E47-AA60-0BFE91479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48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DD5FE9A-E133-4EEC-A553-0E59A34257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62104"/>
            <a:ext cx="8099044" cy="295040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CB552CD-7C2F-4B8A-9377-96B15D8FAA25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D3905B8-53A2-42CA-9C6B-5D958C901D0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B289FF7-390E-4736-B542-1735E5ABC0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19AAC07F-C3CB-410A-B95C-3DB433157D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0899" y="2144101"/>
            <a:ext cx="1056115" cy="462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3461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42D4E7F3-8D64-4210-ABC8-D6A9E3504B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360000" tIns="396000" rIns="72000"/>
          <a:lstStyle>
            <a:lvl1pPr marL="0" indent="0">
              <a:lnSpc>
                <a:spcPct val="70000"/>
              </a:lnSpc>
              <a:buNone/>
              <a:defRPr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Coloca aquí la imagen a tamaño completo</a:t>
            </a:r>
          </a:p>
        </p:txBody>
      </p:sp>
    </p:spTree>
    <p:extLst>
      <p:ext uri="{BB962C8B-B14F-4D97-AF65-F5344CB8AC3E}">
        <p14:creationId xmlns:p14="http://schemas.microsoft.com/office/powerpoint/2010/main" val="122930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DEA97-F9E7-461A-9E6A-F5A23661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78F6E6A4-D7B8-4BD1-B2F9-F9767C44CABA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00185-0FC5-4976-8204-5E814C42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A8D66B-65A9-4A26-9338-8554B367B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942D88E4-552D-4549-B652-8CD528A952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8977" y="2315439"/>
            <a:ext cx="2518252" cy="2379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54CC5976-1374-4DC5-B69D-6FAEF46FE6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73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CE27B6-E48B-4B02-B5A6-2C209AFF184E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0DFF3E72-02C6-43CD-9746-2A978CF38E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501" y="2253312"/>
            <a:ext cx="8155824" cy="30206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MX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BE67D7-93DA-45AB-8332-6E10050E59E5}"/>
              </a:ext>
            </a:extLst>
          </p:cNvPr>
          <p:cNvCxnSpPr/>
          <p:nvPr userDrawn="1"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33640E-1BB3-4151-9E26-94A298F810C8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52D9840-2627-43FA-9FB2-DFBB8856191E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A2227-39F1-4AA0-9B42-2E0DDF03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6627F-D4F7-4226-BA85-0F77212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3E411-5974-4F37-A04A-BA5D5E293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24425" y="6022975"/>
            <a:ext cx="27432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="1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96FC07-957D-4D62-902F-BBF9A106BBE8}" type="datetime1">
              <a:rPr lang="es-PE" smtClean="0"/>
              <a:pPr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2970B-46B3-4D5E-A000-1E204969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4350" y="6022975"/>
            <a:ext cx="27432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="1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7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2" r:id="rId12"/>
    <p:sldLayoutId id="2147483659" r:id="rId13"/>
    <p:sldLayoutId id="2147483663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hana.com/pe/blog/lifestyle/que-es-responsabilidad-afecti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www.crehana.com/pe/blog/lifestyle/que-es-responsabilidad-afectiva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Os-Yfp4YXn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FB5928-6A9D-4A40-A59B-3E2969007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/>
              <a:t>Nombre del Curso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DCA55-C048-407D-8B9C-D21D3A9B2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PE" dirty="0" smtClean="0"/>
              <a:t>Taller de Desarrollo Personal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849831-78E5-418E-8274-E8BFEDB24E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dirty="0"/>
              <a:t>Nombre de Carrera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26476-26BC-4601-BA5C-82F109F88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Escuela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73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10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185" y="990654"/>
            <a:ext cx="11258552" cy="585092"/>
          </a:xfrm>
        </p:spPr>
        <p:txBody>
          <a:bodyPr>
            <a:normAutofit/>
          </a:bodyPr>
          <a:lstStyle/>
          <a:p>
            <a:r>
              <a:rPr lang="es-PE" sz="4400" dirty="0"/>
              <a:t>ESCUCHA ACTIVA</a:t>
            </a:r>
          </a:p>
          <a:p>
            <a:endParaRPr lang="es-PE" sz="44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1921646"/>
              </p:ext>
            </p:extLst>
          </p:nvPr>
        </p:nvGraphicFramePr>
        <p:xfrm>
          <a:off x="770021" y="1432053"/>
          <a:ext cx="9735050" cy="4222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6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11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311" y="938402"/>
            <a:ext cx="11258552" cy="585092"/>
          </a:xfrm>
        </p:spPr>
        <p:txBody>
          <a:bodyPr>
            <a:normAutofit/>
          </a:bodyPr>
          <a:lstStyle/>
          <a:p>
            <a:r>
              <a:rPr lang="es-PE" sz="4400" dirty="0"/>
              <a:t>REGLA DE ORO</a:t>
            </a:r>
          </a:p>
          <a:p>
            <a:endParaRPr lang="es-PE" sz="4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306F03-FB35-420C-8CD1-5464539CDB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1338" y="1392361"/>
            <a:ext cx="11033146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VE" altLang="es-V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La forma de decir las cosas puede cambiar el ánimo y disposición de quienes te escuchan. </a:t>
            </a:r>
          </a:p>
          <a:p>
            <a:pPr algn="just">
              <a:lnSpc>
                <a:spcPct val="150000"/>
              </a:lnSpc>
            </a:pPr>
            <a:r>
              <a:rPr lang="es-VE" altLang="es-VE" sz="1600" dirty="0">
                <a:latin typeface="Arial" panose="020B0604020202020204" pitchFamily="34" charset="0"/>
                <a:cs typeface="Arial" panose="020B0604020202020204" pitchFamily="34" charset="0"/>
              </a:rPr>
              <a:t> Un Rey soñó que había perdido todos los dientes. Después de despertar, mandó llamar a un Sabio para que interpretase su sueño. </a:t>
            </a:r>
          </a:p>
          <a:p>
            <a:pPr algn="just">
              <a:lnSpc>
                <a:spcPct val="150000"/>
              </a:lnSpc>
            </a:pPr>
            <a:r>
              <a:rPr lang="es-VE" altLang="es-VE" sz="1600" dirty="0">
                <a:latin typeface="Arial" panose="020B0604020202020204" pitchFamily="34" charset="0"/>
                <a:cs typeface="Arial" panose="020B0604020202020204" pitchFamily="34" charset="0"/>
              </a:rPr>
              <a:t> - ¡Qué desgracia mi señor! - exclamó el Sabio – Cada diente caído representa la pérdida de un pariente de vuestra majestad. </a:t>
            </a:r>
          </a:p>
          <a:p>
            <a:pPr algn="just">
              <a:lnSpc>
                <a:spcPct val="150000"/>
              </a:lnSpc>
            </a:pPr>
            <a:r>
              <a:rPr lang="es-VE" altLang="es-VE" sz="1600" dirty="0">
                <a:latin typeface="Arial" panose="020B0604020202020204" pitchFamily="34" charset="0"/>
                <a:cs typeface="Arial" panose="020B0604020202020204" pitchFamily="34" charset="0"/>
              </a:rPr>
              <a:t> - ¡Qué insolencia! - gritó el Rey enfurecido - ¿Cómo te atreves a decirme semejante cosa? ¡Fuera de aquí! </a:t>
            </a:r>
          </a:p>
          <a:p>
            <a:pPr algn="just">
              <a:lnSpc>
                <a:spcPct val="150000"/>
              </a:lnSpc>
            </a:pPr>
            <a:r>
              <a:rPr lang="es-VE" altLang="es-VE" sz="1600" dirty="0">
                <a:latin typeface="Arial" panose="020B0604020202020204" pitchFamily="34" charset="0"/>
                <a:cs typeface="Arial" panose="020B0604020202020204" pitchFamily="34" charset="0"/>
              </a:rPr>
              <a:t> Llamó a su guardia y ordenó que le dieran cien latigazos. </a:t>
            </a:r>
          </a:p>
          <a:p>
            <a:pPr algn="just">
              <a:lnSpc>
                <a:spcPct val="150000"/>
              </a:lnSpc>
            </a:pPr>
            <a:r>
              <a:rPr lang="es-VE" altLang="es-VE" sz="1600" dirty="0">
                <a:latin typeface="Arial" panose="020B0604020202020204" pitchFamily="34" charset="0"/>
                <a:cs typeface="Arial" panose="020B0604020202020204" pitchFamily="34" charset="0"/>
              </a:rPr>
              <a:t> Más tarde, ordenó que le trajesen a otro Sabio y le contó lo que había soñado. Este, después de escuchar al Rey con atención, le dijo: </a:t>
            </a:r>
          </a:p>
          <a:p>
            <a:pPr algn="just">
              <a:lnSpc>
                <a:spcPct val="150000"/>
              </a:lnSpc>
            </a:pPr>
            <a:r>
              <a:rPr lang="es-VE" altLang="es-VE" sz="1600" dirty="0">
                <a:latin typeface="Arial" panose="020B0604020202020204" pitchFamily="34" charset="0"/>
                <a:cs typeface="Arial" panose="020B0604020202020204" pitchFamily="34" charset="0"/>
              </a:rPr>
              <a:t> - ¡Excelso señor! Gran felicidad os ha sido reservada. El sueño significa que sobrevivirás a todos vuestros parientes. </a:t>
            </a:r>
          </a:p>
          <a:p>
            <a:pPr algn="just">
              <a:lnSpc>
                <a:spcPct val="150000"/>
              </a:lnSpc>
            </a:pPr>
            <a:r>
              <a:rPr lang="es-VE" altLang="es-VE" sz="1600" dirty="0">
                <a:latin typeface="Arial" panose="020B0604020202020204" pitchFamily="34" charset="0"/>
                <a:cs typeface="Arial" panose="020B0604020202020204" pitchFamily="34" charset="0"/>
              </a:rPr>
              <a:t> Se iluminó el semblante del Rey con una gran sonrisa y ordenó que le dieran cien monedas de oro.  </a:t>
            </a:r>
          </a:p>
        </p:txBody>
      </p:sp>
    </p:spTree>
    <p:extLst>
      <p:ext uri="{BB962C8B-B14F-4D97-AF65-F5344CB8AC3E}">
        <p14:creationId xmlns:p14="http://schemas.microsoft.com/office/powerpoint/2010/main" val="24182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12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185" y="943213"/>
            <a:ext cx="11258552" cy="585092"/>
          </a:xfrm>
        </p:spPr>
        <p:txBody>
          <a:bodyPr>
            <a:normAutofit/>
          </a:bodyPr>
          <a:lstStyle/>
          <a:p>
            <a:r>
              <a:rPr lang="es-PE" sz="4000" dirty="0"/>
              <a:t>COMUNICACIÓN EFECTIVA </a:t>
            </a:r>
            <a:r>
              <a:rPr lang="es-PE" sz="4000" dirty="0" smtClean="0"/>
              <a:t>: ESTILO </a:t>
            </a:r>
            <a:r>
              <a:rPr lang="es-PE" sz="4000" dirty="0"/>
              <a:t>ASERTIVO</a:t>
            </a:r>
          </a:p>
          <a:p>
            <a:endParaRPr lang="es-PE" sz="44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88B2602-41CB-4524-B4DE-0CF31B357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169513"/>
              </p:ext>
            </p:extLst>
          </p:nvPr>
        </p:nvGraphicFramePr>
        <p:xfrm>
          <a:off x="514351" y="1251284"/>
          <a:ext cx="10867524" cy="477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708473" y="3024418"/>
            <a:ext cx="2479279" cy="15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13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185" y="943213"/>
            <a:ext cx="11258552" cy="585092"/>
          </a:xfrm>
        </p:spPr>
        <p:txBody>
          <a:bodyPr>
            <a:normAutofit/>
          </a:bodyPr>
          <a:lstStyle/>
          <a:p>
            <a:r>
              <a:rPr lang="es-PE" sz="4400" dirty="0"/>
              <a:t>RESPONSABILIDAD AFECTIVA</a:t>
            </a:r>
          </a:p>
          <a:p>
            <a:endParaRPr lang="es-PE" sz="4400" dirty="0"/>
          </a:p>
        </p:txBody>
      </p:sp>
      <p:sp>
        <p:nvSpPr>
          <p:cNvPr id="8" name="Rectángulo 7"/>
          <p:cNvSpPr/>
          <p:nvPr/>
        </p:nvSpPr>
        <p:spPr>
          <a:xfrm>
            <a:off x="514350" y="1586877"/>
            <a:ext cx="111963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6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“La responsabilidad afectiva es ser claros, respetuosos y empáticos con lo que pueda sentir el otro”. Esta relación puede ser de pareja, amistad y familia</a:t>
            </a:r>
            <a:r>
              <a:rPr lang="es-ES" sz="26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600" spc="3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56" y="3220353"/>
            <a:ext cx="4379621" cy="24618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795641-E466-4885-8E29-F0D0F06DC265}"/>
              </a:ext>
            </a:extLst>
          </p:cNvPr>
          <p:cNvSpPr txBox="1"/>
          <p:nvPr/>
        </p:nvSpPr>
        <p:spPr>
          <a:xfrm>
            <a:off x="438148" y="6488668"/>
            <a:ext cx="1036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Definición tomada de: </a:t>
            </a:r>
            <a:r>
              <a:rPr lang="es-PE" sz="9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https://www.crehana.com/pe/blog/lifestyle/que-es-responsabilidad-afectiva/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14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185" y="943213"/>
            <a:ext cx="11258552" cy="585092"/>
          </a:xfrm>
        </p:spPr>
        <p:txBody>
          <a:bodyPr>
            <a:normAutofit/>
          </a:bodyPr>
          <a:lstStyle/>
          <a:p>
            <a:r>
              <a:rPr lang="es-PE" sz="4400" dirty="0"/>
              <a:t>RESPONSABILIDAD AFECTIVA</a:t>
            </a:r>
          </a:p>
          <a:p>
            <a:endParaRPr lang="es-PE" sz="4400" dirty="0"/>
          </a:p>
        </p:txBody>
      </p:sp>
      <p:sp>
        <p:nvSpPr>
          <p:cNvPr id="8" name="Rectángulo 7"/>
          <p:cNvSpPr/>
          <p:nvPr/>
        </p:nvSpPr>
        <p:spPr>
          <a:xfrm>
            <a:off x="514350" y="1586877"/>
            <a:ext cx="1119638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600" spc="3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26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responsables afectivamente, debes mantener relaciones basadas en el respeto, confianza y cuidado mutuo, teniendo en cuenta: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DA7FE6C8-379B-4E6C-8EBA-62A7A9BE9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469391"/>
              </p:ext>
            </p:extLst>
          </p:nvPr>
        </p:nvGraphicFramePr>
        <p:xfrm>
          <a:off x="1660414" y="2555656"/>
          <a:ext cx="9047691" cy="319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C795641-E466-4885-8E29-F0D0F06DC265}"/>
              </a:ext>
            </a:extLst>
          </p:cNvPr>
          <p:cNvSpPr txBox="1"/>
          <p:nvPr/>
        </p:nvSpPr>
        <p:spPr>
          <a:xfrm>
            <a:off x="438148" y="6488668"/>
            <a:ext cx="1036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Definición tomada de: </a:t>
            </a:r>
            <a:r>
              <a:rPr lang="es-PE" sz="9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https://www.crehana.com/pe/blog/lifestyle/que-es-responsabilidad-afectiva/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15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185" y="943213"/>
            <a:ext cx="11258552" cy="585092"/>
          </a:xfrm>
        </p:spPr>
        <p:txBody>
          <a:bodyPr>
            <a:normAutofit/>
          </a:bodyPr>
          <a:lstStyle/>
          <a:p>
            <a:r>
              <a:rPr lang="es-PE" sz="3900" dirty="0" smtClean="0"/>
              <a:t>IMPORTANCIA DE LA  RESPONSABILIDAD </a:t>
            </a:r>
            <a:r>
              <a:rPr lang="es-PE" sz="3900" dirty="0"/>
              <a:t>AFECTIVA</a:t>
            </a:r>
          </a:p>
          <a:p>
            <a:endParaRPr lang="es-PE" sz="4400" dirty="0"/>
          </a:p>
        </p:txBody>
      </p:sp>
      <p:sp>
        <p:nvSpPr>
          <p:cNvPr id="8" name="Rectángulo 7"/>
          <p:cNvSpPr/>
          <p:nvPr/>
        </p:nvSpPr>
        <p:spPr>
          <a:xfrm>
            <a:off x="514350" y="1586877"/>
            <a:ext cx="1119638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6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Practicar la responsabilidad afectiva, nos ayudará afrontar y superar conflictos con otras personas; ya que siempre van a existir; pero los solucionaremos. Construyendo relaciones más sanas.</a:t>
            </a:r>
          </a:p>
          <a:p>
            <a:pPr algn="just"/>
            <a:endParaRPr lang="es-ES" sz="2600" spc="3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Sobre la responsabilidad afectiva – YUCAPOST">
            <a:extLst>
              <a:ext uri="{FF2B5EF4-FFF2-40B4-BE49-F238E27FC236}">
                <a16:creationId xmlns:a16="http://schemas.microsoft.com/office/drawing/2014/main" id="{EA089298-4EEB-4F86-AA4A-41EE7977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43" y="2944830"/>
            <a:ext cx="4476769" cy="279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pPr/>
              <a:t>16</a:t>
            </a:fld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Actividad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3549102" cy="365125"/>
          </a:xfrm>
        </p:spPr>
        <p:txBody>
          <a:bodyPr/>
          <a:lstStyle/>
          <a:p>
            <a:pPr algn="ctr"/>
            <a:r>
              <a:rPr lang="es-ES" dirty="0"/>
              <a:t>Comunicándome con el </a:t>
            </a:r>
            <a:r>
              <a:rPr lang="es-ES" dirty="0" smtClean="0"/>
              <a:t>otro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67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/>
              <a:t>Comunicándome con el </a:t>
            </a:r>
            <a:r>
              <a:rPr lang="es-ES" dirty="0" smtClean="0"/>
              <a:t>otro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17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ACTIVIDAD ROLE PLAY</a:t>
            </a:r>
            <a:endParaRPr lang="es-PE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485773" y="2253312"/>
            <a:ext cx="6155659" cy="3401530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  <a:defRPr/>
            </a:pPr>
            <a:r>
              <a:rPr lang="es-ES" dirty="0"/>
              <a:t>Formar parejas. 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s-ES" dirty="0"/>
              <a:t>Cada pareja hará una escena con un estilo de comunicación. (</a:t>
            </a:r>
            <a:r>
              <a:rPr lang="es-ES" dirty="0" err="1"/>
              <a:t>Ejm</a:t>
            </a:r>
            <a:r>
              <a:rPr lang="es-ES" dirty="0"/>
              <a:t>. Grupo A, Estilo Agresivo.)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s-ES" dirty="0"/>
              <a:t>Los demás brindarán una retroalimentación frente a el estilo de comunicación observado.</a:t>
            </a:r>
          </a:p>
          <a:p>
            <a:pPr lvl="0" algn="just">
              <a:lnSpc>
                <a:spcPct val="90000"/>
              </a:lnSpc>
              <a:defRPr/>
            </a:pPr>
            <a:endParaRPr lang="es-ES" dirty="0"/>
          </a:p>
        </p:txBody>
      </p:sp>
      <p:pic>
        <p:nvPicPr>
          <p:cNvPr id="7" name="Picture 2" descr="20 Sugerencias para explotar un Role Play - Human Performance">
            <a:extLst>
              <a:ext uri="{FF2B5EF4-FFF2-40B4-BE49-F238E27FC236}">
                <a16:creationId xmlns:a16="http://schemas.microsoft.com/office/drawing/2014/main" id="{8D908207-BC35-420A-881F-3B635AE9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08" y="25253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5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1BE72E-8906-4E4C-92ED-7999CBC8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/>
              <a:t>Comunicándome con el </a:t>
            </a:r>
            <a:r>
              <a:rPr lang="es-ES" dirty="0" smtClean="0"/>
              <a:t>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76EEFD4-45F1-473A-B5B7-2A53711A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18</a:t>
            </a:fld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0C881C-82DE-4F38-ABB1-B2D0E0601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es-ES" sz="6600" dirty="0"/>
              <a:t>REFLEXIONEMOS</a:t>
            </a:r>
            <a:endParaRPr lang="es-PE" sz="6600" dirty="0"/>
          </a:p>
          <a:p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F37BA1-6293-486B-B68C-EB031F2097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846" y="2343752"/>
            <a:ext cx="6349583" cy="3020634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¿Qué hemos aprendido en esta sesión?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¿Por qué consideras importante conocer los estilos de comunicación?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¿Qué estilo de comunicación utilizarás de hoy en adelante?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0" dirty="0"/>
          </a:p>
        </p:txBody>
      </p:sp>
      <p:pic>
        <p:nvPicPr>
          <p:cNvPr id="7" name="Picture 2" descr="Pareja joven pensando. adolescentes confundidos, estudiantes pensativos  preocupados y adolescentes piensan ilustración de dibujos animados | Vector 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4" y="2521891"/>
            <a:ext cx="3771448" cy="282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6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2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PREGUNTAS</a:t>
            </a:r>
          </a:p>
          <a:p>
            <a:endParaRPr lang="es-PE" sz="4400" dirty="0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D8DCE1DE-AA91-4FC9-A579-4835AFA55E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0" y="1729770"/>
            <a:ext cx="11220449" cy="3997262"/>
          </a:xfrm>
        </p:spPr>
        <p:txBody>
          <a:bodyPr>
            <a:normAutofit/>
          </a:bodyPr>
          <a:lstStyle/>
          <a:p>
            <a:pPr algn="just"/>
            <a:r>
              <a:rPr lang="es-ES" sz="2800" b="0" dirty="0"/>
              <a:t>¿Qué es la Comunicación?</a:t>
            </a:r>
          </a:p>
          <a:p>
            <a:pPr algn="just"/>
            <a:r>
              <a:rPr lang="es-ES" sz="2800" b="0" dirty="0"/>
              <a:t>¿Conoces el % del lenguaje verbal y no verbal que utilizamos en la comunicación?</a:t>
            </a:r>
          </a:p>
        </p:txBody>
      </p:sp>
      <p:pic>
        <p:nvPicPr>
          <p:cNvPr id="7" name="Picture 2" descr="10 preguntas frecuentes sobre el coronavirus y la esclerosis múltiple">
            <a:extLst>
              <a:ext uri="{FF2B5EF4-FFF2-40B4-BE49-F238E27FC236}">
                <a16:creationId xmlns:a16="http://schemas.microsoft.com/office/drawing/2014/main" id="{7A3339D3-1AB0-44AC-9A10-E3D3EBB4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91" y="3350829"/>
            <a:ext cx="4376065" cy="23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3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¿QUÉ ES LA </a:t>
            </a:r>
            <a:r>
              <a:rPr lang="es-PE" sz="4400" dirty="0" smtClean="0"/>
              <a:t>COMUNICACIÓN?</a:t>
            </a:r>
            <a:endParaRPr lang="es-PE" sz="4400" dirty="0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D8DCE1DE-AA91-4FC9-A579-4835AFA55E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0" y="1729770"/>
            <a:ext cx="11220449" cy="3997262"/>
          </a:xfrm>
        </p:spPr>
        <p:txBody>
          <a:bodyPr>
            <a:normAutofit/>
          </a:bodyPr>
          <a:lstStyle/>
          <a:p>
            <a:pPr algn="just"/>
            <a:r>
              <a:rPr lang="es-ES" sz="2800" b="0" dirty="0"/>
              <a:t>Proceso de intercambio de información, ideas, sentimientos, emociones; tomando en cuenta su lenguaje verbal y no verbal.</a:t>
            </a:r>
          </a:p>
          <a:p>
            <a:pPr algn="just"/>
            <a:endParaRPr lang="es-ES" sz="2800" b="0" dirty="0"/>
          </a:p>
        </p:txBody>
      </p:sp>
      <p:pic>
        <p:nvPicPr>
          <p:cNvPr id="8" name="Picture 2" descr="Tipos de lenguajes que emplean los seres humanos - CBUC">
            <a:extLst>
              <a:ext uri="{FF2B5EF4-FFF2-40B4-BE49-F238E27FC236}">
                <a16:creationId xmlns:a16="http://schemas.microsoft.com/office/drawing/2014/main" id="{FBD40F1B-7DF5-4BE6-AC03-265F09B9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95" y="2620291"/>
            <a:ext cx="5190260" cy="31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4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¿QUÉ ES LA </a:t>
            </a:r>
            <a:r>
              <a:rPr lang="es-PE" sz="4400" dirty="0" smtClean="0"/>
              <a:t>COMUNICACIÓN?</a:t>
            </a:r>
            <a:endParaRPr lang="es-PE" sz="4400" dirty="0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D8DCE1DE-AA91-4FC9-A579-4835AFA55E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0" y="1729770"/>
            <a:ext cx="6271461" cy="3997262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800" dirty="0"/>
              <a:t>Lenguaje No verbal</a:t>
            </a:r>
          </a:p>
          <a:p>
            <a:pPr algn="just"/>
            <a:r>
              <a:rPr lang="es-ES" sz="2800" b="0" dirty="0"/>
              <a:t>Se refiere a todo aquello que decimos sin palabras: gestos corporales y faciales, tono, volumen, pausas y silencios. </a:t>
            </a:r>
          </a:p>
          <a:p>
            <a:pPr algn="just"/>
            <a:r>
              <a:rPr lang="es-ES" sz="2800" dirty="0"/>
              <a:t>Porcentajes en la comunicación:</a:t>
            </a:r>
          </a:p>
          <a:p>
            <a:pPr algn="just"/>
            <a:r>
              <a:rPr lang="es-ES" sz="2800" b="0" dirty="0"/>
              <a:t>7% Verbal</a:t>
            </a:r>
          </a:p>
          <a:p>
            <a:pPr algn="just"/>
            <a:r>
              <a:rPr lang="es-ES" sz="2800" b="0" dirty="0"/>
              <a:t>38% Tono de voz</a:t>
            </a:r>
          </a:p>
          <a:p>
            <a:pPr algn="just"/>
            <a:r>
              <a:rPr lang="es-ES" sz="2800" b="0" dirty="0"/>
              <a:t>55% Señales y gestos</a:t>
            </a:r>
          </a:p>
          <a:p>
            <a:pPr algn="just"/>
            <a:endParaRPr lang="es-ES" sz="2800" b="0" dirty="0"/>
          </a:p>
        </p:txBody>
      </p:sp>
      <p:pic>
        <p:nvPicPr>
          <p:cNvPr id="1026" name="Picture 2" descr="Diferencia entre comunicación no verbal y verbal - Diferenci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35" y="1672683"/>
            <a:ext cx="4731465" cy="354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5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ESTILOS DE COMUNICACIÓN</a:t>
            </a:r>
            <a:endParaRPr lang="es-PE" sz="4400" dirty="0"/>
          </a:p>
        </p:txBody>
      </p:sp>
      <p:pic>
        <p:nvPicPr>
          <p:cNvPr id="8" name="Picture 6" descr="Qué son? Comunicación Asertiva. Comunicación agresiva. Comunicación pasiva  - PDF Descargar libre">
            <a:extLst>
              <a:ext uri="{FF2B5EF4-FFF2-40B4-BE49-F238E27FC236}">
                <a16:creationId xmlns:a16="http://schemas.microsoft.com/office/drawing/2014/main" id="{5F3ED100-6B96-4E67-A23D-E34692ED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6" y="2168385"/>
            <a:ext cx="28003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municación asertiva, pasiva y agresiva : COMUNICACIÓN AGRESIVA">
            <a:extLst>
              <a:ext uri="{FF2B5EF4-FFF2-40B4-BE49-F238E27FC236}">
                <a16:creationId xmlns:a16="http://schemas.microsoft.com/office/drawing/2014/main" id="{A054EB72-5346-4255-A273-0FA8337F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06" y="2517373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▷ Técnicas de Comunicación Asertiva en la Familia">
            <a:extLst>
              <a:ext uri="{FF2B5EF4-FFF2-40B4-BE49-F238E27FC236}">
                <a16:creationId xmlns:a16="http://schemas.microsoft.com/office/drawing/2014/main" id="{9087C1F8-D261-4EF4-A7BE-5CFAC341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44" y="2351686"/>
            <a:ext cx="3251556" cy="26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251286" y="5317960"/>
            <a:ext cx="23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PASIVO</a:t>
            </a:r>
            <a:endParaRPr lang="es-PE" sz="28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161761" y="5160440"/>
            <a:ext cx="23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AGRESIVO</a:t>
            </a:r>
            <a:endParaRPr lang="es-PE" sz="28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132608" y="5131955"/>
            <a:ext cx="23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ASERTIVO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17606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6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ESTILOS DE COMUNICACIÓN PASIVO</a:t>
            </a:r>
            <a:endParaRPr lang="es-PE" sz="4400" dirty="0"/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F3EB0CCF-0BA7-4116-BB8D-0401BB9CF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71126"/>
              </p:ext>
            </p:extLst>
          </p:nvPr>
        </p:nvGraphicFramePr>
        <p:xfrm>
          <a:off x="572500" y="1467852"/>
          <a:ext cx="10174171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799">
                  <a:extLst>
                    <a:ext uri="{9D8B030D-6E8A-4147-A177-3AD203B41FA5}">
                      <a16:colId xmlns:a16="http://schemas.microsoft.com/office/drawing/2014/main" val="1954384612"/>
                    </a:ext>
                  </a:extLst>
                </a:gridCol>
                <a:gridCol w="7145372">
                  <a:extLst>
                    <a:ext uri="{9D8B030D-6E8A-4147-A177-3AD203B41FA5}">
                      <a16:colId xmlns:a16="http://schemas.microsoft.com/office/drawing/2014/main" val="1168552512"/>
                    </a:ext>
                  </a:extLst>
                </a:gridCol>
              </a:tblGrid>
              <a:tr h="574633">
                <a:tc>
                  <a:txBody>
                    <a:bodyPr/>
                    <a:lstStyle/>
                    <a:p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PASIVO (Yo por debajo del otro)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42816"/>
                  </a:ext>
                </a:extLst>
              </a:tr>
              <a:tr h="2298533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Contenido Verbal</a:t>
                      </a:r>
                      <a:endParaRPr lang="es-P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Complaciente primero los demás y luego yo.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Sobrevalora a los demás.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Acepta la opinión de los otros y omite la propia.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Incongruente.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Expresa emociones inauténticas.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muestra incapaz, tímido e inseguro.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Formula halagos y comentarios positivos exagerados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Centrado en el otro y en el contexto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VE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hiere a si mismo.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6707"/>
                  </a:ext>
                </a:extLst>
              </a:tr>
              <a:tr h="117663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VE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VE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Contenido No Verbal</a:t>
                      </a:r>
                      <a:endParaRPr lang="es-PE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s-P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Voz apagada</a:t>
                      </a:r>
                      <a:r>
                        <a:rPr lang="es-VE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monótona.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Frases alargadas y no terminadas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Mirada vidriosa, imprecisa.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Expresión impasible.</a:t>
                      </a:r>
                      <a:endParaRPr lang="es-P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just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Poco movimiento, cuerpo tenso, rígido, estático. 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9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7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248" y="943213"/>
            <a:ext cx="11258552" cy="585092"/>
          </a:xfrm>
        </p:spPr>
        <p:txBody>
          <a:bodyPr>
            <a:normAutofit/>
          </a:bodyPr>
          <a:lstStyle/>
          <a:p>
            <a:r>
              <a:rPr lang="es-ES" sz="4400" dirty="0" smtClean="0"/>
              <a:t>ESTILOS DE COMUNICACIÓN AGRESIVO</a:t>
            </a:r>
            <a:endParaRPr lang="es-PE" sz="4400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F3EB0CCF-0BA7-4116-BB8D-0401BB9CF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68657"/>
              </p:ext>
            </p:extLst>
          </p:nvPr>
        </p:nvGraphicFramePr>
        <p:xfrm>
          <a:off x="514350" y="1380137"/>
          <a:ext cx="10246360" cy="448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289">
                  <a:extLst>
                    <a:ext uri="{9D8B030D-6E8A-4147-A177-3AD203B41FA5}">
                      <a16:colId xmlns:a16="http://schemas.microsoft.com/office/drawing/2014/main" val="1954384612"/>
                    </a:ext>
                  </a:extLst>
                </a:gridCol>
                <a:gridCol w="7196071">
                  <a:extLst>
                    <a:ext uri="{9D8B030D-6E8A-4147-A177-3AD203B41FA5}">
                      <a16:colId xmlns:a16="http://schemas.microsoft.com/office/drawing/2014/main" val="1168552512"/>
                    </a:ext>
                  </a:extLst>
                </a:gridCol>
              </a:tblGrid>
              <a:tr h="324685">
                <a:tc>
                  <a:txBody>
                    <a:bodyPr/>
                    <a:lstStyle/>
                    <a:p>
                      <a:endParaRPr lang="es-VE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AGRESIVO (Yo por encima del otro)</a:t>
                      </a:r>
                    </a:p>
                  </a:txBody>
                  <a:tcPr marL="91431" marR="91431" marT="45707" marB="45707"/>
                </a:tc>
                <a:extLst>
                  <a:ext uri="{0D108BD9-81ED-4DB2-BD59-A6C34878D82A}">
                    <a16:rowId xmlns:a16="http://schemas.microsoft.com/office/drawing/2014/main" val="2866842816"/>
                  </a:ext>
                </a:extLst>
              </a:tr>
              <a:tr h="2245876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Contenido Verbal</a:t>
                      </a:r>
                      <a:endParaRPr lang="es-P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Imponente: primero yo y siempre yo.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Desvaloriza a los demás.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Descarta la opinión de los otros e impone la suya.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Incongruente.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Expresa emociones inauténticas.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Criticas</a:t>
                      </a: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 destructivas.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Impone sus derechos.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Autoritario, irónico y descalificador. Hiere.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Asume consecuencias de sus actos.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Hace sentir culpables.</a:t>
                      </a:r>
                    </a:p>
                  </a:txBody>
                  <a:tcPr marL="91431" marR="91431" marT="45707" marB="45707"/>
                </a:tc>
                <a:extLst>
                  <a:ext uri="{0D108BD9-81ED-4DB2-BD59-A6C34878D82A}">
                    <a16:rowId xmlns:a16="http://schemas.microsoft.com/office/drawing/2014/main" val="3286166707"/>
                  </a:ext>
                </a:extLst>
              </a:tr>
              <a:tr h="1407046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VE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VE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VE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Contenido No Verbal</a:t>
                      </a:r>
                      <a:endParaRPr lang="es-PE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s-VE" sz="1800" baseline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Tono muy firme, frio, sarcástico.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Voz fuerte estridente.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Fluido, abrupto. Brazos cruzados.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Señala con el dedo, da golpes con los puños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VE" sz="1600" baseline="0" dirty="0">
                          <a:latin typeface="Arial" pitchFamily="34" charset="0"/>
                          <a:cs typeface="Arial" pitchFamily="34" charset="0"/>
                        </a:rPr>
                        <a:t>Algunos músculos tensos.</a:t>
                      </a:r>
                      <a:endParaRPr lang="es-VE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707" marB="45707"/>
                </a:tc>
                <a:extLst>
                  <a:ext uri="{0D108BD9-81ED-4DB2-BD59-A6C34878D82A}">
                    <a16:rowId xmlns:a16="http://schemas.microsoft.com/office/drawing/2014/main" val="256919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8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185" y="938402"/>
            <a:ext cx="11258552" cy="58509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ESTILOS DE COMUNICACIÓN ASERTIVO</a:t>
            </a:r>
            <a:endParaRPr lang="es-PE" sz="40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3EB0CCF-0BA7-4116-BB8D-0401BB9CF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54319"/>
              </p:ext>
            </p:extLst>
          </p:nvPr>
        </p:nvGraphicFramePr>
        <p:xfrm>
          <a:off x="339970" y="1263611"/>
          <a:ext cx="10512514" cy="469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384">
                  <a:extLst>
                    <a:ext uri="{9D8B030D-6E8A-4147-A177-3AD203B41FA5}">
                      <a16:colId xmlns:a16="http://schemas.microsoft.com/office/drawing/2014/main" val="1954384612"/>
                    </a:ext>
                  </a:extLst>
                </a:gridCol>
                <a:gridCol w="7518130">
                  <a:extLst>
                    <a:ext uri="{9D8B030D-6E8A-4147-A177-3AD203B41FA5}">
                      <a16:colId xmlns:a16="http://schemas.microsoft.com/office/drawing/2014/main" val="1168552512"/>
                    </a:ext>
                  </a:extLst>
                </a:gridCol>
              </a:tblGrid>
              <a:tr h="326907">
                <a:tc>
                  <a:txBody>
                    <a:bodyPr/>
                    <a:lstStyle/>
                    <a:p>
                      <a:endParaRPr lang="es-VE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ASERTIVO (Yo con el otro)</a:t>
                      </a:r>
                    </a:p>
                  </a:txBody>
                  <a:tcPr marL="91431" marR="91431" marT="45707" marB="45707"/>
                </a:tc>
                <a:extLst>
                  <a:ext uri="{0D108BD9-81ED-4DB2-BD59-A6C34878D82A}">
                    <a16:rowId xmlns:a16="http://schemas.microsoft.com/office/drawing/2014/main" val="2866842816"/>
                  </a:ext>
                </a:extLst>
              </a:tr>
              <a:tr h="2479196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Contenido Verbal</a:t>
                      </a:r>
                      <a:endParaRPr lang="es-P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Realista: primero yo y luego los demás.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Valora al otro como su igual.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Considera la opinión de los otros y expone la suya.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Vive aquí y ahora. </a:t>
                      </a:r>
                      <a:r>
                        <a:rPr lang="es-VE" sz="1600" b="1" dirty="0">
                          <a:latin typeface="Arial" pitchFamily="34" charset="0"/>
                          <a:cs typeface="Arial" pitchFamily="34" charset="0"/>
                        </a:rPr>
                        <a:t>Congruente.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dirty="0">
                          <a:latin typeface="Arial" pitchFamily="34" charset="0"/>
                          <a:cs typeface="Arial" pitchFamily="34" charset="0"/>
                        </a:rPr>
                        <a:t>Expresa sus emociones auténticas.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dirty="0">
                          <a:latin typeface="Arial" pitchFamily="34" charset="0"/>
                          <a:cs typeface="Arial" pitchFamily="34" charset="0"/>
                        </a:rPr>
                        <a:t>Realiza criticas constructivas.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dirty="0">
                          <a:latin typeface="Arial" pitchFamily="34" charset="0"/>
                          <a:cs typeface="Arial" pitchFamily="34" charset="0"/>
                        </a:rPr>
                        <a:t>Hace valer sus derechos y respeto por sí mismo.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dirty="0">
                          <a:latin typeface="Arial" pitchFamily="34" charset="0"/>
                          <a:cs typeface="Arial" pitchFamily="34" charset="0"/>
                        </a:rPr>
                        <a:t>Se muestra honesto, directo y receptivo.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dirty="0">
                          <a:latin typeface="Arial" pitchFamily="34" charset="0"/>
                          <a:cs typeface="Arial" pitchFamily="34" charset="0"/>
                        </a:rPr>
                        <a:t>Asume las consecuencias de sus actos.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dirty="0">
                          <a:latin typeface="Arial" pitchFamily="34" charset="0"/>
                          <a:cs typeface="Arial" pitchFamily="34" charset="0"/>
                        </a:rPr>
                        <a:t>Centrado en sí mismo, el otro y el contexto.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b="0" dirty="0">
                          <a:latin typeface="Arial" pitchFamily="34" charset="0"/>
                          <a:cs typeface="Arial" pitchFamily="34" charset="0"/>
                        </a:rPr>
                        <a:t>Yo estoy (acepta el cambio)</a:t>
                      </a:r>
                    </a:p>
                  </a:txBody>
                  <a:tcPr marL="91431" marR="91431" marT="45707" marB="45707"/>
                </a:tc>
                <a:extLst>
                  <a:ext uri="{0D108BD9-81ED-4DB2-BD59-A6C34878D82A}">
                    <a16:rowId xmlns:a16="http://schemas.microsoft.com/office/drawing/2014/main" val="3286166707"/>
                  </a:ext>
                </a:extLst>
              </a:tr>
              <a:tr h="1448474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VE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VE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Contenido no Verbal</a:t>
                      </a:r>
                      <a:endParaRPr lang="es-PE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 smtClean="0">
                          <a:latin typeface="Arial" pitchFamily="34" charset="0"/>
                          <a:cs typeface="Arial" pitchFamily="34" charset="0"/>
                        </a:rPr>
                        <a:t>Calmado</a:t>
                      </a: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, voz firme, ni fuerte, ni suave.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Tono modulado y fluido.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Paso regular. Cabeza levantada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Reacciones francas: sonríe si algo le complace, se pone serio si algo le molesta.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s-VE" sz="1600" dirty="0">
                          <a:latin typeface="Arial" pitchFamily="34" charset="0"/>
                          <a:cs typeface="Arial" pitchFamily="34" charset="0"/>
                        </a:rPr>
                        <a:t>Mirada franca. Movimientos abiertos</a:t>
                      </a:r>
                    </a:p>
                  </a:txBody>
                  <a:tcPr marL="91431" marR="91431" marT="45707" marB="45707"/>
                </a:tc>
                <a:extLst>
                  <a:ext uri="{0D108BD9-81ED-4DB2-BD59-A6C34878D82A}">
                    <a16:rowId xmlns:a16="http://schemas.microsoft.com/office/drawing/2014/main" val="256919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s-ES" dirty="0" smtClean="0"/>
              <a:t>Comunicándome con el otro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9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185" y="1003717"/>
            <a:ext cx="11258552" cy="585092"/>
          </a:xfrm>
        </p:spPr>
        <p:txBody>
          <a:bodyPr>
            <a:normAutofit/>
          </a:bodyPr>
          <a:lstStyle/>
          <a:p>
            <a:r>
              <a:rPr lang="es-PE" sz="4400" dirty="0"/>
              <a:t>OBSERVA EL VÍDEO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2185" y="1373024"/>
            <a:ext cx="1125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6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siguiente vídeo muestra los estilos de comunicación. Observa y rescata los detalles de cada estilo:</a:t>
            </a:r>
          </a:p>
          <a:p>
            <a:pPr algn="ctr"/>
            <a:r>
              <a:rPr lang="es-MX" sz="2600" spc="3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Estilos de comunicación</a:t>
            </a:r>
          </a:p>
          <a:p>
            <a:pPr algn="ctr"/>
            <a:r>
              <a:rPr lang="es-PE" dirty="0">
                <a:hlinkClick r:id="rId2"/>
              </a:rPr>
              <a:t>https://youtu.be/Os-Yfp4YXnI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ACEF21-7155-479C-AF12-E337B09F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76" y="3205144"/>
            <a:ext cx="3407160" cy="25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884</Words>
  <Application>Microsoft Office PowerPoint</Application>
  <PresentationFormat>Panorámica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HelveticaNeueLT Std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robles chavez</dc:creator>
  <cp:lastModifiedBy>clicera (Licera Mendoza, Cristina Yadir)</cp:lastModifiedBy>
  <cp:revision>58</cp:revision>
  <dcterms:created xsi:type="dcterms:W3CDTF">2019-08-23T20:21:46Z</dcterms:created>
  <dcterms:modified xsi:type="dcterms:W3CDTF">2021-07-12T20:56:17Z</dcterms:modified>
</cp:coreProperties>
</file>