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85" r:id="rId3"/>
    <p:sldId id="312" r:id="rId4"/>
    <p:sldId id="313" r:id="rId5"/>
    <p:sldId id="314" r:id="rId6"/>
    <p:sldId id="315" r:id="rId7"/>
    <p:sldId id="316" r:id="rId8"/>
    <p:sldId id="317" r:id="rId9"/>
    <p:sldId id="318" r:id="rId10"/>
    <p:sldId id="319" r:id="rId11"/>
    <p:sldId id="320" r:id="rId12"/>
    <p:sldId id="311" r:id="rId13"/>
    <p:sldId id="308" r:id="rId14"/>
    <p:sldId id="299" r:id="rId15"/>
    <p:sldId id="321" r:id="rId16"/>
    <p:sldId id="295"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1A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C3EAE7-D711-F387-5528-75B84831FCC2}" v="238" dt="2021-08-20T20:43:12.944"/>
    <p1510:client id="{B393C61E-B75F-DCA0-07C9-709CCB4563F7}" v="188" dt="2020-12-20T04:48:18.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62" autoAdjust="0"/>
    <p:restoredTop sz="95179" autoAdjust="0"/>
  </p:normalViewPr>
  <p:slideViewPr>
    <p:cSldViewPr snapToGrid="0">
      <p:cViewPr varScale="1">
        <p:scale>
          <a:sx n="73" d="100"/>
          <a:sy n="73" d="100"/>
        </p:scale>
        <p:origin x="480" y="78"/>
      </p:cViewPr>
      <p:guideLst/>
    </p:cSldViewPr>
  </p:slideViewPr>
  <p:notesTextViewPr>
    <p:cViewPr>
      <p:scale>
        <a:sx n="1" d="1"/>
        <a:sy n="1" d="1"/>
      </p:scale>
      <p:origin x="0" y="0"/>
    </p:cViewPr>
  </p:notesTextViewPr>
  <p:notesViewPr>
    <p:cSldViewPr snapToGrid="0">
      <p:cViewPr varScale="1">
        <p:scale>
          <a:sx n="72" d="100"/>
          <a:sy n="72" d="100"/>
        </p:scale>
        <p:origin x="229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 ELENA YLLAHUAMAN CHIPANA" userId="S::ryllahuaman@inlearning.edu.pe::489aa014-a35c-478f-8da6-966c9d1028ad" providerId="AD" clId="Web-{B393C61E-B75F-DCA0-07C9-709CCB4563F7}"/>
    <pc:docChg chg="addSld modSld">
      <pc:chgData name="ROSA ELENA YLLAHUAMAN CHIPANA" userId="S::ryllahuaman@inlearning.edu.pe::489aa014-a35c-478f-8da6-966c9d1028ad" providerId="AD" clId="Web-{B393C61E-B75F-DCA0-07C9-709CCB4563F7}" dt="2020-12-20T04:48:18.969" v="187" actId="20577"/>
      <pc:docMkLst>
        <pc:docMk/>
      </pc:docMkLst>
      <pc:sldChg chg="modSp add replId">
        <pc:chgData name="ROSA ELENA YLLAHUAMAN CHIPANA" userId="S::ryllahuaman@inlearning.edu.pe::489aa014-a35c-478f-8da6-966c9d1028ad" providerId="AD" clId="Web-{B393C61E-B75F-DCA0-07C9-709CCB4563F7}" dt="2020-12-20T04:48:18.969" v="186" actId="20577"/>
        <pc:sldMkLst>
          <pc:docMk/>
          <pc:sldMk cId="1838928918" sldId="299"/>
        </pc:sldMkLst>
        <pc:spChg chg="mod">
          <ac:chgData name="ROSA ELENA YLLAHUAMAN CHIPANA" userId="S::ryllahuaman@inlearning.edu.pe::489aa014-a35c-478f-8da6-966c9d1028ad" providerId="AD" clId="Web-{B393C61E-B75F-DCA0-07C9-709CCB4563F7}" dt="2020-12-20T04:44:21.564" v="29" actId="20577"/>
          <ac:spMkLst>
            <pc:docMk/>
            <pc:sldMk cId="1838928918" sldId="299"/>
            <ac:spMk id="5" creationId="{410C881C-82DE-4F38-ABB1-B2D0E060114D}"/>
          </ac:spMkLst>
        </pc:spChg>
        <pc:spChg chg="mod">
          <ac:chgData name="ROSA ELENA YLLAHUAMAN CHIPANA" userId="S::ryllahuaman@inlearning.edu.pe::489aa014-a35c-478f-8da6-966c9d1028ad" providerId="AD" clId="Web-{B393C61E-B75F-DCA0-07C9-709CCB4563F7}" dt="2020-12-20T04:48:18.969" v="186" actId="20577"/>
          <ac:spMkLst>
            <pc:docMk/>
            <pc:sldMk cId="1838928918" sldId="299"/>
            <ac:spMk id="6" creationId="{54F37BA1-6293-486B-B68C-EB031F209773}"/>
          </ac:spMkLst>
        </pc:spChg>
      </pc:sldChg>
    </pc:docChg>
  </pc:docChgLst>
  <pc:docChgLst>
    <pc:chgData name="clicera (Licera Mendoza, Cristina Yadir)" userId="S::clicera@inlearning.edu.pe::d0d05477-6e69-4f97-a2b7-a3df45602dac" providerId="AD" clId="Web-{68C3EAE7-D711-F387-5528-75B84831FCC2}"/>
    <pc:docChg chg="addSld modSld">
      <pc:chgData name="clicera (Licera Mendoza, Cristina Yadir)" userId="S::clicera@inlearning.edu.pe::d0d05477-6e69-4f97-a2b7-a3df45602dac" providerId="AD" clId="Web-{68C3EAE7-D711-F387-5528-75B84831FCC2}" dt="2021-08-20T20:43:12.944" v="115" actId="20577"/>
      <pc:docMkLst>
        <pc:docMk/>
      </pc:docMkLst>
      <pc:sldChg chg="modSp add replId">
        <pc:chgData name="clicera (Licera Mendoza, Cristina Yadir)" userId="S::clicera@inlearning.edu.pe::d0d05477-6e69-4f97-a2b7-a3df45602dac" providerId="AD" clId="Web-{68C3EAE7-D711-F387-5528-75B84831FCC2}" dt="2021-08-20T20:43:12.944" v="115" actId="20577"/>
        <pc:sldMkLst>
          <pc:docMk/>
          <pc:sldMk cId="319718671" sldId="321"/>
        </pc:sldMkLst>
        <pc:spChg chg="mod">
          <ac:chgData name="clicera (Licera Mendoza, Cristina Yadir)" userId="S::clicera@inlearning.edu.pe::d0d05477-6e69-4f97-a2b7-a3df45602dac" providerId="AD" clId="Web-{68C3EAE7-D711-F387-5528-75B84831FCC2}" dt="2021-08-20T20:43:12.944" v="115" actId="20577"/>
          <ac:spMkLst>
            <pc:docMk/>
            <pc:sldMk cId="319718671" sldId="321"/>
            <ac:spMk id="6" creationId="{54F37BA1-6293-486B-B68C-EB031F20977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6338F1-31B2-4D2B-B6EA-3740638CF547}"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s-PE"/>
        </a:p>
      </dgm:t>
    </dgm:pt>
    <dgm:pt modelId="{02D80136-1CF7-4BC6-85C6-2990D63F89DA}">
      <dgm:prSet phldrT="[Texto]" custT="1"/>
      <dgm:spPr/>
      <dgm:t>
        <a:bodyPr/>
        <a:lstStyle/>
        <a:p>
          <a:r>
            <a:rPr lang="es-MX" sz="1800" b="1" dirty="0">
              <a:latin typeface="Arial" panose="020B0604020202020204" pitchFamily="34" charset="0"/>
              <a:cs typeface="Arial" panose="020B0604020202020204" pitchFamily="34" charset="0"/>
            </a:rPr>
            <a:t>Influencia recíproca </a:t>
          </a:r>
          <a:endParaRPr lang="es-PE" sz="1800" b="1" dirty="0">
            <a:latin typeface="Arial" panose="020B0604020202020204" pitchFamily="34" charset="0"/>
            <a:cs typeface="Arial" panose="020B0604020202020204" pitchFamily="34" charset="0"/>
          </a:endParaRPr>
        </a:p>
      </dgm:t>
    </dgm:pt>
    <dgm:pt modelId="{BF1798A1-21A4-4681-906C-8DAD44B56BAE}" type="parTrans" cxnId="{3134B497-D6E8-4EFB-8ADB-B3A363BD0E44}">
      <dgm:prSet/>
      <dgm:spPr/>
      <dgm:t>
        <a:bodyPr/>
        <a:lstStyle/>
        <a:p>
          <a:endParaRPr lang="es-PE" sz="1800" b="1">
            <a:latin typeface="Arial" panose="020B0604020202020204" pitchFamily="34" charset="0"/>
            <a:cs typeface="Arial" panose="020B0604020202020204" pitchFamily="34" charset="0"/>
          </a:endParaRPr>
        </a:p>
      </dgm:t>
    </dgm:pt>
    <dgm:pt modelId="{703B186F-5BD5-42ED-BCC6-81F1A19B818D}" type="sibTrans" cxnId="{3134B497-D6E8-4EFB-8ADB-B3A363BD0E44}">
      <dgm:prSet/>
      <dgm:spPr/>
      <dgm:t>
        <a:bodyPr/>
        <a:lstStyle/>
        <a:p>
          <a:endParaRPr lang="es-PE" sz="1800" b="1">
            <a:latin typeface="Arial" panose="020B0604020202020204" pitchFamily="34" charset="0"/>
            <a:cs typeface="Arial" panose="020B0604020202020204" pitchFamily="34" charset="0"/>
          </a:endParaRPr>
        </a:p>
      </dgm:t>
    </dgm:pt>
    <dgm:pt modelId="{B50F931A-8FAE-43B2-BC52-2C29279AB48B}">
      <dgm:prSet phldrT="[Texto]" custT="1"/>
      <dgm:spPr/>
      <dgm:t>
        <a:bodyPr/>
        <a:lstStyle/>
        <a:p>
          <a:r>
            <a:rPr lang="es-MX" sz="1800" b="1" dirty="0">
              <a:latin typeface="Arial" panose="020B0604020202020204" pitchFamily="34" charset="0"/>
              <a:cs typeface="Arial" panose="020B0604020202020204" pitchFamily="34" charset="0"/>
            </a:rPr>
            <a:t>Integración y realización de necesidades </a:t>
          </a:r>
          <a:endParaRPr lang="es-PE" sz="1800" b="1" dirty="0">
            <a:latin typeface="Arial" panose="020B0604020202020204" pitchFamily="34" charset="0"/>
            <a:cs typeface="Arial" panose="020B0604020202020204" pitchFamily="34" charset="0"/>
          </a:endParaRPr>
        </a:p>
      </dgm:t>
    </dgm:pt>
    <dgm:pt modelId="{9154DD15-A06C-404A-BE42-57AAADD2A0AA}" type="parTrans" cxnId="{DEEC94D2-3531-43EF-934C-2096B86F9157}">
      <dgm:prSet/>
      <dgm:spPr/>
      <dgm:t>
        <a:bodyPr/>
        <a:lstStyle/>
        <a:p>
          <a:endParaRPr lang="es-PE" sz="1800" b="1">
            <a:latin typeface="Arial" panose="020B0604020202020204" pitchFamily="34" charset="0"/>
            <a:cs typeface="Arial" panose="020B0604020202020204" pitchFamily="34" charset="0"/>
          </a:endParaRPr>
        </a:p>
      </dgm:t>
    </dgm:pt>
    <dgm:pt modelId="{868024B9-CA64-4E84-9F09-599FC466CAF4}" type="sibTrans" cxnId="{DEEC94D2-3531-43EF-934C-2096B86F9157}">
      <dgm:prSet/>
      <dgm:spPr/>
      <dgm:t>
        <a:bodyPr/>
        <a:lstStyle/>
        <a:p>
          <a:endParaRPr lang="es-PE" sz="1800" b="1">
            <a:latin typeface="Arial" panose="020B0604020202020204" pitchFamily="34" charset="0"/>
            <a:cs typeface="Arial" panose="020B0604020202020204" pitchFamily="34" charset="0"/>
          </a:endParaRPr>
        </a:p>
      </dgm:t>
    </dgm:pt>
    <dgm:pt modelId="{81989E60-86F3-4261-9BFF-676A76812533}">
      <dgm:prSet phldrT="[Texto]" custT="1"/>
      <dgm:spPr/>
      <dgm:t>
        <a:bodyPr/>
        <a:lstStyle/>
        <a:p>
          <a:r>
            <a:rPr lang="es-MX" sz="1800" b="1" dirty="0">
              <a:latin typeface="Arial" panose="020B0604020202020204" pitchFamily="34" charset="0"/>
              <a:cs typeface="Arial" panose="020B0604020202020204" pitchFamily="34" charset="0"/>
            </a:rPr>
            <a:t>Conexión emocional compartida</a:t>
          </a:r>
          <a:endParaRPr lang="es-PE" sz="1800" b="1" dirty="0">
            <a:latin typeface="Arial" panose="020B0604020202020204" pitchFamily="34" charset="0"/>
            <a:cs typeface="Arial" panose="020B0604020202020204" pitchFamily="34" charset="0"/>
          </a:endParaRPr>
        </a:p>
      </dgm:t>
    </dgm:pt>
    <dgm:pt modelId="{33DBE2FC-0848-4952-A38D-B1B55EA73D7B}" type="parTrans" cxnId="{F524E9F8-3076-46D7-BC59-9166CD1994DD}">
      <dgm:prSet/>
      <dgm:spPr/>
      <dgm:t>
        <a:bodyPr/>
        <a:lstStyle/>
        <a:p>
          <a:endParaRPr lang="es-PE" sz="1800" b="1">
            <a:latin typeface="Arial" panose="020B0604020202020204" pitchFamily="34" charset="0"/>
            <a:cs typeface="Arial" panose="020B0604020202020204" pitchFamily="34" charset="0"/>
          </a:endParaRPr>
        </a:p>
      </dgm:t>
    </dgm:pt>
    <dgm:pt modelId="{DCFD9D2B-CDA0-4952-BABC-6C2966FAA95A}" type="sibTrans" cxnId="{F524E9F8-3076-46D7-BC59-9166CD1994DD}">
      <dgm:prSet/>
      <dgm:spPr/>
      <dgm:t>
        <a:bodyPr/>
        <a:lstStyle/>
        <a:p>
          <a:endParaRPr lang="es-PE" sz="1800" b="1">
            <a:latin typeface="Arial" panose="020B0604020202020204" pitchFamily="34" charset="0"/>
            <a:cs typeface="Arial" panose="020B0604020202020204" pitchFamily="34" charset="0"/>
          </a:endParaRPr>
        </a:p>
      </dgm:t>
    </dgm:pt>
    <dgm:pt modelId="{E2353381-58F7-493B-8C38-68D2241C2D47}">
      <dgm:prSet custT="1"/>
      <dgm:spPr/>
      <dgm:t>
        <a:bodyPr/>
        <a:lstStyle/>
        <a:p>
          <a:r>
            <a:rPr lang="es-MX" sz="1800" b="1" dirty="0">
              <a:latin typeface="Arial" panose="020B0604020202020204" pitchFamily="34" charset="0"/>
              <a:cs typeface="Arial" panose="020B0604020202020204" pitchFamily="34" charset="0"/>
            </a:rPr>
            <a:t>Pertenencia</a:t>
          </a:r>
          <a:endParaRPr lang="es-PE" sz="1800" b="1" dirty="0">
            <a:latin typeface="Arial" panose="020B0604020202020204" pitchFamily="34" charset="0"/>
            <a:cs typeface="Arial" panose="020B0604020202020204" pitchFamily="34" charset="0"/>
          </a:endParaRPr>
        </a:p>
      </dgm:t>
    </dgm:pt>
    <dgm:pt modelId="{A14F4988-D0A8-4C29-8994-D30512FFD95B}" type="parTrans" cxnId="{5876EA18-1B9A-492C-90B9-07C132639670}">
      <dgm:prSet/>
      <dgm:spPr/>
      <dgm:t>
        <a:bodyPr/>
        <a:lstStyle/>
        <a:p>
          <a:endParaRPr lang="es-PE" sz="1800" b="1">
            <a:latin typeface="Arial" panose="020B0604020202020204" pitchFamily="34" charset="0"/>
            <a:cs typeface="Arial" panose="020B0604020202020204" pitchFamily="34" charset="0"/>
          </a:endParaRPr>
        </a:p>
      </dgm:t>
    </dgm:pt>
    <dgm:pt modelId="{1CAD1B1B-3DE9-4696-B2F4-A9B025AF834A}" type="sibTrans" cxnId="{5876EA18-1B9A-492C-90B9-07C132639670}">
      <dgm:prSet/>
      <dgm:spPr/>
      <dgm:t>
        <a:bodyPr/>
        <a:lstStyle/>
        <a:p>
          <a:endParaRPr lang="es-PE" sz="1800" b="1">
            <a:latin typeface="Arial" panose="020B0604020202020204" pitchFamily="34" charset="0"/>
            <a:cs typeface="Arial" panose="020B0604020202020204" pitchFamily="34" charset="0"/>
          </a:endParaRPr>
        </a:p>
      </dgm:t>
    </dgm:pt>
    <dgm:pt modelId="{FE328C9B-9FB1-4CA4-B0D9-563E095EACAF}" type="pres">
      <dgm:prSet presAssocID="{446338F1-31B2-4D2B-B6EA-3740638CF547}" presName="Name0" presStyleCnt="0">
        <dgm:presLayoutVars>
          <dgm:chMax val="7"/>
          <dgm:chPref val="7"/>
          <dgm:dir/>
        </dgm:presLayoutVars>
      </dgm:prSet>
      <dgm:spPr/>
    </dgm:pt>
    <dgm:pt modelId="{B4714EDA-DAD2-419F-9B53-39DF837B86B7}" type="pres">
      <dgm:prSet presAssocID="{446338F1-31B2-4D2B-B6EA-3740638CF547}" presName="Name1" presStyleCnt="0"/>
      <dgm:spPr/>
    </dgm:pt>
    <dgm:pt modelId="{060AD927-A50A-4577-A8E6-0E796A3B3412}" type="pres">
      <dgm:prSet presAssocID="{446338F1-31B2-4D2B-B6EA-3740638CF547}" presName="cycle" presStyleCnt="0"/>
      <dgm:spPr/>
    </dgm:pt>
    <dgm:pt modelId="{C55E8A4F-3902-4D2A-9EDC-F5B322DBDB4F}" type="pres">
      <dgm:prSet presAssocID="{446338F1-31B2-4D2B-B6EA-3740638CF547}" presName="srcNode" presStyleLbl="node1" presStyleIdx="0" presStyleCnt="4"/>
      <dgm:spPr/>
    </dgm:pt>
    <dgm:pt modelId="{FC756D8D-7304-4AF1-B53B-CAE80698E0C1}" type="pres">
      <dgm:prSet presAssocID="{446338F1-31B2-4D2B-B6EA-3740638CF547}" presName="conn" presStyleLbl="parChTrans1D2" presStyleIdx="0" presStyleCnt="1"/>
      <dgm:spPr/>
    </dgm:pt>
    <dgm:pt modelId="{0A184A70-BE89-424F-B4E9-20842E5083AE}" type="pres">
      <dgm:prSet presAssocID="{446338F1-31B2-4D2B-B6EA-3740638CF547}" presName="extraNode" presStyleLbl="node1" presStyleIdx="0" presStyleCnt="4"/>
      <dgm:spPr/>
    </dgm:pt>
    <dgm:pt modelId="{022C9988-57EE-411C-8138-B2AC1D8F5372}" type="pres">
      <dgm:prSet presAssocID="{446338F1-31B2-4D2B-B6EA-3740638CF547}" presName="dstNode" presStyleLbl="node1" presStyleIdx="0" presStyleCnt="4"/>
      <dgm:spPr/>
    </dgm:pt>
    <dgm:pt modelId="{C815A3CB-ABBE-4066-8AED-8068350BB049}" type="pres">
      <dgm:prSet presAssocID="{E2353381-58F7-493B-8C38-68D2241C2D47}" presName="text_1" presStyleLbl="node1" presStyleIdx="0" presStyleCnt="4">
        <dgm:presLayoutVars>
          <dgm:bulletEnabled val="1"/>
        </dgm:presLayoutVars>
      </dgm:prSet>
      <dgm:spPr/>
    </dgm:pt>
    <dgm:pt modelId="{4E3E1E13-70C1-4CDD-8ACE-6BDA29AAB44C}" type="pres">
      <dgm:prSet presAssocID="{E2353381-58F7-493B-8C38-68D2241C2D47}" presName="accent_1" presStyleCnt="0"/>
      <dgm:spPr/>
    </dgm:pt>
    <dgm:pt modelId="{B25411DB-61BF-4083-975B-B8A3CB0850DC}" type="pres">
      <dgm:prSet presAssocID="{E2353381-58F7-493B-8C38-68D2241C2D47}" presName="accentRepeatNode" presStyleLbl="solidFgAcc1" presStyleIdx="0" presStyleCnt="4"/>
      <dgm:spPr/>
    </dgm:pt>
    <dgm:pt modelId="{9652A8FC-D8CB-448A-A5DC-7661BE685387}" type="pres">
      <dgm:prSet presAssocID="{02D80136-1CF7-4BC6-85C6-2990D63F89DA}" presName="text_2" presStyleLbl="node1" presStyleIdx="1" presStyleCnt="4">
        <dgm:presLayoutVars>
          <dgm:bulletEnabled val="1"/>
        </dgm:presLayoutVars>
      </dgm:prSet>
      <dgm:spPr/>
    </dgm:pt>
    <dgm:pt modelId="{E7ABAD04-2DAC-44C8-AA94-E3428C14EAA2}" type="pres">
      <dgm:prSet presAssocID="{02D80136-1CF7-4BC6-85C6-2990D63F89DA}" presName="accent_2" presStyleCnt="0"/>
      <dgm:spPr/>
    </dgm:pt>
    <dgm:pt modelId="{EBA7FC2B-2277-4731-B0B5-5E90BCAE141D}" type="pres">
      <dgm:prSet presAssocID="{02D80136-1CF7-4BC6-85C6-2990D63F89DA}" presName="accentRepeatNode" presStyleLbl="solidFgAcc1" presStyleIdx="1" presStyleCnt="4"/>
      <dgm:spPr/>
    </dgm:pt>
    <dgm:pt modelId="{0B264A89-303D-44AD-B47E-E68922955FE6}" type="pres">
      <dgm:prSet presAssocID="{B50F931A-8FAE-43B2-BC52-2C29279AB48B}" presName="text_3" presStyleLbl="node1" presStyleIdx="2" presStyleCnt="4">
        <dgm:presLayoutVars>
          <dgm:bulletEnabled val="1"/>
        </dgm:presLayoutVars>
      </dgm:prSet>
      <dgm:spPr/>
    </dgm:pt>
    <dgm:pt modelId="{D635E93D-83D4-4A59-A2A4-7E7EBED0EF29}" type="pres">
      <dgm:prSet presAssocID="{B50F931A-8FAE-43B2-BC52-2C29279AB48B}" presName="accent_3" presStyleCnt="0"/>
      <dgm:spPr/>
    </dgm:pt>
    <dgm:pt modelId="{9BB770BA-C87B-44A8-90D8-E098CD60B4F5}" type="pres">
      <dgm:prSet presAssocID="{B50F931A-8FAE-43B2-BC52-2C29279AB48B}" presName="accentRepeatNode" presStyleLbl="solidFgAcc1" presStyleIdx="2" presStyleCnt="4"/>
      <dgm:spPr/>
    </dgm:pt>
    <dgm:pt modelId="{FB29ECCE-0608-496F-B3F1-78561D380150}" type="pres">
      <dgm:prSet presAssocID="{81989E60-86F3-4261-9BFF-676A76812533}" presName="text_4" presStyleLbl="node1" presStyleIdx="3" presStyleCnt="4">
        <dgm:presLayoutVars>
          <dgm:bulletEnabled val="1"/>
        </dgm:presLayoutVars>
      </dgm:prSet>
      <dgm:spPr/>
    </dgm:pt>
    <dgm:pt modelId="{8F416EA7-A4EC-4F26-9C97-FA84FE34CE14}" type="pres">
      <dgm:prSet presAssocID="{81989E60-86F3-4261-9BFF-676A76812533}" presName="accent_4" presStyleCnt="0"/>
      <dgm:spPr/>
    </dgm:pt>
    <dgm:pt modelId="{4A55AA74-BEED-4546-9903-5103BD7039FE}" type="pres">
      <dgm:prSet presAssocID="{81989E60-86F3-4261-9BFF-676A76812533}" presName="accentRepeatNode" presStyleLbl="solidFgAcc1" presStyleIdx="3" presStyleCnt="4"/>
      <dgm:spPr/>
    </dgm:pt>
  </dgm:ptLst>
  <dgm:cxnLst>
    <dgm:cxn modelId="{5876EA18-1B9A-492C-90B9-07C132639670}" srcId="{446338F1-31B2-4D2B-B6EA-3740638CF547}" destId="{E2353381-58F7-493B-8C38-68D2241C2D47}" srcOrd="0" destOrd="0" parTransId="{A14F4988-D0A8-4C29-8994-D30512FFD95B}" sibTransId="{1CAD1B1B-3DE9-4696-B2F4-A9B025AF834A}"/>
    <dgm:cxn modelId="{9E88D322-2612-45BB-AA3D-BCE792A653DC}" type="presOf" srcId="{B50F931A-8FAE-43B2-BC52-2C29279AB48B}" destId="{0B264A89-303D-44AD-B47E-E68922955FE6}" srcOrd="0" destOrd="0" presId="urn:microsoft.com/office/officeart/2008/layout/VerticalCurvedList"/>
    <dgm:cxn modelId="{4F4BB73C-A69D-4F5B-9904-532990ED6D03}" type="presOf" srcId="{02D80136-1CF7-4BC6-85C6-2990D63F89DA}" destId="{9652A8FC-D8CB-448A-A5DC-7661BE685387}" srcOrd="0" destOrd="0" presId="urn:microsoft.com/office/officeart/2008/layout/VerticalCurvedList"/>
    <dgm:cxn modelId="{5F103A82-3987-48DA-B70D-05C40AD4E4CB}" type="presOf" srcId="{E2353381-58F7-493B-8C38-68D2241C2D47}" destId="{C815A3CB-ABBE-4066-8AED-8068350BB049}" srcOrd="0" destOrd="0" presId="urn:microsoft.com/office/officeart/2008/layout/VerticalCurvedList"/>
    <dgm:cxn modelId="{78CD4A83-98E9-4500-8F84-800B61CD8DCA}" type="presOf" srcId="{1CAD1B1B-3DE9-4696-B2F4-A9B025AF834A}" destId="{FC756D8D-7304-4AF1-B53B-CAE80698E0C1}" srcOrd="0" destOrd="0" presId="urn:microsoft.com/office/officeart/2008/layout/VerticalCurvedList"/>
    <dgm:cxn modelId="{3134B497-D6E8-4EFB-8ADB-B3A363BD0E44}" srcId="{446338F1-31B2-4D2B-B6EA-3740638CF547}" destId="{02D80136-1CF7-4BC6-85C6-2990D63F89DA}" srcOrd="1" destOrd="0" parTransId="{BF1798A1-21A4-4681-906C-8DAD44B56BAE}" sibTransId="{703B186F-5BD5-42ED-BCC6-81F1A19B818D}"/>
    <dgm:cxn modelId="{0976CA9D-37FE-42EA-96DD-3992B89652EA}" type="presOf" srcId="{81989E60-86F3-4261-9BFF-676A76812533}" destId="{FB29ECCE-0608-496F-B3F1-78561D380150}" srcOrd="0" destOrd="0" presId="urn:microsoft.com/office/officeart/2008/layout/VerticalCurvedList"/>
    <dgm:cxn modelId="{2F27BAB0-6AAD-40CA-A574-26E1325FD723}" type="presOf" srcId="{446338F1-31B2-4D2B-B6EA-3740638CF547}" destId="{FE328C9B-9FB1-4CA4-B0D9-563E095EACAF}" srcOrd="0" destOrd="0" presId="urn:microsoft.com/office/officeart/2008/layout/VerticalCurvedList"/>
    <dgm:cxn modelId="{DEEC94D2-3531-43EF-934C-2096B86F9157}" srcId="{446338F1-31B2-4D2B-B6EA-3740638CF547}" destId="{B50F931A-8FAE-43B2-BC52-2C29279AB48B}" srcOrd="2" destOrd="0" parTransId="{9154DD15-A06C-404A-BE42-57AAADD2A0AA}" sibTransId="{868024B9-CA64-4E84-9F09-599FC466CAF4}"/>
    <dgm:cxn modelId="{F524E9F8-3076-46D7-BC59-9166CD1994DD}" srcId="{446338F1-31B2-4D2B-B6EA-3740638CF547}" destId="{81989E60-86F3-4261-9BFF-676A76812533}" srcOrd="3" destOrd="0" parTransId="{33DBE2FC-0848-4952-A38D-B1B55EA73D7B}" sibTransId="{DCFD9D2B-CDA0-4952-BABC-6C2966FAA95A}"/>
    <dgm:cxn modelId="{2EDFCF68-3469-47F4-B121-21A06E779D87}" type="presParOf" srcId="{FE328C9B-9FB1-4CA4-B0D9-563E095EACAF}" destId="{B4714EDA-DAD2-419F-9B53-39DF837B86B7}" srcOrd="0" destOrd="0" presId="urn:microsoft.com/office/officeart/2008/layout/VerticalCurvedList"/>
    <dgm:cxn modelId="{E52BE848-94A0-4B0C-96FD-AF9996D8906C}" type="presParOf" srcId="{B4714EDA-DAD2-419F-9B53-39DF837B86B7}" destId="{060AD927-A50A-4577-A8E6-0E796A3B3412}" srcOrd="0" destOrd="0" presId="urn:microsoft.com/office/officeart/2008/layout/VerticalCurvedList"/>
    <dgm:cxn modelId="{79DC99C9-9CE5-4CB7-8F7E-79632D03C370}" type="presParOf" srcId="{060AD927-A50A-4577-A8E6-0E796A3B3412}" destId="{C55E8A4F-3902-4D2A-9EDC-F5B322DBDB4F}" srcOrd="0" destOrd="0" presId="urn:microsoft.com/office/officeart/2008/layout/VerticalCurvedList"/>
    <dgm:cxn modelId="{44D1C8E7-E795-4C2A-8071-FA33BEAEA8D6}" type="presParOf" srcId="{060AD927-A50A-4577-A8E6-0E796A3B3412}" destId="{FC756D8D-7304-4AF1-B53B-CAE80698E0C1}" srcOrd="1" destOrd="0" presId="urn:microsoft.com/office/officeart/2008/layout/VerticalCurvedList"/>
    <dgm:cxn modelId="{B83D4EEE-6E7F-4A00-BD52-B0367F37C0EB}" type="presParOf" srcId="{060AD927-A50A-4577-A8E6-0E796A3B3412}" destId="{0A184A70-BE89-424F-B4E9-20842E5083AE}" srcOrd="2" destOrd="0" presId="urn:microsoft.com/office/officeart/2008/layout/VerticalCurvedList"/>
    <dgm:cxn modelId="{4EB01745-CEE3-4CA6-AD91-93EAB4F78621}" type="presParOf" srcId="{060AD927-A50A-4577-A8E6-0E796A3B3412}" destId="{022C9988-57EE-411C-8138-B2AC1D8F5372}" srcOrd="3" destOrd="0" presId="urn:microsoft.com/office/officeart/2008/layout/VerticalCurvedList"/>
    <dgm:cxn modelId="{92210C30-3E6C-458F-9E81-819A6E978EDF}" type="presParOf" srcId="{B4714EDA-DAD2-419F-9B53-39DF837B86B7}" destId="{C815A3CB-ABBE-4066-8AED-8068350BB049}" srcOrd="1" destOrd="0" presId="urn:microsoft.com/office/officeart/2008/layout/VerticalCurvedList"/>
    <dgm:cxn modelId="{CACBE0C5-1E0A-42A9-8B1C-CF0D94FFA73C}" type="presParOf" srcId="{B4714EDA-DAD2-419F-9B53-39DF837B86B7}" destId="{4E3E1E13-70C1-4CDD-8ACE-6BDA29AAB44C}" srcOrd="2" destOrd="0" presId="urn:microsoft.com/office/officeart/2008/layout/VerticalCurvedList"/>
    <dgm:cxn modelId="{6E290B56-8FAE-40A7-9B3E-6A4ACBB0E53D}" type="presParOf" srcId="{4E3E1E13-70C1-4CDD-8ACE-6BDA29AAB44C}" destId="{B25411DB-61BF-4083-975B-B8A3CB0850DC}" srcOrd="0" destOrd="0" presId="urn:microsoft.com/office/officeart/2008/layout/VerticalCurvedList"/>
    <dgm:cxn modelId="{BECABD85-42D0-4176-9CC3-000583603427}" type="presParOf" srcId="{B4714EDA-DAD2-419F-9B53-39DF837B86B7}" destId="{9652A8FC-D8CB-448A-A5DC-7661BE685387}" srcOrd="3" destOrd="0" presId="urn:microsoft.com/office/officeart/2008/layout/VerticalCurvedList"/>
    <dgm:cxn modelId="{9E972FA7-7892-44AF-A2EC-EB2FFBC1248E}" type="presParOf" srcId="{B4714EDA-DAD2-419F-9B53-39DF837B86B7}" destId="{E7ABAD04-2DAC-44C8-AA94-E3428C14EAA2}" srcOrd="4" destOrd="0" presId="urn:microsoft.com/office/officeart/2008/layout/VerticalCurvedList"/>
    <dgm:cxn modelId="{76D7EDBE-EB4C-4B82-8E2D-D9269ABD5206}" type="presParOf" srcId="{E7ABAD04-2DAC-44C8-AA94-E3428C14EAA2}" destId="{EBA7FC2B-2277-4731-B0B5-5E90BCAE141D}" srcOrd="0" destOrd="0" presId="urn:microsoft.com/office/officeart/2008/layout/VerticalCurvedList"/>
    <dgm:cxn modelId="{EE0E4DE7-C520-4DCD-9408-15DC0FCAFEEE}" type="presParOf" srcId="{B4714EDA-DAD2-419F-9B53-39DF837B86B7}" destId="{0B264A89-303D-44AD-B47E-E68922955FE6}" srcOrd="5" destOrd="0" presId="urn:microsoft.com/office/officeart/2008/layout/VerticalCurvedList"/>
    <dgm:cxn modelId="{9017708E-0191-4E89-A1E8-DAB543713848}" type="presParOf" srcId="{B4714EDA-DAD2-419F-9B53-39DF837B86B7}" destId="{D635E93D-83D4-4A59-A2A4-7E7EBED0EF29}" srcOrd="6" destOrd="0" presId="urn:microsoft.com/office/officeart/2008/layout/VerticalCurvedList"/>
    <dgm:cxn modelId="{0D7CE76C-AAE0-470B-AD9B-8DC5EBEC516C}" type="presParOf" srcId="{D635E93D-83D4-4A59-A2A4-7E7EBED0EF29}" destId="{9BB770BA-C87B-44A8-90D8-E098CD60B4F5}" srcOrd="0" destOrd="0" presId="urn:microsoft.com/office/officeart/2008/layout/VerticalCurvedList"/>
    <dgm:cxn modelId="{65148C3A-8D49-4CDE-8ACA-348E399C171C}" type="presParOf" srcId="{B4714EDA-DAD2-419F-9B53-39DF837B86B7}" destId="{FB29ECCE-0608-496F-B3F1-78561D380150}" srcOrd="7" destOrd="0" presId="urn:microsoft.com/office/officeart/2008/layout/VerticalCurvedList"/>
    <dgm:cxn modelId="{723E9604-AE60-479E-8720-CEFA146584AA}" type="presParOf" srcId="{B4714EDA-DAD2-419F-9B53-39DF837B86B7}" destId="{8F416EA7-A4EC-4F26-9C97-FA84FE34CE14}" srcOrd="8" destOrd="0" presId="urn:microsoft.com/office/officeart/2008/layout/VerticalCurvedList"/>
    <dgm:cxn modelId="{DB534929-1E01-43E3-AB57-9CD169B79B34}" type="presParOf" srcId="{8F416EA7-A4EC-4F26-9C97-FA84FE34CE14}" destId="{4A55AA74-BEED-4546-9903-5103BD7039F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56D8D-7304-4AF1-B53B-CAE80698E0C1}">
      <dsp:nvSpPr>
        <dsp:cNvPr id="0" name=""/>
        <dsp:cNvSpPr/>
      </dsp:nvSpPr>
      <dsp:spPr>
        <a:xfrm>
          <a:off x="-4973075" y="-761986"/>
          <a:ext cx="5922732" cy="5922732"/>
        </a:xfrm>
        <a:prstGeom prst="blockArc">
          <a:avLst>
            <a:gd name="adj1" fmla="val 18900000"/>
            <a:gd name="adj2" fmla="val 2700000"/>
            <a:gd name="adj3" fmla="val 365"/>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15A3CB-ABBE-4066-8AED-8068350BB049}">
      <dsp:nvSpPr>
        <dsp:cNvPr id="0" name=""/>
        <dsp:cNvSpPr/>
      </dsp:nvSpPr>
      <dsp:spPr>
        <a:xfrm>
          <a:off x="497288" y="338176"/>
          <a:ext cx="6076831" cy="6767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135" tIns="45720" rIns="45720" bIns="45720" numCol="1" spcCol="1270" anchor="ctr" anchorCtr="0">
          <a:noAutofit/>
        </a:bodyPr>
        <a:lstStyle/>
        <a:p>
          <a:pPr marL="0" lvl="0" indent="0" algn="l" defTabSz="800100">
            <a:lnSpc>
              <a:spcPct val="90000"/>
            </a:lnSpc>
            <a:spcBef>
              <a:spcPct val="0"/>
            </a:spcBef>
            <a:spcAft>
              <a:spcPct val="35000"/>
            </a:spcAft>
            <a:buNone/>
          </a:pPr>
          <a:r>
            <a:rPr lang="es-MX" sz="1800" b="1" kern="1200" dirty="0">
              <a:latin typeface="Arial" panose="020B0604020202020204" pitchFamily="34" charset="0"/>
              <a:cs typeface="Arial" panose="020B0604020202020204" pitchFamily="34" charset="0"/>
            </a:rPr>
            <a:t>Pertenencia</a:t>
          </a:r>
          <a:endParaRPr lang="es-PE" sz="1800" b="1" kern="1200" dirty="0">
            <a:latin typeface="Arial" panose="020B0604020202020204" pitchFamily="34" charset="0"/>
            <a:cs typeface="Arial" panose="020B0604020202020204" pitchFamily="34" charset="0"/>
          </a:endParaRPr>
        </a:p>
      </dsp:txBody>
      <dsp:txXfrm>
        <a:off x="497288" y="338176"/>
        <a:ext cx="6076831" cy="676705"/>
      </dsp:txXfrm>
    </dsp:sp>
    <dsp:sp modelId="{B25411DB-61BF-4083-975B-B8A3CB0850DC}">
      <dsp:nvSpPr>
        <dsp:cNvPr id="0" name=""/>
        <dsp:cNvSpPr/>
      </dsp:nvSpPr>
      <dsp:spPr>
        <a:xfrm>
          <a:off x="74348" y="253588"/>
          <a:ext cx="845881" cy="84588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52A8FC-D8CB-448A-A5DC-7661BE685387}">
      <dsp:nvSpPr>
        <dsp:cNvPr id="0" name=""/>
        <dsp:cNvSpPr/>
      </dsp:nvSpPr>
      <dsp:spPr>
        <a:xfrm>
          <a:off x="885259" y="1353410"/>
          <a:ext cx="5688860" cy="6767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135" tIns="45720" rIns="45720" bIns="45720" numCol="1" spcCol="1270" anchor="ctr" anchorCtr="0">
          <a:noAutofit/>
        </a:bodyPr>
        <a:lstStyle/>
        <a:p>
          <a:pPr marL="0" lvl="0" indent="0" algn="l" defTabSz="800100">
            <a:lnSpc>
              <a:spcPct val="90000"/>
            </a:lnSpc>
            <a:spcBef>
              <a:spcPct val="0"/>
            </a:spcBef>
            <a:spcAft>
              <a:spcPct val="35000"/>
            </a:spcAft>
            <a:buNone/>
          </a:pPr>
          <a:r>
            <a:rPr lang="es-MX" sz="1800" b="1" kern="1200" dirty="0">
              <a:latin typeface="Arial" panose="020B0604020202020204" pitchFamily="34" charset="0"/>
              <a:cs typeface="Arial" panose="020B0604020202020204" pitchFamily="34" charset="0"/>
            </a:rPr>
            <a:t>Influencia recíproca </a:t>
          </a:r>
          <a:endParaRPr lang="es-PE" sz="1800" b="1" kern="1200" dirty="0">
            <a:latin typeface="Arial" panose="020B0604020202020204" pitchFamily="34" charset="0"/>
            <a:cs typeface="Arial" panose="020B0604020202020204" pitchFamily="34" charset="0"/>
          </a:endParaRPr>
        </a:p>
      </dsp:txBody>
      <dsp:txXfrm>
        <a:off x="885259" y="1353410"/>
        <a:ext cx="5688860" cy="676705"/>
      </dsp:txXfrm>
    </dsp:sp>
    <dsp:sp modelId="{EBA7FC2B-2277-4731-B0B5-5E90BCAE141D}">
      <dsp:nvSpPr>
        <dsp:cNvPr id="0" name=""/>
        <dsp:cNvSpPr/>
      </dsp:nvSpPr>
      <dsp:spPr>
        <a:xfrm>
          <a:off x="462318" y="1268822"/>
          <a:ext cx="845881" cy="84588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264A89-303D-44AD-B47E-E68922955FE6}">
      <dsp:nvSpPr>
        <dsp:cNvPr id="0" name=""/>
        <dsp:cNvSpPr/>
      </dsp:nvSpPr>
      <dsp:spPr>
        <a:xfrm>
          <a:off x="885259" y="2368643"/>
          <a:ext cx="5688860" cy="67670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135" tIns="45720" rIns="45720" bIns="45720" numCol="1" spcCol="1270" anchor="ctr" anchorCtr="0">
          <a:noAutofit/>
        </a:bodyPr>
        <a:lstStyle/>
        <a:p>
          <a:pPr marL="0" lvl="0" indent="0" algn="l" defTabSz="800100">
            <a:lnSpc>
              <a:spcPct val="90000"/>
            </a:lnSpc>
            <a:spcBef>
              <a:spcPct val="0"/>
            </a:spcBef>
            <a:spcAft>
              <a:spcPct val="35000"/>
            </a:spcAft>
            <a:buNone/>
          </a:pPr>
          <a:r>
            <a:rPr lang="es-MX" sz="1800" b="1" kern="1200" dirty="0">
              <a:latin typeface="Arial" panose="020B0604020202020204" pitchFamily="34" charset="0"/>
              <a:cs typeface="Arial" panose="020B0604020202020204" pitchFamily="34" charset="0"/>
            </a:rPr>
            <a:t>Integración y realización de necesidades </a:t>
          </a:r>
          <a:endParaRPr lang="es-PE" sz="1800" b="1" kern="1200" dirty="0">
            <a:latin typeface="Arial" panose="020B0604020202020204" pitchFamily="34" charset="0"/>
            <a:cs typeface="Arial" panose="020B0604020202020204" pitchFamily="34" charset="0"/>
          </a:endParaRPr>
        </a:p>
      </dsp:txBody>
      <dsp:txXfrm>
        <a:off x="885259" y="2368643"/>
        <a:ext cx="5688860" cy="676705"/>
      </dsp:txXfrm>
    </dsp:sp>
    <dsp:sp modelId="{9BB770BA-C87B-44A8-90D8-E098CD60B4F5}">
      <dsp:nvSpPr>
        <dsp:cNvPr id="0" name=""/>
        <dsp:cNvSpPr/>
      </dsp:nvSpPr>
      <dsp:spPr>
        <a:xfrm>
          <a:off x="462318" y="2284055"/>
          <a:ext cx="845881" cy="84588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29ECCE-0608-496F-B3F1-78561D380150}">
      <dsp:nvSpPr>
        <dsp:cNvPr id="0" name=""/>
        <dsp:cNvSpPr/>
      </dsp:nvSpPr>
      <dsp:spPr>
        <a:xfrm>
          <a:off x="497288" y="3383877"/>
          <a:ext cx="6076831" cy="67670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135" tIns="45720" rIns="45720" bIns="45720" numCol="1" spcCol="1270" anchor="ctr" anchorCtr="0">
          <a:noAutofit/>
        </a:bodyPr>
        <a:lstStyle/>
        <a:p>
          <a:pPr marL="0" lvl="0" indent="0" algn="l" defTabSz="800100">
            <a:lnSpc>
              <a:spcPct val="90000"/>
            </a:lnSpc>
            <a:spcBef>
              <a:spcPct val="0"/>
            </a:spcBef>
            <a:spcAft>
              <a:spcPct val="35000"/>
            </a:spcAft>
            <a:buNone/>
          </a:pPr>
          <a:r>
            <a:rPr lang="es-MX" sz="1800" b="1" kern="1200" dirty="0">
              <a:latin typeface="Arial" panose="020B0604020202020204" pitchFamily="34" charset="0"/>
              <a:cs typeface="Arial" panose="020B0604020202020204" pitchFamily="34" charset="0"/>
            </a:rPr>
            <a:t>Conexión emocional compartida</a:t>
          </a:r>
          <a:endParaRPr lang="es-PE" sz="1800" b="1" kern="1200" dirty="0">
            <a:latin typeface="Arial" panose="020B0604020202020204" pitchFamily="34" charset="0"/>
            <a:cs typeface="Arial" panose="020B0604020202020204" pitchFamily="34" charset="0"/>
          </a:endParaRPr>
        </a:p>
      </dsp:txBody>
      <dsp:txXfrm>
        <a:off x="497288" y="3383877"/>
        <a:ext cx="6076831" cy="676705"/>
      </dsp:txXfrm>
    </dsp:sp>
    <dsp:sp modelId="{4A55AA74-BEED-4546-9903-5103BD7039FE}">
      <dsp:nvSpPr>
        <dsp:cNvPr id="0" name=""/>
        <dsp:cNvSpPr/>
      </dsp:nvSpPr>
      <dsp:spPr>
        <a:xfrm>
          <a:off x="74348" y="3299289"/>
          <a:ext cx="845881" cy="84588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B13FF-DAD0-4A57-BC88-3ADCEDB569DD}" type="datetimeFigureOut">
              <a:rPr lang="es-PE" smtClean="0"/>
              <a:t>20/08/2021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F7BF2-E25C-416F-B974-26A2DDEA6F90}" type="slidenum">
              <a:rPr lang="es-PE" smtClean="0"/>
              <a:t>‹#›</a:t>
            </a:fld>
            <a:endParaRPr lang="es-PE"/>
          </a:p>
        </p:txBody>
      </p:sp>
    </p:spTree>
    <p:extLst>
      <p:ext uri="{BB962C8B-B14F-4D97-AF65-F5344CB8AC3E}">
        <p14:creationId xmlns:p14="http://schemas.microsoft.com/office/powerpoint/2010/main" val="318536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bg>
      <p:bgPr>
        <a:solidFill>
          <a:srgbClr val="E91A30"/>
        </a:solid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D10711E1-BBBC-4B78-B90B-481EAD0B98DA}"/>
              </a:ext>
            </a:extLst>
          </p:cNvPr>
          <p:cNvSpPr>
            <a:spLocks noGrp="1"/>
          </p:cNvSpPr>
          <p:nvPr>
            <p:ph type="dt" sz="half" idx="10"/>
          </p:nvPr>
        </p:nvSpPr>
        <p:spPr/>
        <p:txBody>
          <a:bodyPr/>
          <a:lstStyle/>
          <a:p>
            <a:fld id="{18DCF4A4-BC37-46A2-8B77-EA4547BE6755}" type="datetime1">
              <a:rPr lang="es-PE" smtClean="0"/>
              <a:t>20/08/2021</a:t>
            </a:fld>
            <a:endParaRPr lang="es-PE"/>
          </a:p>
        </p:txBody>
      </p:sp>
      <p:sp>
        <p:nvSpPr>
          <p:cNvPr id="6" name="Marcador de número de diapositiva 5">
            <a:extLst>
              <a:ext uri="{FF2B5EF4-FFF2-40B4-BE49-F238E27FC236}">
                <a16:creationId xmlns:a16="http://schemas.microsoft.com/office/drawing/2014/main" id="{D729BAE0-8170-405A-9680-11C34F093491}"/>
              </a:ext>
            </a:extLst>
          </p:cNvPr>
          <p:cNvSpPr>
            <a:spLocks noGrp="1"/>
          </p:cNvSpPr>
          <p:nvPr>
            <p:ph type="sldNum" sz="quarter" idx="12"/>
          </p:nvPr>
        </p:nvSpPr>
        <p:spPr/>
        <p:txBody>
          <a:bodyPr/>
          <a:lstStyle/>
          <a:p>
            <a:fld id="{E28D1979-222E-4D32-A6D0-E5A9154E5CAF}" type="slidenum">
              <a:rPr lang="es-PE" smtClean="0"/>
              <a:t>‹#›</a:t>
            </a:fld>
            <a:endParaRPr lang="es-PE"/>
          </a:p>
        </p:txBody>
      </p:sp>
      <p:pic>
        <p:nvPicPr>
          <p:cNvPr id="7" name="Imagen 6">
            <a:extLst>
              <a:ext uri="{FF2B5EF4-FFF2-40B4-BE49-F238E27FC236}">
                <a16:creationId xmlns:a16="http://schemas.microsoft.com/office/drawing/2014/main" id="{8F70423D-67EB-4A83-8404-8FA977E0EF0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57775" y="2409825"/>
            <a:ext cx="2076450" cy="2076450"/>
          </a:xfrm>
          <a:prstGeom prst="rect">
            <a:avLst/>
          </a:prstGeom>
        </p:spPr>
      </p:pic>
    </p:spTree>
    <p:extLst>
      <p:ext uri="{BB962C8B-B14F-4D97-AF65-F5344CB8AC3E}">
        <p14:creationId xmlns:p14="http://schemas.microsoft.com/office/powerpoint/2010/main" val="3852178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ítulo / Exploración">
    <p:bg>
      <p:bgPr>
        <a:solidFill>
          <a:srgbClr val="E91A30"/>
        </a:solidFill>
        <a:effectLst/>
      </p:bgPr>
    </p:bg>
    <p:spTree>
      <p:nvGrpSpPr>
        <p:cNvPr id="1" name=""/>
        <p:cNvGrpSpPr/>
        <p:nvPr/>
      </p:nvGrpSpPr>
      <p:grpSpPr>
        <a:xfrm>
          <a:off x="0" y="0"/>
          <a:ext cx="0" cy="0"/>
          <a:chOff x="0" y="0"/>
          <a:chExt cx="0" cy="0"/>
        </a:xfrm>
      </p:grpSpPr>
      <p:sp>
        <p:nvSpPr>
          <p:cNvPr id="5" name="Marcador de fecha 4">
            <a:extLst>
              <a:ext uri="{FF2B5EF4-FFF2-40B4-BE49-F238E27FC236}">
                <a16:creationId xmlns:a16="http://schemas.microsoft.com/office/drawing/2014/main" id="{CECD7093-8F3B-4F44-B82F-4876C5FF0C70}"/>
              </a:ext>
            </a:extLst>
          </p:cNvPr>
          <p:cNvSpPr>
            <a:spLocks noGrp="1"/>
          </p:cNvSpPr>
          <p:nvPr>
            <p:ph type="dt" sz="half" idx="10"/>
          </p:nvPr>
        </p:nvSpPr>
        <p:spPr>
          <a:xfrm>
            <a:off x="3597656" y="6022975"/>
            <a:ext cx="2743200" cy="365125"/>
          </a:xfrm>
        </p:spPr>
        <p:txBody>
          <a:bodyPr wrap="square"/>
          <a:lstStyle>
            <a:lvl1pPr>
              <a:defRPr>
                <a:solidFill>
                  <a:schemeClr val="bg1"/>
                </a:solidFill>
              </a:defRPr>
            </a:lvl1pPr>
          </a:lstStyle>
          <a:p>
            <a:fld id="{063C9ADB-5581-470C-8C73-DCF23CF08DDE}" type="datetime1">
              <a:rPr lang="es-PE" smtClean="0"/>
              <a:pPr/>
              <a:t>20/08/2021</a:t>
            </a:fld>
            <a:endParaRPr lang="es-PE" dirty="0"/>
          </a:p>
        </p:txBody>
      </p:sp>
      <p:sp>
        <p:nvSpPr>
          <p:cNvPr id="7" name="Marcador de número de diapositiva 6">
            <a:extLst>
              <a:ext uri="{FF2B5EF4-FFF2-40B4-BE49-F238E27FC236}">
                <a16:creationId xmlns:a16="http://schemas.microsoft.com/office/drawing/2014/main" id="{1C819EF6-69A7-46D9-BF23-09EFDBFE07C6}"/>
              </a:ext>
            </a:extLst>
          </p:cNvPr>
          <p:cNvSpPr>
            <a:spLocks noGrp="1"/>
          </p:cNvSpPr>
          <p:nvPr>
            <p:ph type="sldNum" sz="quarter" idx="12"/>
          </p:nvPr>
        </p:nvSpPr>
        <p:spPr/>
        <p:txBody>
          <a:bodyPr wrap="square"/>
          <a:lstStyle>
            <a:lvl1pPr>
              <a:defRPr>
                <a:solidFill>
                  <a:schemeClr val="bg1"/>
                </a:solidFill>
              </a:defRPr>
            </a:lvl1pPr>
          </a:lstStyle>
          <a:p>
            <a:fld id="{E28D1979-222E-4D32-A6D0-E5A9154E5CAF}" type="slidenum">
              <a:rPr lang="es-PE" smtClean="0"/>
              <a:pPr/>
              <a:t>‹#›</a:t>
            </a:fld>
            <a:endParaRPr lang="es-PE"/>
          </a:p>
        </p:txBody>
      </p:sp>
      <p:sp>
        <p:nvSpPr>
          <p:cNvPr id="8" name="Marcador de texto 2">
            <a:extLst>
              <a:ext uri="{FF2B5EF4-FFF2-40B4-BE49-F238E27FC236}">
                <a16:creationId xmlns:a16="http://schemas.microsoft.com/office/drawing/2014/main" id="{20B47F18-8282-4072-8896-CBBB4050D5CB}"/>
              </a:ext>
            </a:extLst>
          </p:cNvPr>
          <p:cNvSpPr>
            <a:spLocks noGrp="1"/>
          </p:cNvSpPr>
          <p:nvPr>
            <p:ph type="body" sz="quarter" idx="14" hasCustomPrompt="1"/>
          </p:nvPr>
        </p:nvSpPr>
        <p:spPr>
          <a:xfrm>
            <a:off x="394188" y="1042988"/>
            <a:ext cx="11258552" cy="1460500"/>
          </a:xfrm>
          <a:prstGeom prst="rect">
            <a:avLst/>
          </a:prstGeom>
        </p:spPr>
        <p:txBody>
          <a:bodyPr lIns="0" tIns="0" rIns="0" bIns="0"/>
          <a:lstStyle>
            <a:lvl1pPr marL="0" indent="0">
              <a:lnSpc>
                <a:spcPct val="80000"/>
              </a:lnSpc>
              <a:buNone/>
              <a:defRPr sz="10500" b="1" spc="-3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Exploración</a:t>
            </a:r>
          </a:p>
        </p:txBody>
      </p:sp>
      <p:cxnSp>
        <p:nvCxnSpPr>
          <p:cNvPr id="9" name="Conector recto 8">
            <a:extLst>
              <a:ext uri="{FF2B5EF4-FFF2-40B4-BE49-F238E27FC236}">
                <a16:creationId xmlns:a16="http://schemas.microsoft.com/office/drawing/2014/main" id="{0496A403-2225-4119-B158-9B62C37471BF}"/>
              </a:ext>
            </a:extLst>
          </p:cNvPr>
          <p:cNvCxnSpPr>
            <a:cxnSpLocks/>
          </p:cNvCxnSpPr>
          <p:nvPr userDrawn="1"/>
        </p:nvCxnSpPr>
        <p:spPr>
          <a:xfrm>
            <a:off x="495300" y="6356350"/>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654F2052-AC59-41C0-AFE8-D5C22C928F43}"/>
              </a:ext>
            </a:extLst>
          </p:cNvPr>
          <p:cNvCxnSpPr>
            <a:cxnSpLocks/>
          </p:cNvCxnSpPr>
          <p:nvPr userDrawn="1"/>
        </p:nvCxnSpPr>
        <p:spPr>
          <a:xfrm>
            <a:off x="495298" y="6041231"/>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6670FA7B-7C3C-479C-BAA9-49095264336F}"/>
              </a:ext>
            </a:extLst>
          </p:cNvPr>
          <p:cNvSpPr/>
          <p:nvPr userDrawn="1"/>
        </p:nvSpPr>
        <p:spPr>
          <a:xfrm>
            <a:off x="495300" y="495301"/>
            <a:ext cx="11201400" cy="257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11">
            <a:extLst>
              <a:ext uri="{FF2B5EF4-FFF2-40B4-BE49-F238E27FC236}">
                <a16:creationId xmlns:a16="http://schemas.microsoft.com/office/drawing/2014/main" id="{781EB997-8C0B-456C-8CA4-8693B651917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36238" y="5267326"/>
            <a:ext cx="1460500" cy="1460500"/>
          </a:xfrm>
          <a:prstGeom prst="rect">
            <a:avLst/>
          </a:prstGeom>
          <a:noFill/>
        </p:spPr>
      </p:pic>
    </p:spTree>
    <p:extLst>
      <p:ext uri="{BB962C8B-B14F-4D97-AF65-F5344CB8AC3E}">
        <p14:creationId xmlns:p14="http://schemas.microsoft.com/office/powerpoint/2010/main" val="96306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título / Construcción">
    <p:bg>
      <p:bgPr>
        <a:solidFill>
          <a:srgbClr val="E91A30"/>
        </a:solidFill>
        <a:effectLst/>
      </p:bgPr>
    </p:bg>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1C819EF6-69A7-46D9-BF23-09EFDBFE07C6}"/>
              </a:ext>
            </a:extLst>
          </p:cNvPr>
          <p:cNvSpPr>
            <a:spLocks noGrp="1"/>
          </p:cNvSpPr>
          <p:nvPr>
            <p:ph type="sldNum" sz="quarter" idx="12"/>
          </p:nvPr>
        </p:nvSpPr>
        <p:spPr/>
        <p:txBody>
          <a:bodyPr wrap="square"/>
          <a:lstStyle>
            <a:lvl1pPr>
              <a:defRPr>
                <a:solidFill>
                  <a:schemeClr val="bg1"/>
                </a:solidFill>
              </a:defRPr>
            </a:lvl1pPr>
          </a:lstStyle>
          <a:p>
            <a:fld id="{E28D1979-222E-4D32-A6D0-E5A9154E5CAF}" type="slidenum">
              <a:rPr lang="es-PE" smtClean="0"/>
              <a:pPr/>
              <a:t>‹#›</a:t>
            </a:fld>
            <a:endParaRPr lang="es-PE"/>
          </a:p>
        </p:txBody>
      </p:sp>
      <p:sp>
        <p:nvSpPr>
          <p:cNvPr id="8" name="Marcador de texto 2">
            <a:extLst>
              <a:ext uri="{FF2B5EF4-FFF2-40B4-BE49-F238E27FC236}">
                <a16:creationId xmlns:a16="http://schemas.microsoft.com/office/drawing/2014/main" id="{20B47F18-8282-4072-8896-CBBB4050D5CB}"/>
              </a:ext>
            </a:extLst>
          </p:cNvPr>
          <p:cNvSpPr>
            <a:spLocks noGrp="1"/>
          </p:cNvSpPr>
          <p:nvPr>
            <p:ph type="body" sz="quarter" idx="14" hasCustomPrompt="1"/>
          </p:nvPr>
        </p:nvSpPr>
        <p:spPr>
          <a:xfrm>
            <a:off x="438148" y="1042988"/>
            <a:ext cx="11258552" cy="1460500"/>
          </a:xfrm>
          <a:prstGeom prst="rect">
            <a:avLst/>
          </a:prstGeom>
        </p:spPr>
        <p:txBody>
          <a:bodyPr lIns="0" tIns="0" rIns="0" bIns="0"/>
          <a:lstStyle>
            <a:lvl1pPr marL="0" indent="0">
              <a:lnSpc>
                <a:spcPct val="80000"/>
              </a:lnSpc>
              <a:buNone/>
              <a:defRPr sz="10500" b="1" spc="-3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Construcción</a:t>
            </a:r>
          </a:p>
        </p:txBody>
      </p:sp>
      <p:cxnSp>
        <p:nvCxnSpPr>
          <p:cNvPr id="9" name="Conector recto 8">
            <a:extLst>
              <a:ext uri="{FF2B5EF4-FFF2-40B4-BE49-F238E27FC236}">
                <a16:creationId xmlns:a16="http://schemas.microsoft.com/office/drawing/2014/main" id="{0496A403-2225-4119-B158-9B62C37471BF}"/>
              </a:ext>
            </a:extLst>
          </p:cNvPr>
          <p:cNvCxnSpPr>
            <a:cxnSpLocks/>
          </p:cNvCxnSpPr>
          <p:nvPr userDrawn="1"/>
        </p:nvCxnSpPr>
        <p:spPr>
          <a:xfrm>
            <a:off x="495300" y="6356350"/>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654F2052-AC59-41C0-AFE8-D5C22C928F43}"/>
              </a:ext>
            </a:extLst>
          </p:cNvPr>
          <p:cNvCxnSpPr>
            <a:cxnSpLocks/>
          </p:cNvCxnSpPr>
          <p:nvPr userDrawn="1"/>
        </p:nvCxnSpPr>
        <p:spPr>
          <a:xfrm>
            <a:off x="495298" y="6041231"/>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6670FA7B-7C3C-479C-BAA9-49095264336F}"/>
              </a:ext>
            </a:extLst>
          </p:cNvPr>
          <p:cNvSpPr/>
          <p:nvPr userDrawn="1"/>
        </p:nvSpPr>
        <p:spPr>
          <a:xfrm>
            <a:off x="495300" y="495301"/>
            <a:ext cx="11201400" cy="257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11">
            <a:extLst>
              <a:ext uri="{FF2B5EF4-FFF2-40B4-BE49-F238E27FC236}">
                <a16:creationId xmlns:a16="http://schemas.microsoft.com/office/drawing/2014/main" id="{781EB997-8C0B-456C-8CA4-8693B651917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36238" y="5267326"/>
            <a:ext cx="1460500" cy="1460500"/>
          </a:xfrm>
          <a:prstGeom prst="rect">
            <a:avLst/>
          </a:prstGeom>
          <a:noFill/>
        </p:spPr>
      </p:pic>
      <p:sp>
        <p:nvSpPr>
          <p:cNvPr id="14" name="Marcador de fecha 4">
            <a:extLst>
              <a:ext uri="{FF2B5EF4-FFF2-40B4-BE49-F238E27FC236}">
                <a16:creationId xmlns:a16="http://schemas.microsoft.com/office/drawing/2014/main" id="{C7FE44C2-85EB-4EA5-9D98-8C13439EADE1}"/>
              </a:ext>
            </a:extLst>
          </p:cNvPr>
          <p:cNvSpPr>
            <a:spLocks noGrp="1"/>
          </p:cNvSpPr>
          <p:nvPr>
            <p:ph type="dt" sz="half" idx="10"/>
          </p:nvPr>
        </p:nvSpPr>
        <p:spPr>
          <a:xfrm>
            <a:off x="3597656" y="6022975"/>
            <a:ext cx="2743200" cy="365125"/>
          </a:xfrm>
        </p:spPr>
        <p:txBody>
          <a:bodyPr wrap="square"/>
          <a:lstStyle>
            <a:lvl1pPr>
              <a:defRPr>
                <a:solidFill>
                  <a:schemeClr val="bg1"/>
                </a:solidFill>
              </a:defRPr>
            </a:lvl1pPr>
          </a:lstStyle>
          <a:p>
            <a:fld id="{063C9ADB-5581-470C-8C73-DCF23CF08DDE}" type="datetime1">
              <a:rPr lang="es-PE" smtClean="0"/>
              <a:pPr/>
              <a:t>20/08/2021</a:t>
            </a:fld>
            <a:endParaRPr lang="es-PE" dirty="0"/>
          </a:p>
        </p:txBody>
      </p:sp>
    </p:spTree>
    <p:extLst>
      <p:ext uri="{BB962C8B-B14F-4D97-AF65-F5344CB8AC3E}">
        <p14:creationId xmlns:p14="http://schemas.microsoft.com/office/powerpoint/2010/main" val="2308039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título / Ejecución">
    <p:bg>
      <p:bgPr>
        <a:solidFill>
          <a:srgbClr val="E91A30"/>
        </a:solidFill>
        <a:effectLst/>
      </p:bgPr>
    </p:bg>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1C819EF6-69A7-46D9-BF23-09EFDBFE07C6}"/>
              </a:ext>
            </a:extLst>
          </p:cNvPr>
          <p:cNvSpPr>
            <a:spLocks noGrp="1"/>
          </p:cNvSpPr>
          <p:nvPr>
            <p:ph type="sldNum" sz="quarter" idx="12"/>
          </p:nvPr>
        </p:nvSpPr>
        <p:spPr/>
        <p:txBody>
          <a:bodyPr wrap="square"/>
          <a:lstStyle>
            <a:lvl1pPr>
              <a:defRPr>
                <a:solidFill>
                  <a:schemeClr val="bg1"/>
                </a:solidFill>
              </a:defRPr>
            </a:lvl1pPr>
          </a:lstStyle>
          <a:p>
            <a:fld id="{E28D1979-222E-4D32-A6D0-E5A9154E5CAF}" type="slidenum">
              <a:rPr lang="es-PE" smtClean="0"/>
              <a:pPr/>
              <a:t>‹#›</a:t>
            </a:fld>
            <a:endParaRPr lang="es-PE"/>
          </a:p>
        </p:txBody>
      </p:sp>
      <p:sp>
        <p:nvSpPr>
          <p:cNvPr id="8" name="Marcador de texto 2">
            <a:extLst>
              <a:ext uri="{FF2B5EF4-FFF2-40B4-BE49-F238E27FC236}">
                <a16:creationId xmlns:a16="http://schemas.microsoft.com/office/drawing/2014/main" id="{20B47F18-8282-4072-8896-CBBB4050D5CB}"/>
              </a:ext>
            </a:extLst>
          </p:cNvPr>
          <p:cNvSpPr>
            <a:spLocks noGrp="1"/>
          </p:cNvSpPr>
          <p:nvPr>
            <p:ph type="body" sz="quarter" idx="14" hasCustomPrompt="1"/>
          </p:nvPr>
        </p:nvSpPr>
        <p:spPr>
          <a:xfrm>
            <a:off x="394188" y="1042988"/>
            <a:ext cx="11258552" cy="1460500"/>
          </a:xfrm>
          <a:prstGeom prst="rect">
            <a:avLst/>
          </a:prstGeom>
        </p:spPr>
        <p:txBody>
          <a:bodyPr lIns="0" tIns="0" rIns="0" bIns="0"/>
          <a:lstStyle>
            <a:lvl1pPr marL="0" indent="0">
              <a:lnSpc>
                <a:spcPct val="80000"/>
              </a:lnSpc>
              <a:buNone/>
              <a:defRPr sz="10500" b="1" spc="-3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Ejecución</a:t>
            </a:r>
          </a:p>
        </p:txBody>
      </p:sp>
      <p:cxnSp>
        <p:nvCxnSpPr>
          <p:cNvPr id="9" name="Conector recto 8">
            <a:extLst>
              <a:ext uri="{FF2B5EF4-FFF2-40B4-BE49-F238E27FC236}">
                <a16:creationId xmlns:a16="http://schemas.microsoft.com/office/drawing/2014/main" id="{0496A403-2225-4119-B158-9B62C37471BF}"/>
              </a:ext>
            </a:extLst>
          </p:cNvPr>
          <p:cNvCxnSpPr>
            <a:cxnSpLocks/>
          </p:cNvCxnSpPr>
          <p:nvPr userDrawn="1"/>
        </p:nvCxnSpPr>
        <p:spPr>
          <a:xfrm>
            <a:off x="495300" y="6356350"/>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654F2052-AC59-41C0-AFE8-D5C22C928F43}"/>
              </a:ext>
            </a:extLst>
          </p:cNvPr>
          <p:cNvCxnSpPr>
            <a:cxnSpLocks/>
          </p:cNvCxnSpPr>
          <p:nvPr userDrawn="1"/>
        </p:nvCxnSpPr>
        <p:spPr>
          <a:xfrm>
            <a:off x="495298" y="6041231"/>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6670FA7B-7C3C-479C-BAA9-49095264336F}"/>
              </a:ext>
            </a:extLst>
          </p:cNvPr>
          <p:cNvSpPr/>
          <p:nvPr userDrawn="1"/>
        </p:nvSpPr>
        <p:spPr>
          <a:xfrm>
            <a:off x="495300" y="495301"/>
            <a:ext cx="11201400" cy="257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11">
            <a:extLst>
              <a:ext uri="{FF2B5EF4-FFF2-40B4-BE49-F238E27FC236}">
                <a16:creationId xmlns:a16="http://schemas.microsoft.com/office/drawing/2014/main" id="{781EB997-8C0B-456C-8CA4-8693B651917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36238" y="5267326"/>
            <a:ext cx="1460500" cy="1460500"/>
          </a:xfrm>
          <a:prstGeom prst="rect">
            <a:avLst/>
          </a:prstGeom>
          <a:noFill/>
        </p:spPr>
      </p:pic>
      <p:sp>
        <p:nvSpPr>
          <p:cNvPr id="13" name="Marcador de fecha 4">
            <a:extLst>
              <a:ext uri="{FF2B5EF4-FFF2-40B4-BE49-F238E27FC236}">
                <a16:creationId xmlns:a16="http://schemas.microsoft.com/office/drawing/2014/main" id="{15DA81FF-6BF9-4A15-B5F8-EB10832B34B4}"/>
              </a:ext>
            </a:extLst>
          </p:cNvPr>
          <p:cNvSpPr>
            <a:spLocks noGrp="1"/>
          </p:cNvSpPr>
          <p:nvPr>
            <p:ph type="dt" sz="half" idx="10"/>
          </p:nvPr>
        </p:nvSpPr>
        <p:spPr>
          <a:xfrm>
            <a:off x="3597656" y="6022975"/>
            <a:ext cx="2743200" cy="365125"/>
          </a:xfrm>
        </p:spPr>
        <p:txBody>
          <a:bodyPr wrap="square"/>
          <a:lstStyle>
            <a:lvl1pPr>
              <a:defRPr>
                <a:solidFill>
                  <a:schemeClr val="bg1"/>
                </a:solidFill>
              </a:defRPr>
            </a:lvl1pPr>
          </a:lstStyle>
          <a:p>
            <a:fld id="{063C9ADB-5581-470C-8C73-DCF23CF08DDE}" type="datetime1">
              <a:rPr lang="es-PE" smtClean="0"/>
              <a:pPr/>
              <a:t>20/08/2021</a:t>
            </a:fld>
            <a:endParaRPr lang="es-PE" dirty="0"/>
          </a:p>
        </p:txBody>
      </p:sp>
    </p:spTree>
    <p:extLst>
      <p:ext uri="{BB962C8B-B14F-4D97-AF65-F5344CB8AC3E}">
        <p14:creationId xmlns:p14="http://schemas.microsoft.com/office/powerpoint/2010/main" val="2821981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ctividad virtual">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61B2416D-2579-4EF8-8D54-F196C37CFE22}"/>
              </a:ext>
            </a:extLst>
          </p:cNvPr>
          <p:cNvSpPr>
            <a:spLocks noGrp="1"/>
          </p:cNvSpPr>
          <p:nvPr>
            <p:ph type="dt" sz="half" idx="10"/>
          </p:nvPr>
        </p:nvSpPr>
        <p:spPr>
          <a:xfrm>
            <a:off x="3597656" y="6022975"/>
            <a:ext cx="2743200" cy="365125"/>
          </a:xfrm>
        </p:spPr>
        <p:txBody>
          <a:bodyPr/>
          <a:lstStyle/>
          <a:p>
            <a:fld id="{AAA2DD2E-6C0F-4F28-96EA-BFB67EB8066C}" type="datetime1">
              <a:rPr lang="es-PE" smtClean="0"/>
              <a:t>20/08/2021</a:t>
            </a:fld>
            <a:endParaRPr lang="es-PE" dirty="0"/>
          </a:p>
        </p:txBody>
      </p:sp>
      <p:sp>
        <p:nvSpPr>
          <p:cNvPr id="6" name="Marcador de número de diapositiva 5">
            <a:extLst>
              <a:ext uri="{FF2B5EF4-FFF2-40B4-BE49-F238E27FC236}">
                <a16:creationId xmlns:a16="http://schemas.microsoft.com/office/drawing/2014/main" id="{34DBBA1C-5FF3-474C-9F96-DD4A24CF3446}"/>
              </a:ext>
            </a:extLst>
          </p:cNvPr>
          <p:cNvSpPr>
            <a:spLocks noGrp="1"/>
          </p:cNvSpPr>
          <p:nvPr>
            <p:ph type="sldNum" sz="quarter" idx="12"/>
          </p:nvPr>
        </p:nvSpPr>
        <p:spPr/>
        <p:txBody>
          <a:bodyPr/>
          <a:lstStyle/>
          <a:p>
            <a:fld id="{E28D1979-222E-4D32-A6D0-E5A9154E5CAF}" type="slidenum">
              <a:rPr lang="es-PE" smtClean="0"/>
              <a:t>‹#›</a:t>
            </a:fld>
            <a:endParaRPr lang="es-PE"/>
          </a:p>
        </p:txBody>
      </p:sp>
      <p:pic>
        <p:nvPicPr>
          <p:cNvPr id="7" name="Imagen 6">
            <a:extLst>
              <a:ext uri="{FF2B5EF4-FFF2-40B4-BE49-F238E27FC236}">
                <a16:creationId xmlns:a16="http://schemas.microsoft.com/office/drawing/2014/main" id="{7431DC1F-1FC0-4F2C-BD73-80CE166B10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45854" y="5267278"/>
            <a:ext cx="1460500" cy="1460500"/>
          </a:xfrm>
          <a:prstGeom prst="rect">
            <a:avLst/>
          </a:prstGeom>
        </p:spPr>
      </p:pic>
      <p:cxnSp>
        <p:nvCxnSpPr>
          <p:cNvPr id="8" name="Conector recto 7">
            <a:extLst>
              <a:ext uri="{FF2B5EF4-FFF2-40B4-BE49-F238E27FC236}">
                <a16:creationId xmlns:a16="http://schemas.microsoft.com/office/drawing/2014/main" id="{11B89250-D54E-487C-80F4-058D20B788CF}"/>
              </a:ext>
            </a:extLst>
          </p:cNvPr>
          <p:cNvCxnSpPr>
            <a:cxnSpLocks/>
          </p:cNvCxnSpPr>
          <p:nvPr userDrawn="1"/>
        </p:nvCxnSpPr>
        <p:spPr>
          <a:xfrm>
            <a:off x="495300" y="6356350"/>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F8E0467B-16B6-44F4-8464-EA4E40E0EE3A}"/>
              </a:ext>
            </a:extLst>
          </p:cNvPr>
          <p:cNvCxnSpPr>
            <a:cxnSpLocks/>
          </p:cNvCxnSpPr>
          <p:nvPr userDrawn="1"/>
        </p:nvCxnSpPr>
        <p:spPr>
          <a:xfrm>
            <a:off x="495298" y="6041231"/>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14B87943-1FB8-4769-955B-E9CB04115AF3}"/>
              </a:ext>
            </a:extLst>
          </p:cNvPr>
          <p:cNvSpPr txBox="1"/>
          <p:nvPr userDrawn="1"/>
        </p:nvSpPr>
        <p:spPr>
          <a:xfrm>
            <a:off x="490899" y="2245242"/>
            <a:ext cx="1431316" cy="1015663"/>
          </a:xfrm>
          <a:prstGeom prst="rect">
            <a:avLst/>
          </a:prstGeom>
          <a:noFill/>
        </p:spPr>
        <p:txBody>
          <a:bodyPr wrap="square" lIns="0" tIns="0" rIns="0" bIns="0" rtlCol="0" anchor="t" anchorCtr="0">
            <a:spAutoFit/>
          </a:bodyPr>
          <a:lstStyle/>
          <a:p>
            <a:r>
              <a:rPr lang="es-PE" sz="2200" b="1" dirty="0">
                <a:solidFill>
                  <a:srgbClr val="E91A30"/>
                </a:solidFill>
                <a:latin typeface="Arial" panose="020B0604020202020204" pitchFamily="34" charset="0"/>
                <a:cs typeface="Arial" panose="020B0604020202020204" pitchFamily="34" charset="0"/>
              </a:rPr>
              <a:t>Tipo de</a:t>
            </a:r>
          </a:p>
          <a:p>
            <a:r>
              <a:rPr lang="es-PE" sz="2200" b="1" dirty="0">
                <a:solidFill>
                  <a:srgbClr val="E91A30"/>
                </a:solidFill>
                <a:latin typeface="Arial" panose="020B0604020202020204" pitchFamily="34" charset="0"/>
                <a:cs typeface="Arial" panose="020B0604020202020204" pitchFamily="34" charset="0"/>
              </a:rPr>
              <a:t>actividad</a:t>
            </a:r>
          </a:p>
          <a:p>
            <a:endParaRPr lang="es-PE" sz="2200" b="1" dirty="0">
              <a:solidFill>
                <a:srgbClr val="E91A30"/>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4FDD2013-8C98-49BF-95AB-89FEF7AB9D45}"/>
              </a:ext>
            </a:extLst>
          </p:cNvPr>
          <p:cNvSpPr/>
          <p:nvPr userDrawn="1"/>
        </p:nvSpPr>
        <p:spPr>
          <a:xfrm>
            <a:off x="495300" y="495301"/>
            <a:ext cx="11201400" cy="257174"/>
          </a:xfrm>
          <a:prstGeom prst="rect">
            <a:avLst/>
          </a:prstGeom>
          <a:solidFill>
            <a:srgbClr val="E91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Marcador de texto 7">
            <a:extLst>
              <a:ext uri="{FF2B5EF4-FFF2-40B4-BE49-F238E27FC236}">
                <a16:creationId xmlns:a16="http://schemas.microsoft.com/office/drawing/2014/main" id="{E3985964-552D-456B-8687-3F8C9FF5803B}"/>
              </a:ext>
            </a:extLst>
          </p:cNvPr>
          <p:cNvSpPr>
            <a:spLocks noGrp="1"/>
          </p:cNvSpPr>
          <p:nvPr>
            <p:ph type="body" sz="quarter" idx="16" hasCustomPrompt="1"/>
          </p:nvPr>
        </p:nvSpPr>
        <p:spPr>
          <a:xfrm>
            <a:off x="3597656" y="2270163"/>
            <a:ext cx="8099044" cy="1246757"/>
          </a:xfrm>
          <a:prstGeom prst="rect">
            <a:avLst/>
          </a:prstGeom>
        </p:spPr>
        <p:txBody>
          <a:bodyPr lIns="0" tIns="0" rIns="0" bIns="0"/>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2200" b="1" i="0" u="none" strike="noStrike" spc="30" baseline="0" smtClean="0">
                <a:solidFill>
                  <a:srgbClr val="E91A30"/>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Foro, chat, wiki, tarea, encuesta, </a:t>
            </a:r>
            <a:r>
              <a:rPr lang="es-PE" dirty="0" err="1"/>
              <a:t>etc</a:t>
            </a:r>
            <a:endParaRPr lang="es-PE" dirty="0"/>
          </a:p>
        </p:txBody>
      </p:sp>
      <p:cxnSp>
        <p:nvCxnSpPr>
          <p:cNvPr id="15" name="Conector recto 14">
            <a:extLst>
              <a:ext uri="{FF2B5EF4-FFF2-40B4-BE49-F238E27FC236}">
                <a16:creationId xmlns:a16="http://schemas.microsoft.com/office/drawing/2014/main" id="{7E2AB021-47E2-4C09-A142-FF5F86A218CF}"/>
              </a:ext>
            </a:extLst>
          </p:cNvPr>
          <p:cNvCxnSpPr/>
          <p:nvPr userDrawn="1"/>
        </p:nvCxnSpPr>
        <p:spPr>
          <a:xfrm>
            <a:off x="490899" y="2162907"/>
            <a:ext cx="11205801"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sp>
        <p:nvSpPr>
          <p:cNvPr id="17" name="Marcador de texto 7">
            <a:extLst>
              <a:ext uri="{FF2B5EF4-FFF2-40B4-BE49-F238E27FC236}">
                <a16:creationId xmlns:a16="http://schemas.microsoft.com/office/drawing/2014/main" id="{E330D9CB-693C-4F86-80C5-4C8A8F422099}"/>
              </a:ext>
            </a:extLst>
          </p:cNvPr>
          <p:cNvSpPr>
            <a:spLocks noGrp="1"/>
          </p:cNvSpPr>
          <p:nvPr>
            <p:ph type="body" sz="quarter" idx="18" hasCustomPrompt="1"/>
          </p:nvPr>
        </p:nvSpPr>
        <p:spPr>
          <a:xfrm>
            <a:off x="3597656" y="4074067"/>
            <a:ext cx="8099044" cy="1246757"/>
          </a:xfrm>
          <a:prstGeom prst="rect">
            <a:avLst/>
          </a:prstGeom>
        </p:spPr>
        <p:txBody>
          <a:bodyPr lIns="0" tIns="0" rIns="0" bIns="0"/>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2200" b="1" i="0" u="none" strike="noStrike" spc="30" baseline="0" smtClean="0">
                <a:solidFill>
                  <a:srgbClr val="E91A30"/>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Escribir instrucciones para el estudiante</a:t>
            </a:r>
          </a:p>
        </p:txBody>
      </p:sp>
      <p:cxnSp>
        <p:nvCxnSpPr>
          <p:cNvPr id="18" name="Conector recto 17">
            <a:extLst>
              <a:ext uri="{FF2B5EF4-FFF2-40B4-BE49-F238E27FC236}">
                <a16:creationId xmlns:a16="http://schemas.microsoft.com/office/drawing/2014/main" id="{90AE6BCA-E285-48C6-A8C0-FADD14FF689A}"/>
              </a:ext>
            </a:extLst>
          </p:cNvPr>
          <p:cNvCxnSpPr/>
          <p:nvPr userDrawn="1"/>
        </p:nvCxnSpPr>
        <p:spPr>
          <a:xfrm>
            <a:off x="490899" y="3966811"/>
            <a:ext cx="11205801"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pic>
        <p:nvPicPr>
          <p:cNvPr id="19" name="Imagen 18" descr="Imagen que contiene objeto&#10;&#10;Descripción generada automáticamente">
            <a:extLst>
              <a:ext uri="{FF2B5EF4-FFF2-40B4-BE49-F238E27FC236}">
                <a16:creationId xmlns:a16="http://schemas.microsoft.com/office/drawing/2014/main" id="{93D2A2A5-DF0A-48D6-A500-3230AB93271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133355" y="2278955"/>
            <a:ext cx="319709" cy="322137"/>
          </a:xfrm>
          <a:prstGeom prst="rect">
            <a:avLst/>
          </a:prstGeom>
        </p:spPr>
      </p:pic>
      <p:pic>
        <p:nvPicPr>
          <p:cNvPr id="20" name="Imagen 19" descr="Imagen que contiene objeto&#10;&#10;Descripción generada automáticamente">
            <a:extLst>
              <a:ext uri="{FF2B5EF4-FFF2-40B4-BE49-F238E27FC236}">
                <a16:creationId xmlns:a16="http://schemas.microsoft.com/office/drawing/2014/main" id="{62DB964B-817F-4B84-880E-3231CB16421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133355" y="4085774"/>
            <a:ext cx="319709" cy="322137"/>
          </a:xfrm>
          <a:prstGeom prst="rect">
            <a:avLst/>
          </a:prstGeom>
        </p:spPr>
      </p:pic>
      <p:sp>
        <p:nvSpPr>
          <p:cNvPr id="21" name="CuadroTexto 20">
            <a:extLst>
              <a:ext uri="{FF2B5EF4-FFF2-40B4-BE49-F238E27FC236}">
                <a16:creationId xmlns:a16="http://schemas.microsoft.com/office/drawing/2014/main" id="{2C2C5C6E-D7AA-41F9-8B8A-15D47BEF2173}"/>
              </a:ext>
            </a:extLst>
          </p:cNvPr>
          <p:cNvSpPr txBox="1"/>
          <p:nvPr userDrawn="1"/>
        </p:nvSpPr>
        <p:spPr>
          <a:xfrm>
            <a:off x="492733" y="4077565"/>
            <a:ext cx="1878991" cy="338554"/>
          </a:xfrm>
          <a:prstGeom prst="rect">
            <a:avLst/>
          </a:prstGeom>
          <a:noFill/>
        </p:spPr>
        <p:txBody>
          <a:bodyPr wrap="square" lIns="0" tIns="0" rIns="0" bIns="0" rtlCol="0" anchor="t" anchorCtr="0">
            <a:spAutoFit/>
          </a:bodyPr>
          <a:lstStyle/>
          <a:p>
            <a:r>
              <a:rPr lang="es-PE" sz="2200" b="1" dirty="0">
                <a:solidFill>
                  <a:srgbClr val="E91A30"/>
                </a:solidFill>
                <a:latin typeface="Arial" panose="020B0604020202020204" pitchFamily="34" charset="0"/>
                <a:cs typeface="Arial" panose="020B0604020202020204" pitchFamily="34" charset="0"/>
              </a:rPr>
              <a:t>Indicaciones</a:t>
            </a:r>
          </a:p>
        </p:txBody>
      </p:sp>
      <p:sp>
        <p:nvSpPr>
          <p:cNvPr id="22" name="CuadroTexto 21">
            <a:extLst>
              <a:ext uri="{FF2B5EF4-FFF2-40B4-BE49-F238E27FC236}">
                <a16:creationId xmlns:a16="http://schemas.microsoft.com/office/drawing/2014/main" id="{E77FAE55-BFB5-49E4-AFAF-3A0AA3D3B752}"/>
              </a:ext>
            </a:extLst>
          </p:cNvPr>
          <p:cNvSpPr txBox="1"/>
          <p:nvPr userDrawn="1"/>
        </p:nvSpPr>
        <p:spPr>
          <a:xfrm>
            <a:off x="490899" y="723974"/>
            <a:ext cx="8160732" cy="1338828"/>
          </a:xfrm>
          <a:prstGeom prst="rect">
            <a:avLst/>
          </a:prstGeom>
          <a:noFill/>
        </p:spPr>
        <p:txBody>
          <a:bodyPr wrap="square" lIns="0" tIns="0" rIns="0" bIns="0" rtlCol="0" anchor="t" anchorCtr="0">
            <a:spAutoFit/>
          </a:bodyPr>
          <a:lstStyle/>
          <a:p>
            <a:r>
              <a:rPr lang="es-PE" sz="6500" b="1" spc="-300" dirty="0">
                <a:solidFill>
                  <a:srgbClr val="E91A30"/>
                </a:solidFill>
                <a:latin typeface="Arial" panose="020B0604020202020204" pitchFamily="34" charset="0"/>
                <a:cs typeface="Arial" panose="020B0604020202020204" pitchFamily="34" charset="0"/>
              </a:rPr>
              <a:t>Actividad virtual</a:t>
            </a:r>
          </a:p>
          <a:p>
            <a:endParaRPr lang="es-PE" sz="2200" b="1" spc="-300" dirty="0">
              <a:solidFill>
                <a:srgbClr val="E91A3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933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Dos objetos">
    <p:bg>
      <p:bgPr>
        <a:solidFill>
          <a:srgbClr val="E91A30"/>
        </a:solidFill>
        <a:effectLst/>
      </p:bgPr>
    </p:bg>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1C819EF6-69A7-46D9-BF23-09EFDBFE07C6}"/>
              </a:ext>
            </a:extLst>
          </p:cNvPr>
          <p:cNvSpPr>
            <a:spLocks noGrp="1"/>
          </p:cNvSpPr>
          <p:nvPr>
            <p:ph type="sldNum" sz="quarter" idx="12"/>
          </p:nvPr>
        </p:nvSpPr>
        <p:spPr/>
        <p:txBody>
          <a:bodyPr wrap="square"/>
          <a:lstStyle>
            <a:lvl1pPr>
              <a:defRPr>
                <a:solidFill>
                  <a:schemeClr val="bg1"/>
                </a:solidFill>
              </a:defRPr>
            </a:lvl1pPr>
          </a:lstStyle>
          <a:p>
            <a:fld id="{E28D1979-222E-4D32-A6D0-E5A9154E5CAF}" type="slidenum">
              <a:rPr lang="es-PE" smtClean="0"/>
              <a:pPr/>
              <a:t>‹#›</a:t>
            </a:fld>
            <a:endParaRPr lang="es-PE" dirty="0"/>
          </a:p>
        </p:txBody>
      </p:sp>
      <p:cxnSp>
        <p:nvCxnSpPr>
          <p:cNvPr id="9" name="Conector recto 8">
            <a:extLst>
              <a:ext uri="{FF2B5EF4-FFF2-40B4-BE49-F238E27FC236}">
                <a16:creationId xmlns:a16="http://schemas.microsoft.com/office/drawing/2014/main" id="{0496A403-2225-4119-B158-9B62C37471BF}"/>
              </a:ext>
            </a:extLst>
          </p:cNvPr>
          <p:cNvCxnSpPr>
            <a:cxnSpLocks/>
          </p:cNvCxnSpPr>
          <p:nvPr userDrawn="1"/>
        </p:nvCxnSpPr>
        <p:spPr>
          <a:xfrm>
            <a:off x="495300" y="6356350"/>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654F2052-AC59-41C0-AFE8-D5C22C928F43}"/>
              </a:ext>
            </a:extLst>
          </p:cNvPr>
          <p:cNvCxnSpPr>
            <a:cxnSpLocks/>
          </p:cNvCxnSpPr>
          <p:nvPr userDrawn="1"/>
        </p:nvCxnSpPr>
        <p:spPr>
          <a:xfrm>
            <a:off x="495298" y="6041231"/>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6670FA7B-7C3C-479C-BAA9-49095264336F}"/>
              </a:ext>
            </a:extLst>
          </p:cNvPr>
          <p:cNvSpPr/>
          <p:nvPr userDrawn="1"/>
        </p:nvSpPr>
        <p:spPr>
          <a:xfrm>
            <a:off x="495300" y="495301"/>
            <a:ext cx="11201400" cy="257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11">
            <a:extLst>
              <a:ext uri="{FF2B5EF4-FFF2-40B4-BE49-F238E27FC236}">
                <a16:creationId xmlns:a16="http://schemas.microsoft.com/office/drawing/2014/main" id="{781EB997-8C0B-456C-8CA4-8693B651917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36238" y="5267326"/>
            <a:ext cx="1460500" cy="1460500"/>
          </a:xfrm>
          <a:prstGeom prst="rect">
            <a:avLst/>
          </a:prstGeom>
          <a:noFill/>
        </p:spPr>
      </p:pic>
      <p:sp>
        <p:nvSpPr>
          <p:cNvPr id="20" name="Marcador de fecha 4">
            <a:extLst>
              <a:ext uri="{FF2B5EF4-FFF2-40B4-BE49-F238E27FC236}">
                <a16:creationId xmlns:a16="http://schemas.microsoft.com/office/drawing/2014/main" id="{4186CD4E-89CD-4061-B270-7D65BD33D88C}"/>
              </a:ext>
            </a:extLst>
          </p:cNvPr>
          <p:cNvSpPr>
            <a:spLocks noGrp="1"/>
          </p:cNvSpPr>
          <p:nvPr>
            <p:ph type="dt" sz="half" idx="10"/>
          </p:nvPr>
        </p:nvSpPr>
        <p:spPr>
          <a:xfrm>
            <a:off x="3597656" y="6022975"/>
            <a:ext cx="2743200" cy="365125"/>
          </a:xfrm>
        </p:spPr>
        <p:txBody>
          <a:bodyPr wrap="square"/>
          <a:lstStyle>
            <a:lvl1pPr>
              <a:defRPr>
                <a:solidFill>
                  <a:schemeClr val="bg1"/>
                </a:solidFill>
              </a:defRPr>
            </a:lvl1pPr>
          </a:lstStyle>
          <a:p>
            <a:fld id="{063C9ADB-5581-470C-8C73-DCF23CF08DDE}" type="datetime1">
              <a:rPr lang="es-PE" smtClean="0"/>
              <a:pPr/>
              <a:t>20/08/2021</a:t>
            </a:fld>
            <a:endParaRPr lang="es-PE" dirty="0"/>
          </a:p>
        </p:txBody>
      </p:sp>
      <p:pic>
        <p:nvPicPr>
          <p:cNvPr id="3" name="Imagen 2" descr="Imagen que contiene imágenes prediseñadas&#10;&#10;Descripción generada automáticamente">
            <a:extLst>
              <a:ext uri="{FF2B5EF4-FFF2-40B4-BE49-F238E27FC236}">
                <a16:creationId xmlns:a16="http://schemas.microsoft.com/office/drawing/2014/main" id="{B64AF863-3EB7-4BF0-BEB1-C5EFB314C4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0676" y="562723"/>
            <a:ext cx="10858501" cy="3126478"/>
          </a:xfrm>
          <a:prstGeom prst="rect">
            <a:avLst/>
          </a:prstGeom>
        </p:spPr>
      </p:pic>
    </p:spTree>
    <p:extLst>
      <p:ext uri="{BB962C8B-B14F-4D97-AF65-F5344CB8AC3E}">
        <p14:creationId xmlns:p14="http://schemas.microsoft.com/office/powerpoint/2010/main" val="19327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la">
    <p:bg>
      <p:bgPr>
        <a:solidFill>
          <a:srgbClr val="E91A30"/>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9B93153-71A6-4B2E-90CB-D9918AD07EBD}"/>
              </a:ext>
            </a:extLst>
          </p:cNvPr>
          <p:cNvSpPr/>
          <p:nvPr userDrawn="1"/>
        </p:nvSpPr>
        <p:spPr>
          <a:xfrm>
            <a:off x="495300" y="495301"/>
            <a:ext cx="11201400" cy="257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11">
            <a:extLst>
              <a:ext uri="{FF2B5EF4-FFF2-40B4-BE49-F238E27FC236}">
                <a16:creationId xmlns:a16="http://schemas.microsoft.com/office/drawing/2014/main" id="{47396C4A-49D6-4959-A897-0CB400EDD39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36238" y="5267326"/>
            <a:ext cx="1460500" cy="1460500"/>
          </a:xfrm>
          <a:prstGeom prst="rect">
            <a:avLst/>
          </a:prstGeom>
          <a:noFill/>
        </p:spPr>
      </p:pic>
      <p:cxnSp>
        <p:nvCxnSpPr>
          <p:cNvPr id="13" name="Conector recto 12">
            <a:extLst>
              <a:ext uri="{FF2B5EF4-FFF2-40B4-BE49-F238E27FC236}">
                <a16:creationId xmlns:a16="http://schemas.microsoft.com/office/drawing/2014/main" id="{5317FD6D-E363-4AB5-9655-87888001B88C}"/>
              </a:ext>
            </a:extLst>
          </p:cNvPr>
          <p:cNvCxnSpPr>
            <a:cxnSpLocks/>
          </p:cNvCxnSpPr>
          <p:nvPr userDrawn="1"/>
        </p:nvCxnSpPr>
        <p:spPr>
          <a:xfrm>
            <a:off x="495300" y="6356350"/>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1E0C97C6-4F2A-4535-B604-9EBDFE37836F}"/>
              </a:ext>
            </a:extLst>
          </p:cNvPr>
          <p:cNvCxnSpPr>
            <a:cxnSpLocks/>
          </p:cNvCxnSpPr>
          <p:nvPr userDrawn="1"/>
        </p:nvCxnSpPr>
        <p:spPr>
          <a:xfrm>
            <a:off x="495299" y="5726111"/>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8C977F32-49A0-46E1-958B-6AE5FD38542A}"/>
              </a:ext>
            </a:extLst>
          </p:cNvPr>
          <p:cNvCxnSpPr>
            <a:cxnSpLocks/>
          </p:cNvCxnSpPr>
          <p:nvPr userDrawn="1"/>
        </p:nvCxnSpPr>
        <p:spPr>
          <a:xfrm>
            <a:off x="495298" y="6041231"/>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Marcador de texto 16">
            <a:extLst>
              <a:ext uri="{FF2B5EF4-FFF2-40B4-BE49-F238E27FC236}">
                <a16:creationId xmlns:a16="http://schemas.microsoft.com/office/drawing/2014/main" id="{E07713EE-A629-47F6-8CE4-01F17AB207D7}"/>
              </a:ext>
            </a:extLst>
          </p:cNvPr>
          <p:cNvSpPr>
            <a:spLocks noGrp="1"/>
          </p:cNvSpPr>
          <p:nvPr>
            <p:ph type="body" sz="quarter" idx="10" hasCustomPrompt="1"/>
          </p:nvPr>
        </p:nvSpPr>
        <p:spPr>
          <a:xfrm>
            <a:off x="509588" y="5811836"/>
            <a:ext cx="3729038" cy="160339"/>
          </a:xfrm>
        </p:spPr>
        <p:txBody>
          <a:bodyPr lIns="0" tIns="0" rIns="0" bIns="0">
            <a:noAutofit/>
          </a:bodyPr>
          <a:lstStyle>
            <a:lvl1pPr marL="0" indent="0">
              <a:buNone/>
              <a:defRPr sz="1200" b="1">
                <a:solidFill>
                  <a:schemeClr val="bg1"/>
                </a:solidFill>
                <a:latin typeface="Arial" panose="020B0604020202020204" pitchFamily="34" charset="0"/>
                <a:cs typeface="Arial" panose="020B0604020202020204" pitchFamily="34" charset="0"/>
              </a:defRPr>
            </a:lvl1pPr>
            <a:lvl2pPr marL="457200" indent="0">
              <a:buNone/>
              <a:defRPr sz="1200" b="1">
                <a:latin typeface="HelveticaNeueLT Std" panose="020B0604020202020204" pitchFamily="34" charset="0"/>
              </a:defRPr>
            </a:lvl2pPr>
            <a:lvl3pPr marL="914400" indent="0">
              <a:buNone/>
              <a:defRPr sz="1200" b="1">
                <a:latin typeface="HelveticaNeueLT Std" panose="020B0604020202020204" pitchFamily="34" charset="0"/>
              </a:defRPr>
            </a:lvl3pPr>
            <a:lvl4pPr marL="1371600" indent="0">
              <a:buNone/>
              <a:defRPr sz="1200" b="1">
                <a:latin typeface="HelveticaNeueLT Std" panose="020B0604020202020204" pitchFamily="34" charset="0"/>
              </a:defRPr>
            </a:lvl4pPr>
            <a:lvl5pPr marL="1828800" indent="0">
              <a:buNone/>
              <a:defRPr sz="1200" b="1">
                <a:latin typeface="HelveticaNeueLT Std" panose="020B0604020202020204" pitchFamily="34" charset="0"/>
              </a:defRPr>
            </a:lvl5pPr>
          </a:lstStyle>
          <a:p>
            <a:pPr lvl="0"/>
            <a:r>
              <a:rPr lang="es-PE" dirty="0"/>
              <a:t>Curso 01</a:t>
            </a:r>
          </a:p>
        </p:txBody>
      </p:sp>
      <p:sp>
        <p:nvSpPr>
          <p:cNvPr id="18" name="Marcador de texto 16">
            <a:extLst>
              <a:ext uri="{FF2B5EF4-FFF2-40B4-BE49-F238E27FC236}">
                <a16:creationId xmlns:a16="http://schemas.microsoft.com/office/drawing/2014/main" id="{DB1769EC-A869-4405-83FD-27DD3A9D008E}"/>
              </a:ext>
            </a:extLst>
          </p:cNvPr>
          <p:cNvSpPr>
            <a:spLocks noGrp="1"/>
          </p:cNvSpPr>
          <p:nvPr>
            <p:ph type="body" sz="quarter" idx="11" hasCustomPrompt="1"/>
          </p:nvPr>
        </p:nvSpPr>
        <p:spPr>
          <a:xfrm>
            <a:off x="4971258" y="5811836"/>
            <a:ext cx="3729038" cy="160339"/>
          </a:xfrm>
        </p:spPr>
        <p:txBody>
          <a:bodyPr lIns="0" tIns="0" rIns="0" bIns="0">
            <a:noAutofit/>
          </a:bodyPr>
          <a:lstStyle>
            <a:lvl1pPr marL="0" indent="0">
              <a:buNone/>
              <a:defRPr sz="1200" b="1">
                <a:solidFill>
                  <a:schemeClr val="bg1"/>
                </a:solidFill>
                <a:latin typeface="Arial" panose="020B0604020202020204" pitchFamily="34" charset="0"/>
                <a:cs typeface="Arial" panose="020B0604020202020204" pitchFamily="34" charset="0"/>
              </a:defRPr>
            </a:lvl1pPr>
            <a:lvl2pPr marL="457200" indent="0">
              <a:buNone/>
              <a:defRPr sz="1200" b="1">
                <a:latin typeface="HelveticaNeueLT Std" panose="020B0604020202020204" pitchFamily="34" charset="0"/>
              </a:defRPr>
            </a:lvl2pPr>
            <a:lvl3pPr marL="914400" indent="0">
              <a:buNone/>
              <a:defRPr sz="1200" b="1">
                <a:latin typeface="HelveticaNeueLT Std" panose="020B0604020202020204" pitchFamily="34" charset="0"/>
              </a:defRPr>
            </a:lvl3pPr>
            <a:lvl4pPr marL="1371600" indent="0">
              <a:buNone/>
              <a:defRPr sz="1200" b="1">
                <a:latin typeface="HelveticaNeueLT Std" panose="020B0604020202020204" pitchFamily="34" charset="0"/>
              </a:defRPr>
            </a:lvl4pPr>
            <a:lvl5pPr marL="1828800" indent="0">
              <a:buNone/>
              <a:defRPr sz="1200" b="1">
                <a:latin typeface="HelveticaNeueLT Std" panose="020B0604020202020204" pitchFamily="34" charset="0"/>
              </a:defRPr>
            </a:lvl5pPr>
          </a:lstStyle>
          <a:p>
            <a:pPr lvl="0"/>
            <a:r>
              <a:rPr lang="es-PE" dirty="0"/>
              <a:t>Tema: Cómo constituir una empresa</a:t>
            </a:r>
          </a:p>
        </p:txBody>
      </p:sp>
      <p:sp>
        <p:nvSpPr>
          <p:cNvPr id="19" name="Marcador de texto 16">
            <a:extLst>
              <a:ext uri="{FF2B5EF4-FFF2-40B4-BE49-F238E27FC236}">
                <a16:creationId xmlns:a16="http://schemas.microsoft.com/office/drawing/2014/main" id="{5077035D-3BC3-49B8-A264-205D17420AD5}"/>
              </a:ext>
            </a:extLst>
          </p:cNvPr>
          <p:cNvSpPr>
            <a:spLocks noGrp="1"/>
          </p:cNvSpPr>
          <p:nvPr>
            <p:ph type="body" sz="quarter" idx="12" hasCustomPrompt="1"/>
          </p:nvPr>
        </p:nvSpPr>
        <p:spPr>
          <a:xfrm>
            <a:off x="509588" y="6126954"/>
            <a:ext cx="3729038" cy="160339"/>
          </a:xfrm>
        </p:spPr>
        <p:txBody>
          <a:bodyPr lIns="0" tIns="0" rIns="0" bIns="0">
            <a:noAutofit/>
          </a:bodyPr>
          <a:lstStyle>
            <a:lvl1pPr marL="0" indent="0">
              <a:buNone/>
              <a:defRPr sz="1200" b="1">
                <a:solidFill>
                  <a:schemeClr val="bg1"/>
                </a:solidFill>
                <a:latin typeface="Arial" panose="020B0604020202020204" pitchFamily="34" charset="0"/>
                <a:cs typeface="Arial" panose="020B0604020202020204" pitchFamily="34" charset="0"/>
              </a:defRPr>
            </a:lvl1pPr>
            <a:lvl2pPr marL="457200" indent="0">
              <a:buNone/>
              <a:defRPr sz="1200" b="1">
                <a:latin typeface="HelveticaNeueLT Std" panose="020B0604020202020204" pitchFamily="34" charset="0"/>
              </a:defRPr>
            </a:lvl2pPr>
            <a:lvl3pPr marL="914400" indent="0">
              <a:buNone/>
              <a:defRPr sz="1200" b="1">
                <a:latin typeface="HelveticaNeueLT Std" panose="020B0604020202020204" pitchFamily="34" charset="0"/>
              </a:defRPr>
            </a:lvl3pPr>
            <a:lvl4pPr marL="1371600" indent="0">
              <a:buNone/>
              <a:defRPr sz="1200" b="1">
                <a:latin typeface="HelveticaNeueLT Std" panose="020B0604020202020204" pitchFamily="34" charset="0"/>
              </a:defRPr>
            </a:lvl4pPr>
            <a:lvl5pPr marL="1828800" indent="0">
              <a:buNone/>
              <a:defRPr sz="1200" b="1">
                <a:latin typeface="HelveticaNeueLT Std" panose="020B0604020202020204" pitchFamily="34" charset="0"/>
              </a:defRPr>
            </a:lvl5pPr>
          </a:lstStyle>
          <a:p>
            <a:pPr lvl="0"/>
            <a:r>
              <a:rPr lang="es-PE" dirty="0"/>
              <a:t>Administración de Empresas</a:t>
            </a:r>
          </a:p>
        </p:txBody>
      </p:sp>
      <p:sp>
        <p:nvSpPr>
          <p:cNvPr id="20" name="Marcador de texto 16">
            <a:extLst>
              <a:ext uri="{FF2B5EF4-FFF2-40B4-BE49-F238E27FC236}">
                <a16:creationId xmlns:a16="http://schemas.microsoft.com/office/drawing/2014/main" id="{46E166A3-EF5E-467A-BB9D-68C28DDE67A8}"/>
              </a:ext>
            </a:extLst>
          </p:cNvPr>
          <p:cNvSpPr>
            <a:spLocks noGrp="1"/>
          </p:cNvSpPr>
          <p:nvPr>
            <p:ph type="body" sz="quarter" idx="13" hasCustomPrompt="1"/>
          </p:nvPr>
        </p:nvSpPr>
        <p:spPr>
          <a:xfrm>
            <a:off x="4971258" y="6126954"/>
            <a:ext cx="3729038" cy="160339"/>
          </a:xfrm>
        </p:spPr>
        <p:txBody>
          <a:bodyPr lIns="0" tIns="0" rIns="0" bIns="0">
            <a:noAutofit/>
          </a:bodyPr>
          <a:lstStyle>
            <a:lvl1pPr marL="0" indent="0">
              <a:buNone/>
              <a:defRPr sz="1200" b="1">
                <a:solidFill>
                  <a:schemeClr val="bg1"/>
                </a:solidFill>
                <a:latin typeface="Arial" panose="020B0604020202020204" pitchFamily="34" charset="0"/>
                <a:cs typeface="Arial" panose="020B0604020202020204" pitchFamily="34" charset="0"/>
              </a:defRPr>
            </a:lvl1pPr>
            <a:lvl2pPr marL="457200" indent="0">
              <a:buNone/>
              <a:defRPr sz="1200" b="1">
                <a:latin typeface="HelveticaNeueLT Std" panose="020B0604020202020204" pitchFamily="34" charset="0"/>
              </a:defRPr>
            </a:lvl2pPr>
            <a:lvl3pPr marL="914400" indent="0">
              <a:buNone/>
              <a:defRPr sz="1200" b="1">
                <a:latin typeface="HelveticaNeueLT Std" panose="020B0604020202020204" pitchFamily="34" charset="0"/>
              </a:defRPr>
            </a:lvl3pPr>
            <a:lvl4pPr marL="1371600" indent="0">
              <a:buNone/>
              <a:defRPr sz="1200" b="1">
                <a:latin typeface="HelveticaNeueLT Std" panose="020B0604020202020204" pitchFamily="34" charset="0"/>
              </a:defRPr>
            </a:lvl4pPr>
            <a:lvl5pPr marL="1828800" indent="0">
              <a:buNone/>
              <a:defRPr sz="1200" b="1">
                <a:latin typeface="HelveticaNeueLT Std" panose="020B0604020202020204" pitchFamily="34" charset="0"/>
              </a:defRPr>
            </a:lvl5pPr>
          </a:lstStyle>
          <a:p>
            <a:pPr lvl="0"/>
            <a:r>
              <a:rPr lang="es-PE" dirty="0"/>
              <a:t>Escuela de Negocios</a:t>
            </a:r>
          </a:p>
        </p:txBody>
      </p:sp>
      <p:pic>
        <p:nvPicPr>
          <p:cNvPr id="3" name="Imagen 2">
            <a:extLst>
              <a:ext uri="{FF2B5EF4-FFF2-40B4-BE49-F238E27FC236}">
                <a16:creationId xmlns:a16="http://schemas.microsoft.com/office/drawing/2014/main" id="{0AD73110-FFEA-4DD0-884E-8A0554B21B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756" y="509592"/>
            <a:ext cx="10867292" cy="3129010"/>
          </a:xfrm>
          <a:prstGeom prst="rect">
            <a:avLst/>
          </a:prstGeom>
        </p:spPr>
      </p:pic>
    </p:spTree>
    <p:extLst>
      <p:ext uri="{BB962C8B-B14F-4D97-AF65-F5344CB8AC3E}">
        <p14:creationId xmlns:p14="http://schemas.microsoft.com/office/powerpoint/2010/main" val="61670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dicador de logr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B1516756-0B9D-454A-8637-2D60D0D83C7E}"/>
              </a:ext>
            </a:extLst>
          </p:cNvPr>
          <p:cNvSpPr>
            <a:spLocks noGrp="1"/>
          </p:cNvSpPr>
          <p:nvPr>
            <p:ph type="dt" sz="half" idx="10"/>
          </p:nvPr>
        </p:nvSpPr>
        <p:spPr>
          <a:xfrm>
            <a:off x="3597656" y="6022975"/>
            <a:ext cx="2743200" cy="365125"/>
          </a:xfrm>
        </p:spPr>
        <p:txBody>
          <a:bodyPr wrap="none"/>
          <a:lstStyle/>
          <a:p>
            <a:fld id="{846330B1-98A4-4063-928A-62968C13FE51}" type="datetime1">
              <a:rPr lang="es-PE" smtClean="0"/>
              <a:t>20/08/2021</a:t>
            </a:fld>
            <a:endParaRPr lang="es-PE"/>
          </a:p>
        </p:txBody>
      </p:sp>
      <p:sp>
        <p:nvSpPr>
          <p:cNvPr id="6" name="Marcador de número de diapositiva 5">
            <a:extLst>
              <a:ext uri="{FF2B5EF4-FFF2-40B4-BE49-F238E27FC236}">
                <a16:creationId xmlns:a16="http://schemas.microsoft.com/office/drawing/2014/main" id="{00C4D2B8-0BC1-4E91-A62C-5B0A60C6308E}"/>
              </a:ext>
            </a:extLst>
          </p:cNvPr>
          <p:cNvSpPr>
            <a:spLocks noGrp="1"/>
          </p:cNvSpPr>
          <p:nvPr>
            <p:ph type="sldNum" sz="quarter" idx="12"/>
          </p:nvPr>
        </p:nvSpPr>
        <p:spPr/>
        <p:txBody>
          <a:bodyPr wrap="none"/>
          <a:lstStyle/>
          <a:p>
            <a:fld id="{E28D1979-222E-4D32-A6D0-E5A9154E5CAF}" type="slidenum">
              <a:rPr lang="es-PE" smtClean="0"/>
              <a:t>‹#›</a:t>
            </a:fld>
            <a:endParaRPr lang="es-PE" dirty="0"/>
          </a:p>
        </p:txBody>
      </p:sp>
      <p:sp>
        <p:nvSpPr>
          <p:cNvPr id="7" name="Marcador de texto 2">
            <a:extLst>
              <a:ext uri="{FF2B5EF4-FFF2-40B4-BE49-F238E27FC236}">
                <a16:creationId xmlns:a16="http://schemas.microsoft.com/office/drawing/2014/main" id="{81C8642D-1CB2-4C8B-977E-70E970DF40E2}"/>
              </a:ext>
            </a:extLst>
          </p:cNvPr>
          <p:cNvSpPr>
            <a:spLocks noGrp="1"/>
          </p:cNvSpPr>
          <p:nvPr>
            <p:ph type="body" sz="quarter" idx="14" hasCustomPrompt="1"/>
          </p:nvPr>
        </p:nvSpPr>
        <p:spPr>
          <a:xfrm>
            <a:off x="438148" y="1087591"/>
            <a:ext cx="11258552" cy="4265453"/>
          </a:xfrm>
          <a:prstGeom prst="rect">
            <a:avLst/>
          </a:prstGeom>
        </p:spPr>
        <p:txBody>
          <a:bodyPr lIns="0" tIns="0" rIns="0" bIns="0"/>
          <a:lstStyle>
            <a:lvl1pPr marL="0" indent="0">
              <a:lnSpc>
                <a:spcPct val="60000"/>
              </a:lnSpc>
              <a:buNone/>
              <a:defRPr sz="6500" b="1" spc="-300">
                <a:solidFill>
                  <a:srgbClr val="E91A30"/>
                </a:solidFill>
                <a:latin typeface="Arial" panose="020B0604020202020204" pitchFamily="34" charset="0"/>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Indicador de logro</a:t>
            </a:r>
          </a:p>
        </p:txBody>
      </p:sp>
      <p:sp>
        <p:nvSpPr>
          <p:cNvPr id="8" name="Rectángulo 7">
            <a:extLst>
              <a:ext uri="{FF2B5EF4-FFF2-40B4-BE49-F238E27FC236}">
                <a16:creationId xmlns:a16="http://schemas.microsoft.com/office/drawing/2014/main" id="{723174CA-A4DB-4E8C-9117-97C7B0AE9660}"/>
              </a:ext>
            </a:extLst>
          </p:cNvPr>
          <p:cNvSpPr/>
          <p:nvPr userDrawn="1"/>
        </p:nvSpPr>
        <p:spPr>
          <a:xfrm>
            <a:off x="495300" y="495301"/>
            <a:ext cx="11201400" cy="257174"/>
          </a:xfrm>
          <a:prstGeom prst="rect">
            <a:avLst/>
          </a:prstGeom>
          <a:solidFill>
            <a:srgbClr val="E91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993DE373-715F-4BF0-A902-95784AEC9D2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45854" y="5267278"/>
            <a:ext cx="1460500" cy="1460500"/>
          </a:xfrm>
          <a:prstGeom prst="rect">
            <a:avLst/>
          </a:prstGeom>
        </p:spPr>
      </p:pic>
      <p:cxnSp>
        <p:nvCxnSpPr>
          <p:cNvPr id="10" name="Conector recto 9">
            <a:extLst>
              <a:ext uri="{FF2B5EF4-FFF2-40B4-BE49-F238E27FC236}">
                <a16:creationId xmlns:a16="http://schemas.microsoft.com/office/drawing/2014/main" id="{EEEB5917-0F54-4BC4-8067-D6AF83C992E6}"/>
              </a:ext>
            </a:extLst>
          </p:cNvPr>
          <p:cNvCxnSpPr>
            <a:cxnSpLocks/>
          </p:cNvCxnSpPr>
          <p:nvPr userDrawn="1"/>
        </p:nvCxnSpPr>
        <p:spPr>
          <a:xfrm>
            <a:off x="495300" y="6356350"/>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6B5032F9-F300-432F-B91E-57E0C3B86FC3}"/>
              </a:ext>
            </a:extLst>
          </p:cNvPr>
          <p:cNvCxnSpPr>
            <a:cxnSpLocks/>
          </p:cNvCxnSpPr>
          <p:nvPr userDrawn="1"/>
        </p:nvCxnSpPr>
        <p:spPr>
          <a:xfrm>
            <a:off x="495298" y="6041231"/>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68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ítulo / Conexión">
    <p:bg>
      <p:bgPr>
        <a:solidFill>
          <a:srgbClr val="E91A30"/>
        </a:solidFill>
        <a:effectLst/>
      </p:bgPr>
    </p:bg>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1C819EF6-69A7-46D9-BF23-09EFDBFE07C6}"/>
              </a:ext>
            </a:extLst>
          </p:cNvPr>
          <p:cNvSpPr>
            <a:spLocks noGrp="1"/>
          </p:cNvSpPr>
          <p:nvPr>
            <p:ph type="sldNum" sz="quarter" idx="12"/>
          </p:nvPr>
        </p:nvSpPr>
        <p:spPr/>
        <p:txBody>
          <a:bodyPr wrap="square"/>
          <a:lstStyle>
            <a:lvl1pPr>
              <a:defRPr>
                <a:solidFill>
                  <a:schemeClr val="bg1"/>
                </a:solidFill>
              </a:defRPr>
            </a:lvl1pPr>
          </a:lstStyle>
          <a:p>
            <a:fld id="{E28D1979-222E-4D32-A6D0-E5A9154E5CAF}" type="slidenum">
              <a:rPr lang="es-PE" smtClean="0"/>
              <a:pPr/>
              <a:t>‹#›</a:t>
            </a:fld>
            <a:endParaRPr lang="es-PE"/>
          </a:p>
        </p:txBody>
      </p:sp>
      <p:sp>
        <p:nvSpPr>
          <p:cNvPr id="8" name="Marcador de texto 2">
            <a:extLst>
              <a:ext uri="{FF2B5EF4-FFF2-40B4-BE49-F238E27FC236}">
                <a16:creationId xmlns:a16="http://schemas.microsoft.com/office/drawing/2014/main" id="{20B47F18-8282-4072-8896-CBBB4050D5CB}"/>
              </a:ext>
            </a:extLst>
          </p:cNvPr>
          <p:cNvSpPr>
            <a:spLocks noGrp="1"/>
          </p:cNvSpPr>
          <p:nvPr>
            <p:ph type="body" sz="quarter" idx="14" hasCustomPrompt="1"/>
          </p:nvPr>
        </p:nvSpPr>
        <p:spPr>
          <a:xfrm>
            <a:off x="438148" y="1042988"/>
            <a:ext cx="11258552" cy="1460500"/>
          </a:xfrm>
          <a:prstGeom prst="rect">
            <a:avLst/>
          </a:prstGeom>
        </p:spPr>
        <p:txBody>
          <a:bodyPr lIns="0" tIns="0" rIns="0" bIns="0"/>
          <a:lstStyle>
            <a:lvl1pPr marL="0" indent="0">
              <a:lnSpc>
                <a:spcPct val="80000"/>
              </a:lnSpc>
              <a:buNone/>
              <a:defRPr sz="10500" b="1" spc="-3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Conexión</a:t>
            </a:r>
          </a:p>
        </p:txBody>
      </p:sp>
      <p:cxnSp>
        <p:nvCxnSpPr>
          <p:cNvPr id="9" name="Conector recto 8">
            <a:extLst>
              <a:ext uri="{FF2B5EF4-FFF2-40B4-BE49-F238E27FC236}">
                <a16:creationId xmlns:a16="http://schemas.microsoft.com/office/drawing/2014/main" id="{0496A403-2225-4119-B158-9B62C37471BF}"/>
              </a:ext>
            </a:extLst>
          </p:cNvPr>
          <p:cNvCxnSpPr>
            <a:cxnSpLocks/>
          </p:cNvCxnSpPr>
          <p:nvPr userDrawn="1"/>
        </p:nvCxnSpPr>
        <p:spPr>
          <a:xfrm>
            <a:off x="495300" y="6356350"/>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654F2052-AC59-41C0-AFE8-D5C22C928F43}"/>
              </a:ext>
            </a:extLst>
          </p:cNvPr>
          <p:cNvCxnSpPr>
            <a:cxnSpLocks/>
          </p:cNvCxnSpPr>
          <p:nvPr userDrawn="1"/>
        </p:nvCxnSpPr>
        <p:spPr>
          <a:xfrm>
            <a:off x="495298" y="6041231"/>
            <a:ext cx="94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6670FA7B-7C3C-479C-BAA9-49095264336F}"/>
              </a:ext>
            </a:extLst>
          </p:cNvPr>
          <p:cNvSpPr/>
          <p:nvPr userDrawn="1"/>
        </p:nvSpPr>
        <p:spPr>
          <a:xfrm>
            <a:off x="495300" y="495301"/>
            <a:ext cx="11201400" cy="257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11">
            <a:extLst>
              <a:ext uri="{FF2B5EF4-FFF2-40B4-BE49-F238E27FC236}">
                <a16:creationId xmlns:a16="http://schemas.microsoft.com/office/drawing/2014/main" id="{781EB997-8C0B-456C-8CA4-8693B651917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36238" y="5267326"/>
            <a:ext cx="1460500" cy="1460500"/>
          </a:xfrm>
          <a:prstGeom prst="rect">
            <a:avLst/>
          </a:prstGeom>
          <a:noFill/>
        </p:spPr>
      </p:pic>
      <p:sp>
        <p:nvSpPr>
          <p:cNvPr id="13" name="Marcador de fecha 4">
            <a:extLst>
              <a:ext uri="{FF2B5EF4-FFF2-40B4-BE49-F238E27FC236}">
                <a16:creationId xmlns:a16="http://schemas.microsoft.com/office/drawing/2014/main" id="{08333180-A675-4C58-8A69-850E2CD93912}"/>
              </a:ext>
            </a:extLst>
          </p:cNvPr>
          <p:cNvSpPr>
            <a:spLocks noGrp="1"/>
          </p:cNvSpPr>
          <p:nvPr>
            <p:ph type="dt" sz="half" idx="10"/>
          </p:nvPr>
        </p:nvSpPr>
        <p:spPr>
          <a:xfrm>
            <a:off x="3597656" y="6022975"/>
            <a:ext cx="2743200" cy="365125"/>
          </a:xfrm>
        </p:spPr>
        <p:txBody>
          <a:bodyPr wrap="square"/>
          <a:lstStyle>
            <a:lvl1pPr>
              <a:defRPr>
                <a:solidFill>
                  <a:schemeClr val="bg1"/>
                </a:solidFill>
              </a:defRPr>
            </a:lvl1pPr>
          </a:lstStyle>
          <a:p>
            <a:fld id="{063C9ADB-5581-470C-8C73-DCF23CF08DDE}" type="datetime1">
              <a:rPr lang="es-PE" smtClean="0"/>
              <a:pPr/>
              <a:t>20/08/2021</a:t>
            </a:fld>
            <a:endParaRPr lang="es-PE" dirty="0"/>
          </a:p>
        </p:txBody>
      </p:sp>
    </p:spTree>
    <p:extLst>
      <p:ext uri="{BB962C8B-B14F-4D97-AF65-F5344CB8AC3E}">
        <p14:creationId xmlns:p14="http://schemas.microsoft.com/office/powerpoint/2010/main" val="101664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ma">
    <p:spTree>
      <p:nvGrpSpPr>
        <p:cNvPr id="1" name=""/>
        <p:cNvGrpSpPr/>
        <p:nvPr/>
      </p:nvGrpSpPr>
      <p:grpSpPr>
        <a:xfrm>
          <a:off x="0" y="0"/>
          <a:ext cx="0" cy="0"/>
          <a:chOff x="0" y="0"/>
          <a:chExt cx="0" cy="0"/>
        </a:xfrm>
      </p:grpSpPr>
      <p:sp>
        <p:nvSpPr>
          <p:cNvPr id="7" name="Marcador de fecha 6">
            <a:extLst>
              <a:ext uri="{FF2B5EF4-FFF2-40B4-BE49-F238E27FC236}">
                <a16:creationId xmlns:a16="http://schemas.microsoft.com/office/drawing/2014/main" id="{4A43E113-BFDC-437B-AAAF-0ED891693769}"/>
              </a:ext>
            </a:extLst>
          </p:cNvPr>
          <p:cNvSpPr>
            <a:spLocks noGrp="1"/>
          </p:cNvSpPr>
          <p:nvPr>
            <p:ph type="dt" sz="half" idx="10"/>
          </p:nvPr>
        </p:nvSpPr>
        <p:spPr>
          <a:xfrm>
            <a:off x="3597656" y="6022975"/>
            <a:ext cx="4069969" cy="365125"/>
          </a:xfrm>
        </p:spPr>
        <p:txBody>
          <a:bodyPr/>
          <a:lstStyle/>
          <a:p>
            <a:fld id="{D9164C40-ABF0-4093-B125-6A9750D64402}" type="datetime1">
              <a:rPr lang="es-PE" smtClean="0"/>
              <a:t>20/08/2021</a:t>
            </a:fld>
            <a:endParaRPr lang="es-PE" dirty="0"/>
          </a:p>
        </p:txBody>
      </p:sp>
      <p:sp>
        <p:nvSpPr>
          <p:cNvPr id="9" name="Marcador de número de diapositiva 8">
            <a:extLst>
              <a:ext uri="{FF2B5EF4-FFF2-40B4-BE49-F238E27FC236}">
                <a16:creationId xmlns:a16="http://schemas.microsoft.com/office/drawing/2014/main" id="{9725DC84-4A2F-49B8-8879-D8B2B6B9587F}"/>
              </a:ext>
            </a:extLst>
          </p:cNvPr>
          <p:cNvSpPr>
            <a:spLocks noGrp="1"/>
          </p:cNvSpPr>
          <p:nvPr>
            <p:ph type="sldNum" sz="quarter" idx="12"/>
          </p:nvPr>
        </p:nvSpPr>
        <p:spPr/>
        <p:txBody>
          <a:bodyPr/>
          <a:lstStyle/>
          <a:p>
            <a:fld id="{E28D1979-222E-4D32-A6D0-E5A9154E5CAF}" type="slidenum">
              <a:rPr lang="es-PE" smtClean="0"/>
              <a:t>‹#›</a:t>
            </a:fld>
            <a:endParaRPr lang="es-PE"/>
          </a:p>
        </p:txBody>
      </p:sp>
      <p:cxnSp>
        <p:nvCxnSpPr>
          <p:cNvPr id="10" name="Conector recto 9">
            <a:extLst>
              <a:ext uri="{FF2B5EF4-FFF2-40B4-BE49-F238E27FC236}">
                <a16:creationId xmlns:a16="http://schemas.microsoft.com/office/drawing/2014/main" id="{2FC93870-479B-4EA8-9FE7-54C4612D2CE7}"/>
              </a:ext>
            </a:extLst>
          </p:cNvPr>
          <p:cNvCxnSpPr>
            <a:cxnSpLocks/>
          </p:cNvCxnSpPr>
          <p:nvPr userDrawn="1"/>
        </p:nvCxnSpPr>
        <p:spPr>
          <a:xfrm>
            <a:off x="495300" y="6356350"/>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B0FD583-C037-4040-8C8E-809C7B4733A0}"/>
              </a:ext>
            </a:extLst>
          </p:cNvPr>
          <p:cNvCxnSpPr>
            <a:cxnSpLocks/>
          </p:cNvCxnSpPr>
          <p:nvPr userDrawn="1"/>
        </p:nvCxnSpPr>
        <p:spPr>
          <a:xfrm>
            <a:off x="495300" y="6041231"/>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018F081E-1CD2-44F2-8A37-74445C5C592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45854" y="5267278"/>
            <a:ext cx="1460500" cy="1460500"/>
          </a:xfrm>
          <a:prstGeom prst="rect">
            <a:avLst/>
          </a:prstGeom>
        </p:spPr>
      </p:pic>
      <p:sp>
        <p:nvSpPr>
          <p:cNvPr id="13" name="Marcador de texto 2">
            <a:extLst>
              <a:ext uri="{FF2B5EF4-FFF2-40B4-BE49-F238E27FC236}">
                <a16:creationId xmlns:a16="http://schemas.microsoft.com/office/drawing/2014/main" id="{4919E7D4-9767-4ED6-9C5A-730F9C39DFC0}"/>
              </a:ext>
            </a:extLst>
          </p:cNvPr>
          <p:cNvSpPr>
            <a:spLocks noGrp="1"/>
          </p:cNvSpPr>
          <p:nvPr>
            <p:ph type="body" sz="quarter" idx="14" hasCustomPrompt="1"/>
          </p:nvPr>
        </p:nvSpPr>
        <p:spPr>
          <a:xfrm>
            <a:off x="471601" y="1321767"/>
            <a:ext cx="11258552" cy="3990115"/>
          </a:xfrm>
          <a:prstGeom prst="rect">
            <a:avLst/>
          </a:prstGeom>
        </p:spPr>
        <p:txBody>
          <a:bodyPr lIns="0" tIns="0" rIns="0" bIns="0"/>
          <a:lstStyle>
            <a:lvl1pPr marL="0" indent="0">
              <a:lnSpc>
                <a:spcPct val="57000"/>
              </a:lnSpc>
              <a:spcBef>
                <a:spcPts val="2100"/>
              </a:spcBef>
              <a:buNone/>
              <a:defRPr sz="10500" b="1" spc="-300">
                <a:solidFill>
                  <a:srgbClr val="E91A30"/>
                </a:solidFill>
                <a:latin typeface="Arial" panose="020B0604020202020204" pitchFamily="34" charset="0"/>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Tema:</a:t>
            </a:r>
          </a:p>
        </p:txBody>
      </p:sp>
      <p:sp>
        <p:nvSpPr>
          <p:cNvPr id="14" name="Rectángulo 13">
            <a:extLst>
              <a:ext uri="{FF2B5EF4-FFF2-40B4-BE49-F238E27FC236}">
                <a16:creationId xmlns:a16="http://schemas.microsoft.com/office/drawing/2014/main" id="{5811DCC5-8A93-4612-9637-1B8D235895C1}"/>
              </a:ext>
            </a:extLst>
          </p:cNvPr>
          <p:cNvSpPr/>
          <p:nvPr userDrawn="1"/>
        </p:nvSpPr>
        <p:spPr>
          <a:xfrm>
            <a:off x="495300" y="495301"/>
            <a:ext cx="11201400" cy="257174"/>
          </a:xfrm>
          <a:prstGeom prst="rect">
            <a:avLst/>
          </a:prstGeom>
          <a:solidFill>
            <a:srgbClr val="E91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76542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BED2C20C-83A7-4CC4-A3B5-81ABC982E236}"/>
              </a:ext>
            </a:extLst>
          </p:cNvPr>
          <p:cNvSpPr>
            <a:spLocks noGrp="1"/>
          </p:cNvSpPr>
          <p:nvPr>
            <p:ph type="dt" sz="half" idx="10"/>
          </p:nvPr>
        </p:nvSpPr>
        <p:spPr>
          <a:xfrm>
            <a:off x="3597652" y="6022975"/>
            <a:ext cx="2743200" cy="365125"/>
          </a:xfrm>
        </p:spPr>
        <p:txBody>
          <a:bodyPr/>
          <a:lstStyle/>
          <a:p>
            <a:fld id="{BE6CFEE1-79C7-4BAA-BE49-E54866B358F8}" type="datetime1">
              <a:rPr lang="es-PE" smtClean="0"/>
              <a:t>20/08/2021</a:t>
            </a:fld>
            <a:endParaRPr lang="es-PE" dirty="0"/>
          </a:p>
        </p:txBody>
      </p:sp>
      <p:sp>
        <p:nvSpPr>
          <p:cNvPr id="5" name="Marcador de número de diapositiva 4">
            <a:extLst>
              <a:ext uri="{FF2B5EF4-FFF2-40B4-BE49-F238E27FC236}">
                <a16:creationId xmlns:a16="http://schemas.microsoft.com/office/drawing/2014/main" id="{7139E68A-87FE-4C25-9D01-14264ED98805}"/>
              </a:ext>
            </a:extLst>
          </p:cNvPr>
          <p:cNvSpPr>
            <a:spLocks noGrp="1"/>
          </p:cNvSpPr>
          <p:nvPr>
            <p:ph type="sldNum" sz="quarter" idx="12"/>
          </p:nvPr>
        </p:nvSpPr>
        <p:spPr/>
        <p:txBody>
          <a:bodyPr/>
          <a:lstStyle/>
          <a:p>
            <a:fld id="{E28D1979-222E-4D32-A6D0-E5A9154E5CAF}" type="slidenum">
              <a:rPr lang="es-PE" smtClean="0"/>
              <a:t>‹#›</a:t>
            </a:fld>
            <a:endParaRPr lang="es-PE"/>
          </a:p>
        </p:txBody>
      </p:sp>
      <p:sp>
        <p:nvSpPr>
          <p:cNvPr id="6" name="Marcador de texto 7">
            <a:extLst>
              <a:ext uri="{FF2B5EF4-FFF2-40B4-BE49-F238E27FC236}">
                <a16:creationId xmlns:a16="http://schemas.microsoft.com/office/drawing/2014/main" id="{47CAAA53-8FBB-41A3-92A8-1911E50848D6}"/>
              </a:ext>
            </a:extLst>
          </p:cNvPr>
          <p:cNvSpPr>
            <a:spLocks noGrp="1"/>
          </p:cNvSpPr>
          <p:nvPr>
            <p:ph type="body" sz="quarter" idx="16" hasCustomPrompt="1"/>
          </p:nvPr>
        </p:nvSpPr>
        <p:spPr>
          <a:xfrm>
            <a:off x="3597656" y="2147077"/>
            <a:ext cx="8099043"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2200" b="1">
                <a:solidFill>
                  <a:schemeClr val="bg1">
                    <a:lumMod val="50000"/>
                  </a:schemeClr>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7" name="Marcador de texto 7">
            <a:extLst>
              <a:ext uri="{FF2B5EF4-FFF2-40B4-BE49-F238E27FC236}">
                <a16:creationId xmlns:a16="http://schemas.microsoft.com/office/drawing/2014/main" id="{826A7C83-3069-44DD-A398-08B0D14E8235}"/>
              </a:ext>
            </a:extLst>
          </p:cNvPr>
          <p:cNvSpPr>
            <a:spLocks noGrp="1"/>
          </p:cNvSpPr>
          <p:nvPr>
            <p:ph type="body" sz="quarter" idx="17" hasCustomPrompt="1"/>
          </p:nvPr>
        </p:nvSpPr>
        <p:spPr>
          <a:xfrm>
            <a:off x="3597655" y="2805094"/>
            <a:ext cx="8099043"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2200" b="1">
                <a:solidFill>
                  <a:schemeClr val="bg1">
                    <a:lumMod val="50000"/>
                  </a:schemeClr>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8" name="Marcador de texto 7">
            <a:extLst>
              <a:ext uri="{FF2B5EF4-FFF2-40B4-BE49-F238E27FC236}">
                <a16:creationId xmlns:a16="http://schemas.microsoft.com/office/drawing/2014/main" id="{9D881B3C-CDB5-4433-B316-06801EAA45DC}"/>
              </a:ext>
            </a:extLst>
          </p:cNvPr>
          <p:cNvSpPr>
            <a:spLocks noGrp="1"/>
          </p:cNvSpPr>
          <p:nvPr>
            <p:ph type="body" sz="quarter" idx="18" hasCustomPrompt="1"/>
          </p:nvPr>
        </p:nvSpPr>
        <p:spPr>
          <a:xfrm>
            <a:off x="3597654" y="3459296"/>
            <a:ext cx="8099043"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2200" b="1">
                <a:solidFill>
                  <a:schemeClr val="bg1">
                    <a:lumMod val="50000"/>
                  </a:schemeClr>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9" name="Marcador de texto 7">
            <a:extLst>
              <a:ext uri="{FF2B5EF4-FFF2-40B4-BE49-F238E27FC236}">
                <a16:creationId xmlns:a16="http://schemas.microsoft.com/office/drawing/2014/main" id="{F7642A24-D4C4-4612-ACCF-5C60B428DBAF}"/>
              </a:ext>
            </a:extLst>
          </p:cNvPr>
          <p:cNvSpPr>
            <a:spLocks noGrp="1"/>
          </p:cNvSpPr>
          <p:nvPr>
            <p:ph type="body" sz="quarter" idx="19" hasCustomPrompt="1"/>
          </p:nvPr>
        </p:nvSpPr>
        <p:spPr>
          <a:xfrm>
            <a:off x="3597653" y="4113499"/>
            <a:ext cx="8099043"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2200" b="1">
                <a:solidFill>
                  <a:schemeClr val="bg1">
                    <a:lumMod val="50000"/>
                  </a:schemeClr>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10" name="Marcador de texto 7">
            <a:extLst>
              <a:ext uri="{FF2B5EF4-FFF2-40B4-BE49-F238E27FC236}">
                <a16:creationId xmlns:a16="http://schemas.microsoft.com/office/drawing/2014/main" id="{60431D2B-484E-44E2-ABD2-0B87F4D73EB7}"/>
              </a:ext>
            </a:extLst>
          </p:cNvPr>
          <p:cNvSpPr>
            <a:spLocks noGrp="1"/>
          </p:cNvSpPr>
          <p:nvPr>
            <p:ph type="body" sz="quarter" idx="20" hasCustomPrompt="1"/>
          </p:nvPr>
        </p:nvSpPr>
        <p:spPr>
          <a:xfrm>
            <a:off x="3597652" y="4764971"/>
            <a:ext cx="8099043"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2200" b="1">
                <a:solidFill>
                  <a:schemeClr val="bg1">
                    <a:lumMod val="50000"/>
                  </a:schemeClr>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11" name="CuadroTexto 10">
            <a:extLst>
              <a:ext uri="{FF2B5EF4-FFF2-40B4-BE49-F238E27FC236}">
                <a16:creationId xmlns:a16="http://schemas.microsoft.com/office/drawing/2014/main" id="{74B1C160-089F-4FE5-9CE2-ACE82E955817}"/>
              </a:ext>
            </a:extLst>
          </p:cNvPr>
          <p:cNvSpPr txBox="1"/>
          <p:nvPr userDrawn="1"/>
        </p:nvSpPr>
        <p:spPr>
          <a:xfrm>
            <a:off x="492734" y="2249393"/>
            <a:ext cx="312956" cy="338527"/>
          </a:xfrm>
          <a:prstGeom prst="rect">
            <a:avLst/>
          </a:prstGeom>
          <a:noFill/>
        </p:spPr>
        <p:txBody>
          <a:bodyPr wrap="square" lIns="0" tIns="0" rIns="0" bIns="0" rtlCol="0" anchor="t" anchorCtr="0">
            <a:spAutoFit/>
          </a:bodyPr>
          <a:lstStyle/>
          <a:p>
            <a:r>
              <a:rPr lang="es-PE" sz="2200" b="1" dirty="0">
                <a:solidFill>
                  <a:schemeClr val="bg1">
                    <a:lumMod val="50000"/>
                  </a:schemeClr>
                </a:solidFill>
                <a:latin typeface="Arial" charset="0"/>
                <a:ea typeface="Arial" charset="0"/>
                <a:cs typeface="Arial" charset="0"/>
              </a:rPr>
              <a:t>01</a:t>
            </a:r>
          </a:p>
        </p:txBody>
      </p:sp>
      <p:sp>
        <p:nvSpPr>
          <p:cNvPr id="12" name="CuadroTexto 11">
            <a:extLst>
              <a:ext uri="{FF2B5EF4-FFF2-40B4-BE49-F238E27FC236}">
                <a16:creationId xmlns:a16="http://schemas.microsoft.com/office/drawing/2014/main" id="{46D6CCA8-5D2F-47EA-B89A-1252983DB074}"/>
              </a:ext>
            </a:extLst>
          </p:cNvPr>
          <p:cNvSpPr txBox="1"/>
          <p:nvPr userDrawn="1"/>
        </p:nvSpPr>
        <p:spPr>
          <a:xfrm>
            <a:off x="488574" y="2886456"/>
            <a:ext cx="312956" cy="338527"/>
          </a:xfrm>
          <a:prstGeom prst="rect">
            <a:avLst/>
          </a:prstGeom>
          <a:noFill/>
        </p:spPr>
        <p:txBody>
          <a:bodyPr wrap="square" lIns="0" tIns="0" rIns="0" bIns="0" rtlCol="0" anchor="t" anchorCtr="0">
            <a:spAutoFit/>
          </a:bodyPr>
          <a:lstStyle/>
          <a:p>
            <a:r>
              <a:rPr lang="es-PE" sz="2200" b="1" dirty="0">
                <a:solidFill>
                  <a:schemeClr val="bg1">
                    <a:lumMod val="50000"/>
                  </a:schemeClr>
                </a:solidFill>
                <a:latin typeface="Arial" charset="0"/>
                <a:ea typeface="Arial" charset="0"/>
                <a:cs typeface="Arial" charset="0"/>
              </a:rPr>
              <a:t>02</a:t>
            </a:r>
          </a:p>
        </p:txBody>
      </p:sp>
      <p:sp>
        <p:nvSpPr>
          <p:cNvPr id="13" name="CuadroTexto 12">
            <a:extLst>
              <a:ext uri="{FF2B5EF4-FFF2-40B4-BE49-F238E27FC236}">
                <a16:creationId xmlns:a16="http://schemas.microsoft.com/office/drawing/2014/main" id="{6B7F445E-5F6F-4436-A371-1748A49F106B}"/>
              </a:ext>
            </a:extLst>
          </p:cNvPr>
          <p:cNvSpPr txBox="1"/>
          <p:nvPr userDrawn="1"/>
        </p:nvSpPr>
        <p:spPr>
          <a:xfrm>
            <a:off x="488574" y="3508000"/>
            <a:ext cx="312956" cy="338527"/>
          </a:xfrm>
          <a:prstGeom prst="rect">
            <a:avLst/>
          </a:prstGeom>
          <a:noFill/>
        </p:spPr>
        <p:txBody>
          <a:bodyPr wrap="square" lIns="0" tIns="0" rIns="0" bIns="0" rtlCol="0" anchor="t" anchorCtr="0">
            <a:spAutoFit/>
          </a:bodyPr>
          <a:lstStyle/>
          <a:p>
            <a:r>
              <a:rPr lang="es-PE" sz="2200" b="1" dirty="0">
                <a:solidFill>
                  <a:schemeClr val="bg1">
                    <a:lumMod val="50000"/>
                  </a:schemeClr>
                </a:solidFill>
                <a:latin typeface="Arial" charset="0"/>
                <a:ea typeface="Arial" charset="0"/>
                <a:cs typeface="Arial" charset="0"/>
              </a:rPr>
              <a:t>03</a:t>
            </a:r>
          </a:p>
        </p:txBody>
      </p:sp>
      <p:sp>
        <p:nvSpPr>
          <p:cNvPr id="14" name="CuadroTexto 13">
            <a:extLst>
              <a:ext uri="{FF2B5EF4-FFF2-40B4-BE49-F238E27FC236}">
                <a16:creationId xmlns:a16="http://schemas.microsoft.com/office/drawing/2014/main" id="{16A0D976-34F6-44EF-8653-C4D51C2246C1}"/>
              </a:ext>
            </a:extLst>
          </p:cNvPr>
          <p:cNvSpPr txBox="1"/>
          <p:nvPr userDrawn="1"/>
        </p:nvSpPr>
        <p:spPr>
          <a:xfrm>
            <a:off x="488574" y="4131440"/>
            <a:ext cx="312956" cy="338527"/>
          </a:xfrm>
          <a:prstGeom prst="rect">
            <a:avLst/>
          </a:prstGeom>
          <a:noFill/>
        </p:spPr>
        <p:txBody>
          <a:bodyPr wrap="square" lIns="0" tIns="0" rIns="0" bIns="0" rtlCol="0" anchor="t" anchorCtr="0">
            <a:spAutoFit/>
          </a:bodyPr>
          <a:lstStyle/>
          <a:p>
            <a:r>
              <a:rPr lang="es-PE" sz="2200" b="1" dirty="0">
                <a:solidFill>
                  <a:schemeClr val="bg1">
                    <a:lumMod val="50000"/>
                  </a:schemeClr>
                </a:solidFill>
                <a:latin typeface="Arial" charset="0"/>
                <a:ea typeface="Arial" charset="0"/>
                <a:cs typeface="Arial" charset="0"/>
              </a:rPr>
              <a:t>04</a:t>
            </a:r>
          </a:p>
        </p:txBody>
      </p:sp>
      <p:sp>
        <p:nvSpPr>
          <p:cNvPr id="15" name="CuadroTexto 14">
            <a:extLst>
              <a:ext uri="{FF2B5EF4-FFF2-40B4-BE49-F238E27FC236}">
                <a16:creationId xmlns:a16="http://schemas.microsoft.com/office/drawing/2014/main" id="{76F6E838-172C-481C-AA3A-2ECBCCB9C337}"/>
              </a:ext>
            </a:extLst>
          </p:cNvPr>
          <p:cNvSpPr txBox="1"/>
          <p:nvPr userDrawn="1"/>
        </p:nvSpPr>
        <p:spPr>
          <a:xfrm>
            <a:off x="488574" y="4765764"/>
            <a:ext cx="312956" cy="338527"/>
          </a:xfrm>
          <a:prstGeom prst="rect">
            <a:avLst/>
          </a:prstGeom>
          <a:noFill/>
        </p:spPr>
        <p:txBody>
          <a:bodyPr wrap="square" lIns="0" tIns="0" rIns="0" bIns="0" rtlCol="0" anchor="t" anchorCtr="0">
            <a:spAutoFit/>
          </a:bodyPr>
          <a:lstStyle/>
          <a:p>
            <a:r>
              <a:rPr lang="es-PE" sz="2200" b="1" dirty="0">
                <a:solidFill>
                  <a:schemeClr val="bg1">
                    <a:lumMod val="50000"/>
                  </a:schemeClr>
                </a:solidFill>
                <a:latin typeface="Arial" charset="0"/>
                <a:ea typeface="Arial" charset="0"/>
                <a:cs typeface="Arial" charset="0"/>
              </a:rPr>
              <a:t>05</a:t>
            </a:r>
          </a:p>
        </p:txBody>
      </p:sp>
      <p:cxnSp>
        <p:nvCxnSpPr>
          <p:cNvPr id="16" name="Conector recto 15">
            <a:extLst>
              <a:ext uri="{FF2B5EF4-FFF2-40B4-BE49-F238E27FC236}">
                <a16:creationId xmlns:a16="http://schemas.microsoft.com/office/drawing/2014/main" id="{A0E17EE0-F939-4A83-AC2A-6013F75749E8}"/>
              </a:ext>
            </a:extLst>
          </p:cNvPr>
          <p:cNvCxnSpPr>
            <a:cxnSpLocks/>
          </p:cNvCxnSpPr>
          <p:nvPr userDrawn="1"/>
        </p:nvCxnSpPr>
        <p:spPr>
          <a:xfrm>
            <a:off x="495300" y="6356350"/>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4E0B42D7-1FFC-4C0C-B8BB-252CE708882A}"/>
              </a:ext>
            </a:extLst>
          </p:cNvPr>
          <p:cNvCxnSpPr>
            <a:cxnSpLocks/>
          </p:cNvCxnSpPr>
          <p:nvPr userDrawn="1"/>
        </p:nvCxnSpPr>
        <p:spPr>
          <a:xfrm>
            <a:off x="495298" y="6041231"/>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pic>
        <p:nvPicPr>
          <p:cNvPr id="18" name="Imagen 17">
            <a:extLst>
              <a:ext uri="{FF2B5EF4-FFF2-40B4-BE49-F238E27FC236}">
                <a16:creationId xmlns:a16="http://schemas.microsoft.com/office/drawing/2014/main" id="{B806DBE6-776D-4FD5-9321-DE68059FFE6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45854" y="5267278"/>
            <a:ext cx="1460500" cy="1460500"/>
          </a:xfrm>
          <a:prstGeom prst="rect">
            <a:avLst/>
          </a:prstGeom>
        </p:spPr>
      </p:pic>
      <p:sp>
        <p:nvSpPr>
          <p:cNvPr id="19" name="Rectángulo 18">
            <a:extLst>
              <a:ext uri="{FF2B5EF4-FFF2-40B4-BE49-F238E27FC236}">
                <a16:creationId xmlns:a16="http://schemas.microsoft.com/office/drawing/2014/main" id="{72763074-869B-47F5-8CC3-EDDDFDAC3738}"/>
              </a:ext>
            </a:extLst>
          </p:cNvPr>
          <p:cNvSpPr/>
          <p:nvPr userDrawn="1"/>
        </p:nvSpPr>
        <p:spPr>
          <a:xfrm>
            <a:off x="495300" y="495301"/>
            <a:ext cx="11201400" cy="257174"/>
          </a:xfrm>
          <a:prstGeom prst="rect">
            <a:avLst/>
          </a:prstGeom>
          <a:solidFill>
            <a:srgbClr val="E91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Marcador de texto 2">
            <a:extLst>
              <a:ext uri="{FF2B5EF4-FFF2-40B4-BE49-F238E27FC236}">
                <a16:creationId xmlns:a16="http://schemas.microsoft.com/office/drawing/2014/main" id="{569FD0E6-85A6-43DE-9637-7104EC81AD77}"/>
              </a:ext>
            </a:extLst>
          </p:cNvPr>
          <p:cNvSpPr>
            <a:spLocks noGrp="1"/>
          </p:cNvSpPr>
          <p:nvPr>
            <p:ph type="body" sz="quarter" idx="14" hasCustomPrompt="1"/>
          </p:nvPr>
        </p:nvSpPr>
        <p:spPr>
          <a:xfrm>
            <a:off x="466723" y="1087591"/>
            <a:ext cx="11258552" cy="585092"/>
          </a:xfrm>
          <a:prstGeom prst="rect">
            <a:avLst/>
          </a:prstGeom>
        </p:spPr>
        <p:txBody>
          <a:bodyPr lIns="0" tIns="0" rIns="0" bIns="0"/>
          <a:lstStyle>
            <a:lvl1pPr marL="0" indent="0">
              <a:lnSpc>
                <a:spcPct val="60000"/>
              </a:lnSpc>
              <a:buNone/>
              <a:defRPr sz="6500" b="1" spc="-300">
                <a:solidFill>
                  <a:srgbClr val="E91A30"/>
                </a:solidFill>
                <a:latin typeface="Arial" panose="020B0604020202020204" pitchFamily="34" charset="0"/>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Contenido temático</a:t>
            </a:r>
          </a:p>
        </p:txBody>
      </p:sp>
    </p:spTree>
    <p:extLst>
      <p:ext uri="{BB962C8B-B14F-4D97-AF65-F5344CB8AC3E}">
        <p14:creationId xmlns:p14="http://schemas.microsoft.com/office/powerpoint/2010/main" val="2518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árraf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C3558FC-C81D-4669-B450-82CAD1D4E2A6}"/>
              </a:ext>
            </a:extLst>
          </p:cNvPr>
          <p:cNvSpPr>
            <a:spLocks noGrp="1"/>
          </p:cNvSpPr>
          <p:nvPr>
            <p:ph type="dt" sz="half" idx="10"/>
          </p:nvPr>
        </p:nvSpPr>
        <p:spPr>
          <a:xfrm>
            <a:off x="3597656" y="6022975"/>
            <a:ext cx="2743200" cy="365125"/>
          </a:xfrm>
        </p:spPr>
        <p:txBody>
          <a:bodyPr/>
          <a:lstStyle/>
          <a:p>
            <a:fld id="{EF1B5E6C-CDBF-4E0D-92C1-24FD099B72BE}" type="datetime1">
              <a:rPr lang="es-PE" smtClean="0"/>
              <a:t>20/08/2021</a:t>
            </a:fld>
            <a:endParaRPr lang="es-PE" dirty="0"/>
          </a:p>
        </p:txBody>
      </p:sp>
      <p:sp>
        <p:nvSpPr>
          <p:cNvPr id="4" name="Marcador de número de diapositiva 3">
            <a:extLst>
              <a:ext uri="{FF2B5EF4-FFF2-40B4-BE49-F238E27FC236}">
                <a16:creationId xmlns:a16="http://schemas.microsoft.com/office/drawing/2014/main" id="{6BC9F844-1779-497D-B1D4-87D3AD231034}"/>
              </a:ext>
            </a:extLst>
          </p:cNvPr>
          <p:cNvSpPr>
            <a:spLocks noGrp="1"/>
          </p:cNvSpPr>
          <p:nvPr>
            <p:ph type="sldNum" sz="quarter" idx="12"/>
          </p:nvPr>
        </p:nvSpPr>
        <p:spPr/>
        <p:txBody>
          <a:bodyPr/>
          <a:lstStyle/>
          <a:p>
            <a:fld id="{E28D1979-222E-4D32-A6D0-E5A9154E5CAF}" type="slidenum">
              <a:rPr lang="es-PE" smtClean="0"/>
              <a:t>‹#›</a:t>
            </a:fld>
            <a:endParaRPr lang="es-PE"/>
          </a:p>
        </p:txBody>
      </p:sp>
      <p:sp>
        <p:nvSpPr>
          <p:cNvPr id="6" name="Rectángulo 5">
            <a:extLst>
              <a:ext uri="{FF2B5EF4-FFF2-40B4-BE49-F238E27FC236}">
                <a16:creationId xmlns:a16="http://schemas.microsoft.com/office/drawing/2014/main" id="{AE596EC3-B286-4F43-8FCC-090803CB50EC}"/>
              </a:ext>
            </a:extLst>
          </p:cNvPr>
          <p:cNvSpPr/>
          <p:nvPr userDrawn="1"/>
        </p:nvSpPr>
        <p:spPr>
          <a:xfrm>
            <a:off x="495300" y="495301"/>
            <a:ext cx="11201400" cy="257174"/>
          </a:xfrm>
          <a:prstGeom prst="rect">
            <a:avLst/>
          </a:prstGeom>
          <a:solidFill>
            <a:srgbClr val="E91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texto 2">
            <a:extLst>
              <a:ext uri="{FF2B5EF4-FFF2-40B4-BE49-F238E27FC236}">
                <a16:creationId xmlns:a16="http://schemas.microsoft.com/office/drawing/2014/main" id="{4F31D64B-68A7-4E47-AA60-0BFE9147994A}"/>
              </a:ext>
            </a:extLst>
          </p:cNvPr>
          <p:cNvSpPr>
            <a:spLocks noGrp="1"/>
          </p:cNvSpPr>
          <p:nvPr>
            <p:ph type="body" sz="quarter" idx="14" hasCustomPrompt="1"/>
          </p:nvPr>
        </p:nvSpPr>
        <p:spPr>
          <a:xfrm>
            <a:off x="476248" y="1087591"/>
            <a:ext cx="11258552" cy="585092"/>
          </a:xfrm>
          <a:prstGeom prst="rect">
            <a:avLst/>
          </a:prstGeom>
        </p:spPr>
        <p:txBody>
          <a:bodyPr lIns="0" tIns="0" rIns="0" bIns="0"/>
          <a:lstStyle>
            <a:lvl1pPr marL="0" indent="0">
              <a:lnSpc>
                <a:spcPct val="60000"/>
              </a:lnSpc>
              <a:buNone/>
              <a:defRPr sz="6500" b="1" spc="-300">
                <a:solidFill>
                  <a:srgbClr val="E91A30"/>
                </a:solidFill>
                <a:latin typeface="Arial" panose="020B0604020202020204" pitchFamily="34" charset="0"/>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a:t>
            </a:r>
          </a:p>
        </p:txBody>
      </p:sp>
      <p:sp>
        <p:nvSpPr>
          <p:cNvPr id="9" name="Marcador de texto 7">
            <a:extLst>
              <a:ext uri="{FF2B5EF4-FFF2-40B4-BE49-F238E27FC236}">
                <a16:creationId xmlns:a16="http://schemas.microsoft.com/office/drawing/2014/main" id="{BDD5FE9A-E133-4EEC-A553-0E59A34257D8}"/>
              </a:ext>
            </a:extLst>
          </p:cNvPr>
          <p:cNvSpPr>
            <a:spLocks noGrp="1"/>
          </p:cNvSpPr>
          <p:nvPr>
            <p:ph type="body" sz="quarter" idx="16" hasCustomPrompt="1"/>
          </p:nvPr>
        </p:nvSpPr>
        <p:spPr>
          <a:xfrm>
            <a:off x="3597656" y="2262104"/>
            <a:ext cx="8099044" cy="2950401"/>
          </a:xfrm>
          <a:prstGeom prst="rect">
            <a:avLst/>
          </a:prstGeom>
        </p:spPr>
        <p:txBody>
          <a:bodyPr lIns="0" tIns="0" rIns="0" bIns="0"/>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2200" b="1" i="0" u="none" strike="noStrike" spc="30" baseline="0" smtClean="0">
                <a:solidFill>
                  <a:schemeClr val="bg1">
                    <a:lumMod val="50000"/>
                  </a:schemeClr>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Ejemplo párrafo — De esta manera, se puede constituir un negocio como empresa individual de responsabilidad limitada (EIRL) o como uno de los tipos societarios regulados en la ley general de sociedades (sociedad anónima de Responsabilidad Limitada, Sociedad Anónima cerrada, sociedad anónima abierta, etc.). </a:t>
            </a:r>
          </a:p>
        </p:txBody>
      </p:sp>
      <p:cxnSp>
        <p:nvCxnSpPr>
          <p:cNvPr id="10" name="Conector recto 9">
            <a:extLst>
              <a:ext uri="{FF2B5EF4-FFF2-40B4-BE49-F238E27FC236}">
                <a16:creationId xmlns:a16="http://schemas.microsoft.com/office/drawing/2014/main" id="{ACB552CD-7C2F-4B8A-9377-96B15D8FAA25}"/>
              </a:ext>
            </a:extLst>
          </p:cNvPr>
          <p:cNvCxnSpPr>
            <a:cxnSpLocks/>
          </p:cNvCxnSpPr>
          <p:nvPr userDrawn="1"/>
        </p:nvCxnSpPr>
        <p:spPr>
          <a:xfrm>
            <a:off x="495300" y="6356350"/>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D3905B8-53A2-42CA-9C6B-5D958C901D0A}"/>
              </a:ext>
            </a:extLst>
          </p:cNvPr>
          <p:cNvCxnSpPr>
            <a:cxnSpLocks/>
          </p:cNvCxnSpPr>
          <p:nvPr userDrawn="1"/>
        </p:nvCxnSpPr>
        <p:spPr>
          <a:xfrm>
            <a:off x="495298" y="6041231"/>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4B289FF7-390E-4736-B542-1735E5ABC06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45854" y="5267278"/>
            <a:ext cx="1460500" cy="1460500"/>
          </a:xfrm>
          <a:prstGeom prst="rect">
            <a:avLst/>
          </a:prstGeom>
        </p:spPr>
      </p:pic>
      <p:sp>
        <p:nvSpPr>
          <p:cNvPr id="14" name="Marcador de texto 7">
            <a:extLst>
              <a:ext uri="{FF2B5EF4-FFF2-40B4-BE49-F238E27FC236}">
                <a16:creationId xmlns:a16="http://schemas.microsoft.com/office/drawing/2014/main" id="{19AAC07F-C3CB-410A-B95C-3DB433157D33}"/>
              </a:ext>
            </a:extLst>
          </p:cNvPr>
          <p:cNvSpPr>
            <a:spLocks noGrp="1"/>
          </p:cNvSpPr>
          <p:nvPr>
            <p:ph type="body" sz="quarter" idx="15" hasCustomPrompt="1"/>
          </p:nvPr>
        </p:nvSpPr>
        <p:spPr>
          <a:xfrm>
            <a:off x="490899" y="2144101"/>
            <a:ext cx="1056115" cy="462884"/>
          </a:xfrm>
          <a:prstGeom prst="rect">
            <a:avLst/>
          </a:prstGeom>
        </p:spPr>
        <p:txBody>
          <a:bodyPr lIns="0" tIns="0" rIns="0" bIns="0">
            <a:noAutofit/>
          </a:bodyPr>
          <a:lstStyle>
            <a:lvl1pPr marL="0" indent="0">
              <a:lnSpc>
                <a:spcPct val="150000"/>
              </a:lnSpc>
              <a:buFont typeface="+mj-lt"/>
              <a:buNone/>
              <a:defRPr sz="2200" b="1">
                <a:solidFill>
                  <a:schemeClr val="bg1">
                    <a:lumMod val="50000"/>
                  </a:schemeClr>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01</a:t>
            </a:r>
          </a:p>
        </p:txBody>
      </p:sp>
    </p:spTree>
    <p:extLst>
      <p:ext uri="{BB962C8B-B14F-4D97-AF65-F5344CB8AC3E}">
        <p14:creationId xmlns:p14="http://schemas.microsoft.com/office/powerpoint/2010/main" val="293461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n completa">
    <p:spTree>
      <p:nvGrpSpPr>
        <p:cNvPr id="1" name=""/>
        <p:cNvGrpSpPr/>
        <p:nvPr/>
      </p:nvGrpSpPr>
      <p:grpSpPr>
        <a:xfrm>
          <a:off x="0" y="0"/>
          <a:ext cx="0" cy="0"/>
          <a:chOff x="0" y="0"/>
          <a:chExt cx="0" cy="0"/>
        </a:xfrm>
      </p:grpSpPr>
      <p:sp>
        <p:nvSpPr>
          <p:cNvPr id="8" name="Marcador de posición de imagen 3">
            <a:extLst>
              <a:ext uri="{FF2B5EF4-FFF2-40B4-BE49-F238E27FC236}">
                <a16:creationId xmlns:a16="http://schemas.microsoft.com/office/drawing/2014/main" id="{42D4E7F3-8D64-4210-ABC8-D6A9E3504B8E}"/>
              </a:ext>
            </a:extLst>
          </p:cNvPr>
          <p:cNvSpPr>
            <a:spLocks noGrp="1"/>
          </p:cNvSpPr>
          <p:nvPr>
            <p:ph type="pic" sz="quarter" idx="10" hasCustomPrompt="1"/>
          </p:nvPr>
        </p:nvSpPr>
        <p:spPr>
          <a:xfrm>
            <a:off x="0" y="0"/>
            <a:ext cx="12192000" cy="6858000"/>
          </a:xfrm>
          <a:prstGeom prst="rect">
            <a:avLst/>
          </a:prstGeom>
        </p:spPr>
        <p:txBody>
          <a:bodyPr lIns="360000" tIns="396000" rIns="72000"/>
          <a:lstStyle>
            <a:lvl1pPr marL="0" indent="0">
              <a:lnSpc>
                <a:spcPct val="70000"/>
              </a:lnSpc>
              <a:buNone/>
              <a:defRPr b="1">
                <a:solidFill>
                  <a:schemeClr val="bg1">
                    <a:lumMod val="65000"/>
                  </a:schemeClr>
                </a:solidFill>
                <a:latin typeface="Arial" panose="020B0604020202020204" pitchFamily="34" charset="0"/>
                <a:cs typeface="Arial" panose="020B0604020202020204" pitchFamily="34" charset="0"/>
              </a:defRPr>
            </a:lvl1pPr>
          </a:lstStyle>
          <a:p>
            <a:r>
              <a:rPr lang="es-PE" b="1" dirty="0">
                <a:latin typeface="Arial" panose="020B0604020202020204" pitchFamily="34" charset="0"/>
                <a:cs typeface="Arial" panose="020B0604020202020204" pitchFamily="34" charset="0"/>
              </a:rPr>
              <a:t>Coloca aquí la imagen a tamaño completo</a:t>
            </a:r>
          </a:p>
        </p:txBody>
      </p:sp>
    </p:spTree>
    <p:extLst>
      <p:ext uri="{BB962C8B-B14F-4D97-AF65-F5344CB8AC3E}">
        <p14:creationId xmlns:p14="http://schemas.microsoft.com/office/powerpoint/2010/main" val="122930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párraf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7D1DEA97-F9E7-461A-9E6A-F5A236615B3C}"/>
              </a:ext>
            </a:extLst>
          </p:cNvPr>
          <p:cNvSpPr>
            <a:spLocks noGrp="1"/>
          </p:cNvSpPr>
          <p:nvPr>
            <p:ph type="dt" sz="half" idx="10"/>
          </p:nvPr>
        </p:nvSpPr>
        <p:spPr>
          <a:xfrm>
            <a:off x="3597656" y="6022975"/>
            <a:ext cx="2743200" cy="365125"/>
          </a:xfrm>
        </p:spPr>
        <p:txBody>
          <a:bodyPr/>
          <a:lstStyle/>
          <a:p>
            <a:fld id="{78F6E6A4-D7B8-4BD1-B2F9-F9767C44CABA}" type="datetime1">
              <a:rPr lang="es-PE" smtClean="0"/>
              <a:t>20/08/2021</a:t>
            </a:fld>
            <a:endParaRPr lang="es-PE" dirty="0"/>
          </a:p>
        </p:txBody>
      </p:sp>
      <p:sp>
        <p:nvSpPr>
          <p:cNvPr id="6" name="Marcador de número de diapositiva 5">
            <a:extLst>
              <a:ext uri="{FF2B5EF4-FFF2-40B4-BE49-F238E27FC236}">
                <a16:creationId xmlns:a16="http://schemas.microsoft.com/office/drawing/2014/main" id="{6DF00185-0FC5-4976-8204-5E814C42540D}"/>
              </a:ext>
            </a:extLst>
          </p:cNvPr>
          <p:cNvSpPr>
            <a:spLocks noGrp="1"/>
          </p:cNvSpPr>
          <p:nvPr>
            <p:ph type="sldNum" sz="quarter" idx="12"/>
          </p:nvPr>
        </p:nvSpPr>
        <p:spPr/>
        <p:txBody>
          <a:bodyPr/>
          <a:lstStyle/>
          <a:p>
            <a:fld id="{E28D1979-222E-4D32-A6D0-E5A9154E5CAF}" type="slidenum">
              <a:rPr lang="es-PE" smtClean="0"/>
              <a:t>‹#›</a:t>
            </a:fld>
            <a:endParaRPr lang="es-PE"/>
          </a:p>
        </p:txBody>
      </p:sp>
      <p:pic>
        <p:nvPicPr>
          <p:cNvPr id="7" name="Imagen 6">
            <a:extLst>
              <a:ext uri="{FF2B5EF4-FFF2-40B4-BE49-F238E27FC236}">
                <a16:creationId xmlns:a16="http://schemas.microsoft.com/office/drawing/2014/main" id="{A3A8D66B-65A9-4A26-9338-8554B367B86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545854" y="5267278"/>
            <a:ext cx="1460500" cy="1460500"/>
          </a:xfrm>
          <a:prstGeom prst="rect">
            <a:avLst/>
          </a:prstGeom>
        </p:spPr>
      </p:pic>
      <p:sp>
        <p:nvSpPr>
          <p:cNvPr id="8" name="Marcador de posición de imagen 3">
            <a:extLst>
              <a:ext uri="{FF2B5EF4-FFF2-40B4-BE49-F238E27FC236}">
                <a16:creationId xmlns:a16="http://schemas.microsoft.com/office/drawing/2014/main" id="{942D88E4-552D-4549-B652-8CD528A95281}"/>
              </a:ext>
            </a:extLst>
          </p:cNvPr>
          <p:cNvSpPr>
            <a:spLocks noGrp="1"/>
          </p:cNvSpPr>
          <p:nvPr>
            <p:ph type="pic" sz="quarter" idx="17" hasCustomPrompt="1"/>
          </p:nvPr>
        </p:nvSpPr>
        <p:spPr>
          <a:xfrm>
            <a:off x="508977" y="2315439"/>
            <a:ext cx="2518252" cy="2379649"/>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sp>
        <p:nvSpPr>
          <p:cNvPr id="9" name="Marcador de texto 2">
            <a:extLst>
              <a:ext uri="{FF2B5EF4-FFF2-40B4-BE49-F238E27FC236}">
                <a16:creationId xmlns:a16="http://schemas.microsoft.com/office/drawing/2014/main" id="{54CC5976-1374-4DC5-B69D-6FAEF46FE688}"/>
              </a:ext>
            </a:extLst>
          </p:cNvPr>
          <p:cNvSpPr>
            <a:spLocks noGrp="1"/>
          </p:cNvSpPr>
          <p:nvPr>
            <p:ph type="body" sz="quarter" idx="14" hasCustomPrompt="1"/>
          </p:nvPr>
        </p:nvSpPr>
        <p:spPr>
          <a:xfrm>
            <a:off x="485773" y="1087591"/>
            <a:ext cx="11258552" cy="585092"/>
          </a:xfrm>
          <a:prstGeom prst="rect">
            <a:avLst/>
          </a:prstGeom>
        </p:spPr>
        <p:txBody>
          <a:bodyPr lIns="0" tIns="0" rIns="0" bIns="0"/>
          <a:lstStyle>
            <a:lvl1pPr marL="0" indent="0">
              <a:lnSpc>
                <a:spcPct val="60000"/>
              </a:lnSpc>
              <a:buNone/>
              <a:defRPr sz="6500" b="1" spc="-300">
                <a:solidFill>
                  <a:srgbClr val="E91A30"/>
                </a:solidFill>
                <a:latin typeface="Arial" panose="020B0604020202020204" pitchFamily="34" charset="0"/>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a:t>
            </a:r>
          </a:p>
        </p:txBody>
      </p:sp>
      <p:sp>
        <p:nvSpPr>
          <p:cNvPr id="10" name="Rectángulo 9">
            <a:extLst>
              <a:ext uri="{FF2B5EF4-FFF2-40B4-BE49-F238E27FC236}">
                <a16:creationId xmlns:a16="http://schemas.microsoft.com/office/drawing/2014/main" id="{1FCE27B6-E48B-4B02-B5A6-2C209AFF184E}"/>
              </a:ext>
            </a:extLst>
          </p:cNvPr>
          <p:cNvSpPr/>
          <p:nvPr userDrawn="1"/>
        </p:nvSpPr>
        <p:spPr>
          <a:xfrm>
            <a:off x="495300" y="495301"/>
            <a:ext cx="11201400" cy="257174"/>
          </a:xfrm>
          <a:prstGeom prst="rect">
            <a:avLst/>
          </a:prstGeom>
          <a:solidFill>
            <a:srgbClr val="E91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Marcador de texto 7">
            <a:extLst>
              <a:ext uri="{FF2B5EF4-FFF2-40B4-BE49-F238E27FC236}">
                <a16:creationId xmlns:a16="http://schemas.microsoft.com/office/drawing/2014/main" id="{0DFF3E72-02C6-43CD-9746-2A978CF38E9F}"/>
              </a:ext>
            </a:extLst>
          </p:cNvPr>
          <p:cNvSpPr>
            <a:spLocks noGrp="1"/>
          </p:cNvSpPr>
          <p:nvPr>
            <p:ph type="body" sz="quarter" idx="16" hasCustomPrompt="1"/>
          </p:nvPr>
        </p:nvSpPr>
        <p:spPr>
          <a:xfrm>
            <a:off x="3588501" y="2253312"/>
            <a:ext cx="8155824" cy="3020634"/>
          </a:xfrm>
          <a:prstGeom prst="rect">
            <a:avLst/>
          </a:prstGeom>
        </p:spPr>
        <p:txBody>
          <a:bodyPr lIns="0" tIns="0" rIns="0" bIns="0"/>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2200" b="1" i="0" u="none" strike="noStrike" spc="30" baseline="0" smtClean="0">
                <a:solidFill>
                  <a:schemeClr val="bg1">
                    <a:lumMod val="50000"/>
                  </a:schemeClr>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MX" dirty="0"/>
              <a:t>Ejemplo párrafo — De esta manera, se puede constituir un negocio como empresa individual de responsabilidad limitada (EIRL) o como uno de los tipos societarios regulados en la ley general de sociedades (sociedad anónima de Responsabilidad Limitada, Sociedad Anónima cerrada, sociedad anónima abierta, etc.). </a:t>
            </a:r>
          </a:p>
        </p:txBody>
      </p:sp>
      <p:cxnSp>
        <p:nvCxnSpPr>
          <p:cNvPr id="12" name="Conector recto 11">
            <a:extLst>
              <a:ext uri="{FF2B5EF4-FFF2-40B4-BE49-F238E27FC236}">
                <a16:creationId xmlns:a16="http://schemas.microsoft.com/office/drawing/2014/main" id="{7EBE67D7-93DA-45AB-8332-6E10050E59E5}"/>
              </a:ext>
            </a:extLst>
          </p:cNvPr>
          <p:cNvCxnSpPr/>
          <p:nvPr userDrawn="1"/>
        </p:nvCxnSpPr>
        <p:spPr>
          <a:xfrm>
            <a:off x="490899" y="2162907"/>
            <a:ext cx="11205801"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1533640E-1BB3-4151-9E26-94A298F810C8}"/>
              </a:ext>
            </a:extLst>
          </p:cNvPr>
          <p:cNvCxnSpPr>
            <a:cxnSpLocks/>
          </p:cNvCxnSpPr>
          <p:nvPr userDrawn="1"/>
        </p:nvCxnSpPr>
        <p:spPr>
          <a:xfrm>
            <a:off x="495300" y="6356350"/>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352D9840-2627-43FA-9FB2-DFBB8856191E}"/>
              </a:ext>
            </a:extLst>
          </p:cNvPr>
          <p:cNvCxnSpPr>
            <a:cxnSpLocks/>
          </p:cNvCxnSpPr>
          <p:nvPr userDrawn="1"/>
        </p:nvCxnSpPr>
        <p:spPr>
          <a:xfrm>
            <a:off x="495298" y="6041231"/>
            <a:ext cx="9489282" cy="0"/>
          </a:xfrm>
          <a:prstGeom prst="line">
            <a:avLst/>
          </a:prstGeom>
          <a:ln>
            <a:solidFill>
              <a:srgbClr val="E91A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84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DA2227-39F1-4AA0-9B42-2E0DDF03B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846627F-D4F7-4226-BA85-0F7721268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593E411-5974-4F37-A04A-BA5D5E293F67}"/>
              </a:ext>
            </a:extLst>
          </p:cNvPr>
          <p:cNvSpPr>
            <a:spLocks noGrp="1"/>
          </p:cNvSpPr>
          <p:nvPr>
            <p:ph type="dt" sz="half" idx="2"/>
          </p:nvPr>
        </p:nvSpPr>
        <p:spPr>
          <a:xfrm>
            <a:off x="4924425" y="6022975"/>
            <a:ext cx="2743200" cy="365125"/>
          </a:xfrm>
          <a:prstGeom prst="rect">
            <a:avLst/>
          </a:prstGeom>
        </p:spPr>
        <p:txBody>
          <a:bodyPr vert="horz" wrap="none" lIns="0" tIns="0" rIns="0" bIns="0" rtlCol="0" anchor="ctr"/>
          <a:lstStyle>
            <a:lvl1pPr algn="l">
              <a:defRPr sz="1200" b="1">
                <a:solidFill>
                  <a:srgbClr val="E91A30"/>
                </a:solidFill>
                <a:latin typeface="Arial" panose="020B0604020202020204" pitchFamily="34" charset="0"/>
                <a:cs typeface="Arial" panose="020B0604020202020204" pitchFamily="34" charset="0"/>
              </a:defRPr>
            </a:lvl1pPr>
          </a:lstStyle>
          <a:p>
            <a:fld id="{F696FC07-957D-4D62-902F-BBF9A106BBE8}" type="datetime1">
              <a:rPr lang="es-PE" smtClean="0"/>
              <a:pPr/>
              <a:t>20/08/2021</a:t>
            </a:fld>
            <a:endParaRPr lang="es-PE" dirty="0"/>
          </a:p>
        </p:txBody>
      </p:sp>
      <p:sp>
        <p:nvSpPr>
          <p:cNvPr id="6" name="Marcador de número de diapositiva 5">
            <a:extLst>
              <a:ext uri="{FF2B5EF4-FFF2-40B4-BE49-F238E27FC236}">
                <a16:creationId xmlns:a16="http://schemas.microsoft.com/office/drawing/2014/main" id="{AED2970B-46B3-4D5E-A000-1E204969427A}"/>
              </a:ext>
            </a:extLst>
          </p:cNvPr>
          <p:cNvSpPr>
            <a:spLocks noGrp="1"/>
          </p:cNvSpPr>
          <p:nvPr>
            <p:ph type="sldNum" sz="quarter" idx="4"/>
          </p:nvPr>
        </p:nvSpPr>
        <p:spPr>
          <a:xfrm>
            <a:off x="514350" y="6022975"/>
            <a:ext cx="2743200" cy="365125"/>
          </a:xfrm>
          <a:prstGeom prst="rect">
            <a:avLst/>
          </a:prstGeom>
        </p:spPr>
        <p:txBody>
          <a:bodyPr vert="horz" wrap="none" lIns="0" tIns="0" rIns="0" bIns="0" rtlCol="0" anchor="ctr"/>
          <a:lstStyle>
            <a:lvl1pPr algn="l">
              <a:defRPr sz="1200" b="1">
                <a:solidFill>
                  <a:srgbClr val="E91A30"/>
                </a:solidFill>
                <a:latin typeface="Arial" panose="020B0604020202020204" pitchFamily="34" charset="0"/>
                <a:cs typeface="Arial" panose="020B0604020202020204" pitchFamily="34" charset="0"/>
              </a:defRPr>
            </a:lvl1pPr>
          </a:lstStyle>
          <a:p>
            <a:fld id="{E28D1979-222E-4D32-A6D0-E5A9154E5CAF}" type="slidenum">
              <a:rPr lang="es-PE" smtClean="0"/>
              <a:pPr/>
              <a:t>‹#›</a:t>
            </a:fld>
            <a:endParaRPr lang="es-PE"/>
          </a:p>
        </p:txBody>
      </p:sp>
    </p:spTree>
    <p:extLst>
      <p:ext uri="{BB962C8B-B14F-4D97-AF65-F5344CB8AC3E}">
        <p14:creationId xmlns:p14="http://schemas.microsoft.com/office/powerpoint/2010/main" val="3221743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60" r:id="rId10"/>
    <p:sldLayoutId id="2147483661" r:id="rId11"/>
    <p:sldLayoutId id="2147483662" r:id="rId12"/>
    <p:sldLayoutId id="2147483659" r:id="rId13"/>
    <p:sldLayoutId id="2147483663" r:id="rId1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communitypsychology.com/sentido-de-comunidad-y-participacion/" TargetMode="Externa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youtu.be/IjafpHiOYfQ"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significados.com/respeto/"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ignificados.com/respet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unir.net/educacion/revista/tolerancia-un-valor-indispensable-para-la-vida-como-puede-trabajarse-en-el-aula-y-desde-casa/" TargetMode="External"/><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unir.net/educacion/revista/tolerancia-un-valor-indispensable-para-la-vida-como-puede-trabajarse-en-el-aula-y-desde-casa/"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youtu.be/lcMCG5R6c0k"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ommunitypsychology.com/sentido-de-comunidad-y-participacion/" TargetMode="External"/><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1FB5928-6A9D-4A40-A59B-3E296900738E}"/>
              </a:ext>
            </a:extLst>
          </p:cNvPr>
          <p:cNvSpPr>
            <a:spLocks noGrp="1"/>
          </p:cNvSpPr>
          <p:nvPr>
            <p:ph type="body" sz="quarter" idx="10"/>
          </p:nvPr>
        </p:nvSpPr>
        <p:spPr/>
        <p:txBody>
          <a:bodyPr/>
          <a:lstStyle/>
          <a:p>
            <a:r>
              <a:rPr lang="es-PE" dirty="0"/>
              <a:t>Nombre del Curso</a:t>
            </a:r>
          </a:p>
        </p:txBody>
      </p:sp>
      <p:sp>
        <p:nvSpPr>
          <p:cNvPr id="3" name="Marcador de texto 2">
            <a:extLst>
              <a:ext uri="{FF2B5EF4-FFF2-40B4-BE49-F238E27FC236}">
                <a16:creationId xmlns:a16="http://schemas.microsoft.com/office/drawing/2014/main" id="{02BDCA55-C048-407D-8B9C-D21D3A9B2BBD}"/>
              </a:ext>
            </a:extLst>
          </p:cNvPr>
          <p:cNvSpPr>
            <a:spLocks noGrp="1"/>
          </p:cNvSpPr>
          <p:nvPr>
            <p:ph type="body" sz="quarter" idx="11"/>
          </p:nvPr>
        </p:nvSpPr>
        <p:spPr/>
        <p:txBody>
          <a:bodyPr/>
          <a:lstStyle/>
          <a:p>
            <a:r>
              <a:rPr lang="es-PE" dirty="0"/>
              <a:t>Taller de Desarrollo Personal</a:t>
            </a:r>
          </a:p>
        </p:txBody>
      </p:sp>
      <p:sp>
        <p:nvSpPr>
          <p:cNvPr id="4" name="Marcador de texto 3">
            <a:extLst>
              <a:ext uri="{FF2B5EF4-FFF2-40B4-BE49-F238E27FC236}">
                <a16:creationId xmlns:a16="http://schemas.microsoft.com/office/drawing/2014/main" id="{AD849831-78E5-418E-8274-E8BFEDB24E08}"/>
              </a:ext>
            </a:extLst>
          </p:cNvPr>
          <p:cNvSpPr>
            <a:spLocks noGrp="1"/>
          </p:cNvSpPr>
          <p:nvPr>
            <p:ph type="body" sz="quarter" idx="12"/>
          </p:nvPr>
        </p:nvSpPr>
        <p:spPr/>
        <p:txBody>
          <a:bodyPr/>
          <a:lstStyle/>
          <a:p>
            <a:r>
              <a:rPr lang="es-PE" dirty="0"/>
              <a:t>Nombre de Carrera</a:t>
            </a:r>
          </a:p>
        </p:txBody>
      </p:sp>
      <p:sp>
        <p:nvSpPr>
          <p:cNvPr id="5" name="Marcador de texto 4">
            <a:extLst>
              <a:ext uri="{FF2B5EF4-FFF2-40B4-BE49-F238E27FC236}">
                <a16:creationId xmlns:a16="http://schemas.microsoft.com/office/drawing/2014/main" id="{23326476-26BC-4601-BA5C-82F109F888DC}"/>
              </a:ext>
            </a:extLst>
          </p:cNvPr>
          <p:cNvSpPr>
            <a:spLocks noGrp="1"/>
          </p:cNvSpPr>
          <p:nvPr>
            <p:ph type="body" sz="quarter" idx="13"/>
          </p:nvPr>
        </p:nvSpPr>
        <p:spPr/>
        <p:txBody>
          <a:bodyPr/>
          <a:lstStyle/>
          <a:p>
            <a:r>
              <a:rPr lang="es-PE" dirty="0"/>
              <a:t>Escuela </a:t>
            </a:r>
          </a:p>
        </p:txBody>
      </p:sp>
    </p:spTree>
    <p:extLst>
      <p:ext uri="{BB962C8B-B14F-4D97-AF65-F5344CB8AC3E}">
        <p14:creationId xmlns:p14="http://schemas.microsoft.com/office/powerpoint/2010/main" val="422736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D47E2A-C8B8-4CFD-9F5A-2C7960807266}"/>
              </a:ext>
            </a:extLst>
          </p:cNvPr>
          <p:cNvSpPr>
            <a:spLocks noGrp="1"/>
          </p:cNvSpPr>
          <p:nvPr>
            <p:ph type="dt" sz="half" idx="10"/>
          </p:nvPr>
        </p:nvSpPr>
        <p:spPr/>
        <p:txBody>
          <a:bodyPr/>
          <a:lstStyle/>
          <a:p>
            <a:r>
              <a:rPr lang="es-ES" dirty="0"/>
              <a:t>Interacciones efectivas</a:t>
            </a:r>
            <a:endParaRPr lang="es-PE" dirty="0"/>
          </a:p>
        </p:txBody>
      </p:sp>
      <p:sp>
        <p:nvSpPr>
          <p:cNvPr id="3" name="Marcador de número de diapositiva 2">
            <a:extLst>
              <a:ext uri="{FF2B5EF4-FFF2-40B4-BE49-F238E27FC236}">
                <a16:creationId xmlns:a16="http://schemas.microsoft.com/office/drawing/2014/main" id="{67743612-CCC2-4116-8A19-EB37DB58A97E}"/>
              </a:ext>
            </a:extLst>
          </p:cNvPr>
          <p:cNvSpPr>
            <a:spLocks noGrp="1"/>
          </p:cNvSpPr>
          <p:nvPr>
            <p:ph type="sldNum" sz="quarter" idx="12"/>
          </p:nvPr>
        </p:nvSpPr>
        <p:spPr/>
        <p:txBody>
          <a:bodyPr/>
          <a:lstStyle/>
          <a:p>
            <a:fld id="{E28D1979-222E-4D32-A6D0-E5A9154E5CAF}" type="slidenum">
              <a:rPr lang="es-PE" smtClean="0"/>
              <a:t>10</a:t>
            </a:fld>
            <a:endParaRPr lang="es-PE"/>
          </a:p>
        </p:txBody>
      </p:sp>
      <p:sp>
        <p:nvSpPr>
          <p:cNvPr id="4" name="Marcador de texto 3">
            <a:extLst>
              <a:ext uri="{FF2B5EF4-FFF2-40B4-BE49-F238E27FC236}">
                <a16:creationId xmlns:a16="http://schemas.microsoft.com/office/drawing/2014/main" id="{222F13C4-2630-4260-B076-A0DC9A3538FB}"/>
              </a:ext>
            </a:extLst>
          </p:cNvPr>
          <p:cNvSpPr>
            <a:spLocks noGrp="1"/>
          </p:cNvSpPr>
          <p:nvPr>
            <p:ph type="body" sz="quarter" idx="14"/>
          </p:nvPr>
        </p:nvSpPr>
        <p:spPr/>
        <p:txBody>
          <a:bodyPr>
            <a:normAutofit/>
          </a:bodyPr>
          <a:lstStyle/>
          <a:p>
            <a:r>
              <a:rPr lang="es-MX" sz="4400" dirty="0"/>
              <a:t>SENTIDO DE COMUNIDAD</a:t>
            </a:r>
            <a:endParaRPr lang="es-PE" sz="4400" dirty="0"/>
          </a:p>
          <a:p>
            <a:endParaRPr lang="es-ES" sz="4400" dirty="0"/>
          </a:p>
          <a:p>
            <a:endParaRPr lang="es-PE" sz="3600" dirty="0"/>
          </a:p>
        </p:txBody>
      </p:sp>
      <p:graphicFrame>
        <p:nvGraphicFramePr>
          <p:cNvPr id="7" name="Diagrama 6">
            <a:extLst>
              <a:ext uri="{FF2B5EF4-FFF2-40B4-BE49-F238E27FC236}">
                <a16:creationId xmlns:a16="http://schemas.microsoft.com/office/drawing/2014/main" id="{63D38561-603D-4FB0-A725-5282D2BC3776}"/>
              </a:ext>
            </a:extLst>
          </p:cNvPr>
          <p:cNvGraphicFramePr/>
          <p:nvPr>
            <p:extLst>
              <p:ext uri="{D42A27DB-BD31-4B8C-83A1-F6EECF244321}">
                <p14:modId xmlns:p14="http://schemas.microsoft.com/office/powerpoint/2010/main" val="114904639"/>
              </p:ext>
            </p:extLst>
          </p:nvPr>
        </p:nvGraphicFramePr>
        <p:xfrm>
          <a:off x="2631633" y="1603605"/>
          <a:ext cx="6634594" cy="4398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a:extLst>
              <a:ext uri="{FF2B5EF4-FFF2-40B4-BE49-F238E27FC236}">
                <a16:creationId xmlns:a16="http://schemas.microsoft.com/office/drawing/2014/main" id="{5D71C150-022B-41F0-8673-2462C6B5E3C6}"/>
              </a:ext>
            </a:extLst>
          </p:cNvPr>
          <p:cNvSpPr txBox="1"/>
          <p:nvPr/>
        </p:nvSpPr>
        <p:spPr>
          <a:xfrm>
            <a:off x="472213" y="6415274"/>
            <a:ext cx="9715500" cy="230832"/>
          </a:xfrm>
          <a:prstGeom prst="rect">
            <a:avLst/>
          </a:prstGeom>
          <a:noFill/>
        </p:spPr>
        <p:txBody>
          <a:bodyPr wrap="square" rtlCol="0">
            <a:spAutoFit/>
          </a:bodyPr>
          <a:lstStyle/>
          <a:p>
            <a:r>
              <a:rPr lang="es-MX" sz="900" dirty="0">
                <a:latin typeface="Arial" panose="020B0604020202020204" pitchFamily="34" charset="0"/>
                <a:cs typeface="Arial" panose="020B0604020202020204" pitchFamily="34" charset="0"/>
              </a:rPr>
              <a:t>Fuente: </a:t>
            </a:r>
            <a:r>
              <a:rPr lang="es-MX" sz="900" dirty="0">
                <a:latin typeface="Arial" panose="020B0604020202020204" pitchFamily="34" charset="0"/>
                <a:cs typeface="Arial" panose="020B0604020202020204" pitchFamily="34" charset="0"/>
                <a:hlinkClick r:id="rId7"/>
              </a:rPr>
              <a:t>https://www.communitypsychology.com/sentido-de-comunidad-y-participacion/</a:t>
            </a:r>
            <a:endParaRPr lang="es-PE"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951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D47E2A-C8B8-4CFD-9F5A-2C7960807266}"/>
              </a:ext>
            </a:extLst>
          </p:cNvPr>
          <p:cNvSpPr>
            <a:spLocks noGrp="1"/>
          </p:cNvSpPr>
          <p:nvPr>
            <p:ph type="dt" sz="half" idx="10"/>
          </p:nvPr>
        </p:nvSpPr>
        <p:spPr/>
        <p:txBody>
          <a:bodyPr/>
          <a:lstStyle/>
          <a:p>
            <a:r>
              <a:rPr lang="es-ES" dirty="0"/>
              <a:t>Interacciones efectivas</a:t>
            </a:r>
            <a:endParaRPr lang="es-PE" dirty="0"/>
          </a:p>
        </p:txBody>
      </p:sp>
      <p:sp>
        <p:nvSpPr>
          <p:cNvPr id="3" name="Marcador de número de diapositiva 2">
            <a:extLst>
              <a:ext uri="{FF2B5EF4-FFF2-40B4-BE49-F238E27FC236}">
                <a16:creationId xmlns:a16="http://schemas.microsoft.com/office/drawing/2014/main" id="{67743612-CCC2-4116-8A19-EB37DB58A97E}"/>
              </a:ext>
            </a:extLst>
          </p:cNvPr>
          <p:cNvSpPr>
            <a:spLocks noGrp="1"/>
          </p:cNvSpPr>
          <p:nvPr>
            <p:ph type="sldNum" sz="quarter" idx="12"/>
          </p:nvPr>
        </p:nvSpPr>
        <p:spPr/>
        <p:txBody>
          <a:bodyPr/>
          <a:lstStyle/>
          <a:p>
            <a:fld id="{E28D1979-222E-4D32-A6D0-E5A9154E5CAF}" type="slidenum">
              <a:rPr lang="es-PE" smtClean="0"/>
              <a:t>11</a:t>
            </a:fld>
            <a:endParaRPr lang="es-PE"/>
          </a:p>
        </p:txBody>
      </p:sp>
      <p:sp>
        <p:nvSpPr>
          <p:cNvPr id="4" name="Marcador de texto 3">
            <a:extLst>
              <a:ext uri="{FF2B5EF4-FFF2-40B4-BE49-F238E27FC236}">
                <a16:creationId xmlns:a16="http://schemas.microsoft.com/office/drawing/2014/main" id="{222F13C4-2630-4260-B076-A0DC9A3538FB}"/>
              </a:ext>
            </a:extLst>
          </p:cNvPr>
          <p:cNvSpPr>
            <a:spLocks noGrp="1"/>
          </p:cNvSpPr>
          <p:nvPr>
            <p:ph type="body" sz="quarter" idx="14"/>
          </p:nvPr>
        </p:nvSpPr>
        <p:spPr/>
        <p:txBody>
          <a:bodyPr>
            <a:normAutofit/>
          </a:bodyPr>
          <a:lstStyle/>
          <a:p>
            <a:r>
              <a:rPr lang="es-ES" sz="4400" dirty="0"/>
              <a:t>DINÁMICA</a:t>
            </a:r>
          </a:p>
          <a:p>
            <a:endParaRPr lang="es-ES" sz="4400" dirty="0"/>
          </a:p>
          <a:p>
            <a:endParaRPr lang="es-PE" sz="3600" dirty="0"/>
          </a:p>
        </p:txBody>
      </p:sp>
      <p:sp>
        <p:nvSpPr>
          <p:cNvPr id="6" name="Rectángulo 5"/>
          <p:cNvSpPr/>
          <p:nvPr/>
        </p:nvSpPr>
        <p:spPr>
          <a:xfrm>
            <a:off x="549656" y="1672683"/>
            <a:ext cx="11185144" cy="1323439"/>
          </a:xfrm>
          <a:prstGeom prst="rect">
            <a:avLst/>
          </a:prstGeom>
        </p:spPr>
        <p:txBody>
          <a:bodyPr wrap="square">
            <a:spAutoFit/>
          </a:bodyPr>
          <a:lstStyle/>
          <a:p>
            <a:pPr algn="just"/>
            <a:r>
              <a:rPr lang="es-ES" sz="2000" spc="30" dirty="0">
                <a:solidFill>
                  <a:schemeClr val="bg1">
                    <a:lumMod val="50000"/>
                  </a:schemeClr>
                </a:solidFill>
                <a:latin typeface="Arial" panose="020B0604020202020204" pitchFamily="34" charset="0"/>
                <a:cs typeface="Arial" panose="020B0604020202020204" pitchFamily="34" charset="0"/>
              </a:rPr>
              <a:t>Reflexiona y responde las siguientes preguntas de forma individual o en grupo:</a:t>
            </a:r>
          </a:p>
          <a:p>
            <a:pPr algn="just"/>
            <a:r>
              <a:rPr lang="es-ES" sz="2000" spc="30" dirty="0">
                <a:solidFill>
                  <a:schemeClr val="bg1">
                    <a:lumMod val="50000"/>
                  </a:schemeClr>
                </a:solidFill>
                <a:latin typeface="Arial" panose="020B0604020202020204" pitchFamily="34" charset="0"/>
                <a:cs typeface="Arial" panose="020B0604020202020204" pitchFamily="34" charset="0"/>
              </a:rPr>
              <a:t>¿Alguna vez te has sentido parte de una comunidad o grupo?</a:t>
            </a:r>
          </a:p>
          <a:p>
            <a:pPr algn="just"/>
            <a:r>
              <a:rPr lang="es-ES" sz="2000" spc="30" dirty="0">
                <a:solidFill>
                  <a:schemeClr val="bg1">
                    <a:lumMod val="50000"/>
                  </a:schemeClr>
                </a:solidFill>
                <a:latin typeface="Arial" panose="020B0604020202020204" pitchFamily="34" charset="0"/>
                <a:cs typeface="Arial" panose="020B0604020202020204" pitchFamily="34" charset="0"/>
              </a:rPr>
              <a:t>¿En algún momento has trabajo en grupo por satisfacer las necesidades de otros?</a:t>
            </a:r>
          </a:p>
          <a:p>
            <a:pPr algn="just"/>
            <a:r>
              <a:rPr lang="es-ES" sz="2000" spc="30" dirty="0">
                <a:solidFill>
                  <a:schemeClr val="bg1">
                    <a:lumMod val="50000"/>
                  </a:schemeClr>
                </a:solidFill>
                <a:latin typeface="Arial" panose="020B0604020202020204" pitchFamily="34" charset="0"/>
                <a:cs typeface="Arial" panose="020B0604020202020204" pitchFamily="34" charset="0"/>
              </a:rPr>
              <a:t>¿Te gustaría pertenecer a un grupo que trabaje en pro del bienestar de otros?</a:t>
            </a:r>
          </a:p>
        </p:txBody>
      </p:sp>
      <p:pic>
        <p:nvPicPr>
          <p:cNvPr id="9" name="Imagen 8">
            <a:extLst>
              <a:ext uri="{FF2B5EF4-FFF2-40B4-BE49-F238E27FC236}">
                <a16:creationId xmlns:a16="http://schemas.microsoft.com/office/drawing/2014/main" id="{02CD68A9-09E7-40C2-8ED9-3C6CC672E57B}"/>
              </a:ext>
            </a:extLst>
          </p:cNvPr>
          <p:cNvPicPr>
            <a:picLocks noChangeAspect="1"/>
          </p:cNvPicPr>
          <p:nvPr/>
        </p:nvPicPr>
        <p:blipFill>
          <a:blip r:embed="rId2"/>
          <a:stretch>
            <a:fillRect/>
          </a:stretch>
        </p:blipFill>
        <p:spPr>
          <a:xfrm>
            <a:off x="4135940" y="3185590"/>
            <a:ext cx="3443955" cy="2582967"/>
          </a:xfrm>
          <a:prstGeom prst="rect">
            <a:avLst/>
          </a:prstGeom>
        </p:spPr>
      </p:pic>
    </p:spTree>
    <p:extLst>
      <p:ext uri="{BB962C8B-B14F-4D97-AF65-F5344CB8AC3E}">
        <p14:creationId xmlns:p14="http://schemas.microsoft.com/office/powerpoint/2010/main" val="372929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E28D1979-222E-4D32-A6D0-E5A9154E5CAF}" type="slidenum">
              <a:rPr lang="es-PE" smtClean="0"/>
              <a:pPr/>
              <a:t>12</a:t>
            </a:fld>
            <a:endParaRPr lang="es-PE"/>
          </a:p>
        </p:txBody>
      </p:sp>
      <p:sp>
        <p:nvSpPr>
          <p:cNvPr id="3" name="Marcador de texto 2"/>
          <p:cNvSpPr>
            <a:spLocks noGrp="1"/>
          </p:cNvSpPr>
          <p:nvPr>
            <p:ph type="body" sz="quarter" idx="14"/>
          </p:nvPr>
        </p:nvSpPr>
        <p:spPr/>
        <p:txBody>
          <a:bodyPr/>
          <a:lstStyle/>
          <a:p>
            <a:r>
              <a:rPr lang="es-ES" dirty="0"/>
              <a:t>Actividad</a:t>
            </a:r>
            <a:endParaRPr lang="es-PE" dirty="0"/>
          </a:p>
        </p:txBody>
      </p:sp>
      <p:sp>
        <p:nvSpPr>
          <p:cNvPr id="4" name="Marcador de fecha 3"/>
          <p:cNvSpPr>
            <a:spLocks noGrp="1"/>
          </p:cNvSpPr>
          <p:nvPr>
            <p:ph type="dt" sz="half" idx="10"/>
          </p:nvPr>
        </p:nvSpPr>
        <p:spPr>
          <a:xfrm>
            <a:off x="3597656" y="6022975"/>
            <a:ext cx="3549102" cy="365125"/>
          </a:xfrm>
        </p:spPr>
        <p:txBody>
          <a:bodyPr/>
          <a:lstStyle/>
          <a:p>
            <a:pPr algn="ctr"/>
            <a:r>
              <a:rPr lang="es-ES" dirty="0"/>
              <a:t>Interacciones efectivas</a:t>
            </a:r>
            <a:endParaRPr lang="es-PE" dirty="0"/>
          </a:p>
          <a:p>
            <a:pPr algn="ctr"/>
            <a:endParaRPr lang="es-PE" dirty="0"/>
          </a:p>
        </p:txBody>
      </p:sp>
    </p:spTree>
    <p:extLst>
      <p:ext uri="{BB962C8B-B14F-4D97-AF65-F5344CB8AC3E}">
        <p14:creationId xmlns:p14="http://schemas.microsoft.com/office/powerpoint/2010/main" val="281675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algn="ctr"/>
            <a:r>
              <a:rPr lang="es-ES" dirty="0"/>
              <a:t>Interacciones efectivas</a:t>
            </a:r>
            <a:endParaRPr lang="es-PE" dirty="0"/>
          </a:p>
          <a:p>
            <a:pPr algn="ctr"/>
            <a:endParaRPr lang="es-PE" dirty="0"/>
          </a:p>
        </p:txBody>
      </p:sp>
      <p:sp>
        <p:nvSpPr>
          <p:cNvPr id="3" name="Marcador de número de diapositiva 2"/>
          <p:cNvSpPr>
            <a:spLocks noGrp="1"/>
          </p:cNvSpPr>
          <p:nvPr>
            <p:ph type="sldNum" sz="quarter" idx="12"/>
          </p:nvPr>
        </p:nvSpPr>
        <p:spPr/>
        <p:txBody>
          <a:bodyPr/>
          <a:lstStyle/>
          <a:p>
            <a:fld id="{E28D1979-222E-4D32-A6D0-E5A9154E5CAF}" type="slidenum">
              <a:rPr lang="es-PE" smtClean="0"/>
              <a:t>13</a:t>
            </a:fld>
            <a:endParaRPr lang="es-PE"/>
          </a:p>
        </p:txBody>
      </p:sp>
      <p:sp>
        <p:nvSpPr>
          <p:cNvPr id="5" name="Marcador de texto 4"/>
          <p:cNvSpPr>
            <a:spLocks noGrp="1"/>
          </p:cNvSpPr>
          <p:nvPr>
            <p:ph type="body" sz="quarter" idx="14"/>
          </p:nvPr>
        </p:nvSpPr>
        <p:spPr/>
        <p:txBody>
          <a:bodyPr>
            <a:normAutofit lnSpcReduction="10000"/>
          </a:bodyPr>
          <a:lstStyle/>
          <a:p>
            <a:r>
              <a:rPr lang="es-ES" dirty="0"/>
              <a:t>ACTIVIDAD</a:t>
            </a:r>
            <a:endParaRPr lang="es-PE" dirty="0"/>
          </a:p>
        </p:txBody>
      </p:sp>
      <p:sp>
        <p:nvSpPr>
          <p:cNvPr id="6" name="Marcador de texto 5"/>
          <p:cNvSpPr>
            <a:spLocks noGrp="1"/>
          </p:cNvSpPr>
          <p:nvPr>
            <p:ph type="body" sz="quarter" idx="16"/>
          </p:nvPr>
        </p:nvSpPr>
        <p:spPr>
          <a:xfrm>
            <a:off x="485773" y="2253312"/>
            <a:ext cx="11258552" cy="3401530"/>
          </a:xfrm>
        </p:spPr>
        <p:txBody>
          <a:bodyPr>
            <a:normAutofit/>
          </a:bodyPr>
          <a:lstStyle/>
          <a:p>
            <a:pPr algn="just">
              <a:lnSpc>
                <a:spcPct val="90000"/>
              </a:lnSpc>
              <a:defRPr/>
            </a:pPr>
            <a:r>
              <a:rPr lang="es-PE" sz="2400" b="0" dirty="0">
                <a:latin typeface="Muller Light"/>
                <a:ea typeface="Times New Roman" panose="02020603050405020304" pitchFamily="18" charset="0"/>
                <a:cs typeface="Times New Roman" panose="02020603050405020304" pitchFamily="18" charset="0"/>
              </a:rPr>
              <a:t>Debate con un compañero, situaciones en las que haya identificado o vivenciado la falta de empatía, poca tolerancia y el valor del sentido de comunidad.</a:t>
            </a:r>
            <a:endParaRPr lang="es-PE" sz="2400" b="0"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90000"/>
              </a:lnSpc>
              <a:defRPr/>
            </a:pPr>
            <a:endParaRPr lang="es-ES" dirty="0"/>
          </a:p>
        </p:txBody>
      </p:sp>
      <p:pic>
        <p:nvPicPr>
          <p:cNvPr id="10" name="Imagen 9">
            <a:extLst>
              <a:ext uri="{FF2B5EF4-FFF2-40B4-BE49-F238E27FC236}">
                <a16:creationId xmlns:a16="http://schemas.microsoft.com/office/drawing/2014/main" id="{B7CA8DD5-0C71-45F0-935F-84C0DB8690BE}"/>
              </a:ext>
            </a:extLst>
          </p:cNvPr>
          <p:cNvPicPr>
            <a:picLocks noChangeAspect="1"/>
          </p:cNvPicPr>
          <p:nvPr/>
        </p:nvPicPr>
        <p:blipFill>
          <a:blip r:embed="rId2"/>
          <a:stretch>
            <a:fillRect/>
          </a:stretch>
        </p:blipFill>
        <p:spPr>
          <a:xfrm>
            <a:off x="3922295" y="3110471"/>
            <a:ext cx="3847096" cy="2728437"/>
          </a:xfrm>
          <a:prstGeom prst="rect">
            <a:avLst/>
          </a:prstGeom>
        </p:spPr>
      </p:pic>
    </p:spTree>
    <p:extLst>
      <p:ext uri="{BB962C8B-B14F-4D97-AF65-F5344CB8AC3E}">
        <p14:creationId xmlns:p14="http://schemas.microsoft.com/office/powerpoint/2010/main" val="392855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C1BE72E-8906-4E4C-92ED-7999CBC8E67A}"/>
              </a:ext>
            </a:extLst>
          </p:cNvPr>
          <p:cNvSpPr>
            <a:spLocks noGrp="1"/>
          </p:cNvSpPr>
          <p:nvPr>
            <p:ph type="dt" sz="half" idx="10"/>
          </p:nvPr>
        </p:nvSpPr>
        <p:spPr/>
        <p:txBody>
          <a:bodyPr/>
          <a:lstStyle/>
          <a:p>
            <a:pPr algn="ctr"/>
            <a:r>
              <a:rPr lang="es-ES" dirty="0"/>
              <a:t>Interacciones efectivas</a:t>
            </a:r>
            <a:endParaRPr lang="es-PE" dirty="0"/>
          </a:p>
          <a:p>
            <a:pPr algn="ctr"/>
            <a:endParaRPr lang="es-PE" dirty="0"/>
          </a:p>
        </p:txBody>
      </p:sp>
      <p:sp>
        <p:nvSpPr>
          <p:cNvPr id="3" name="Marcador de número de diapositiva 2">
            <a:extLst>
              <a:ext uri="{FF2B5EF4-FFF2-40B4-BE49-F238E27FC236}">
                <a16:creationId xmlns:a16="http://schemas.microsoft.com/office/drawing/2014/main" id="{476EEFD4-45F1-473A-B5B7-2A53711AA83F}"/>
              </a:ext>
            </a:extLst>
          </p:cNvPr>
          <p:cNvSpPr>
            <a:spLocks noGrp="1"/>
          </p:cNvSpPr>
          <p:nvPr>
            <p:ph type="sldNum" sz="quarter" idx="12"/>
          </p:nvPr>
        </p:nvSpPr>
        <p:spPr/>
        <p:txBody>
          <a:bodyPr/>
          <a:lstStyle/>
          <a:p>
            <a:fld id="{E28D1979-222E-4D32-A6D0-E5A9154E5CAF}" type="slidenum">
              <a:rPr lang="es-PE" smtClean="0"/>
              <a:t>14</a:t>
            </a:fld>
            <a:endParaRPr lang="es-PE"/>
          </a:p>
        </p:txBody>
      </p:sp>
      <p:sp>
        <p:nvSpPr>
          <p:cNvPr id="5" name="Marcador de texto 4">
            <a:extLst>
              <a:ext uri="{FF2B5EF4-FFF2-40B4-BE49-F238E27FC236}">
                <a16:creationId xmlns:a16="http://schemas.microsoft.com/office/drawing/2014/main" id="{410C881C-82DE-4F38-ABB1-B2D0E060114D}"/>
              </a:ext>
            </a:extLst>
          </p:cNvPr>
          <p:cNvSpPr>
            <a:spLocks noGrp="1"/>
          </p:cNvSpPr>
          <p:nvPr>
            <p:ph type="body" sz="quarter" idx="14"/>
          </p:nvPr>
        </p:nvSpPr>
        <p:spPr/>
        <p:txBody>
          <a:bodyPr vert="horz" lIns="0" tIns="0" rIns="0" bIns="0" rtlCol="0" anchor="t">
            <a:normAutofit lnSpcReduction="10000"/>
          </a:bodyPr>
          <a:lstStyle/>
          <a:p>
            <a:r>
              <a:rPr lang="es-ES" sz="6600" dirty="0"/>
              <a:t>REFLEXIONEMOS</a:t>
            </a:r>
            <a:endParaRPr lang="es-PE" sz="6600" dirty="0"/>
          </a:p>
          <a:p>
            <a:endParaRPr lang="en-US" dirty="0"/>
          </a:p>
        </p:txBody>
      </p:sp>
      <p:sp>
        <p:nvSpPr>
          <p:cNvPr id="6" name="Marcador de texto 5">
            <a:extLst>
              <a:ext uri="{FF2B5EF4-FFF2-40B4-BE49-F238E27FC236}">
                <a16:creationId xmlns:a16="http://schemas.microsoft.com/office/drawing/2014/main" id="{54F37BA1-6293-486B-B68C-EB031F209773}"/>
              </a:ext>
            </a:extLst>
          </p:cNvPr>
          <p:cNvSpPr>
            <a:spLocks noGrp="1"/>
          </p:cNvSpPr>
          <p:nvPr>
            <p:ph type="body" sz="quarter" idx="16"/>
          </p:nvPr>
        </p:nvSpPr>
        <p:spPr>
          <a:xfrm>
            <a:off x="690846" y="2343752"/>
            <a:ext cx="6349583" cy="3020634"/>
          </a:xfrm>
        </p:spPr>
        <p:txBody>
          <a:bodyPr vert="horz" lIns="0" tIns="0" rIns="0" bIns="0" rtlCol="0" anchor="t">
            <a:normAutofit/>
          </a:bodyPr>
          <a:lstStyle/>
          <a:p>
            <a:pPr marL="342900" indent="-342900">
              <a:buFont typeface="Arial" panose="020B0604020202020204" pitchFamily="34" charset="0"/>
              <a:buChar char="•"/>
            </a:pPr>
            <a:r>
              <a:rPr lang="es-ES" b="0" dirty="0"/>
              <a:t>¿Qué aprendimos hoy?</a:t>
            </a:r>
          </a:p>
          <a:p>
            <a:pPr marL="342900" indent="-342900">
              <a:buFont typeface="Arial" panose="020B0604020202020204" pitchFamily="34" charset="0"/>
              <a:buChar char="•"/>
            </a:pPr>
            <a:r>
              <a:rPr lang="es-ES" b="0" dirty="0"/>
              <a:t>¿Consideras que ha sido útil lo aprendido?</a:t>
            </a:r>
          </a:p>
          <a:p>
            <a:pPr marL="342900" indent="-342900">
              <a:buFont typeface="Arial" panose="020B0604020202020204" pitchFamily="34" charset="0"/>
              <a:buChar char="•"/>
            </a:pPr>
            <a:r>
              <a:rPr lang="es-ES" b="0" dirty="0"/>
              <a:t>¿Cómo puedes empezar a aplicarlo?</a:t>
            </a:r>
          </a:p>
          <a:p>
            <a:pPr marL="342900" indent="-342900">
              <a:buFont typeface="Arial" panose="020B0604020202020204" pitchFamily="34" charset="0"/>
              <a:buChar char="•"/>
            </a:pPr>
            <a:r>
              <a:rPr lang="es-ES" b="0" dirty="0"/>
              <a:t>¿Desde cuándo empezarás a ponerlo en práctica?</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pic>
        <p:nvPicPr>
          <p:cNvPr id="9" name="Picture 2" descr="Adolescente Pensando: imágenes, fotos de stock y vectore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b="7452"/>
          <a:stretch/>
        </p:blipFill>
        <p:spPr bwMode="auto">
          <a:xfrm>
            <a:off x="7669817" y="2622883"/>
            <a:ext cx="3442538" cy="2287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92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C1BE72E-8906-4E4C-92ED-7999CBC8E67A}"/>
              </a:ext>
            </a:extLst>
          </p:cNvPr>
          <p:cNvSpPr>
            <a:spLocks noGrp="1"/>
          </p:cNvSpPr>
          <p:nvPr>
            <p:ph type="dt" sz="half" idx="10"/>
          </p:nvPr>
        </p:nvSpPr>
        <p:spPr/>
        <p:txBody>
          <a:bodyPr/>
          <a:lstStyle/>
          <a:p>
            <a:pPr algn="ctr"/>
            <a:r>
              <a:rPr lang="es-ES" dirty="0"/>
              <a:t>Interacciones efectivas</a:t>
            </a:r>
            <a:endParaRPr lang="es-PE" dirty="0"/>
          </a:p>
          <a:p>
            <a:pPr algn="ctr"/>
            <a:endParaRPr lang="es-PE" dirty="0"/>
          </a:p>
        </p:txBody>
      </p:sp>
      <p:sp>
        <p:nvSpPr>
          <p:cNvPr id="3" name="Marcador de número de diapositiva 2">
            <a:extLst>
              <a:ext uri="{FF2B5EF4-FFF2-40B4-BE49-F238E27FC236}">
                <a16:creationId xmlns:a16="http://schemas.microsoft.com/office/drawing/2014/main" id="{476EEFD4-45F1-473A-B5B7-2A53711AA83F}"/>
              </a:ext>
            </a:extLst>
          </p:cNvPr>
          <p:cNvSpPr>
            <a:spLocks noGrp="1"/>
          </p:cNvSpPr>
          <p:nvPr>
            <p:ph type="sldNum" sz="quarter" idx="12"/>
          </p:nvPr>
        </p:nvSpPr>
        <p:spPr/>
        <p:txBody>
          <a:bodyPr/>
          <a:lstStyle/>
          <a:p>
            <a:fld id="{E28D1979-222E-4D32-A6D0-E5A9154E5CAF}" type="slidenum">
              <a:rPr lang="es-PE" smtClean="0"/>
              <a:t>15</a:t>
            </a:fld>
            <a:endParaRPr lang="es-PE"/>
          </a:p>
        </p:txBody>
      </p:sp>
      <p:sp>
        <p:nvSpPr>
          <p:cNvPr id="5" name="Marcador de texto 4">
            <a:extLst>
              <a:ext uri="{FF2B5EF4-FFF2-40B4-BE49-F238E27FC236}">
                <a16:creationId xmlns:a16="http://schemas.microsoft.com/office/drawing/2014/main" id="{410C881C-82DE-4F38-ABB1-B2D0E060114D}"/>
              </a:ext>
            </a:extLst>
          </p:cNvPr>
          <p:cNvSpPr>
            <a:spLocks noGrp="1"/>
          </p:cNvSpPr>
          <p:nvPr>
            <p:ph type="body" sz="quarter" idx="14"/>
          </p:nvPr>
        </p:nvSpPr>
        <p:spPr/>
        <p:txBody>
          <a:bodyPr vert="horz" lIns="0" tIns="0" rIns="0" bIns="0" rtlCol="0" anchor="t">
            <a:normAutofit lnSpcReduction="10000"/>
          </a:bodyPr>
          <a:lstStyle/>
          <a:p>
            <a:r>
              <a:rPr lang="es-ES" sz="6600" dirty="0"/>
              <a:t>REFLEXIONEMOS</a:t>
            </a:r>
            <a:endParaRPr lang="es-PE" sz="6600" dirty="0"/>
          </a:p>
          <a:p>
            <a:endParaRPr lang="en-US" dirty="0"/>
          </a:p>
        </p:txBody>
      </p:sp>
      <p:sp>
        <p:nvSpPr>
          <p:cNvPr id="6" name="Marcador de texto 5">
            <a:extLst>
              <a:ext uri="{FF2B5EF4-FFF2-40B4-BE49-F238E27FC236}">
                <a16:creationId xmlns:a16="http://schemas.microsoft.com/office/drawing/2014/main" id="{54F37BA1-6293-486B-B68C-EB031F209773}"/>
              </a:ext>
            </a:extLst>
          </p:cNvPr>
          <p:cNvSpPr>
            <a:spLocks noGrp="1"/>
          </p:cNvSpPr>
          <p:nvPr>
            <p:ph type="body" sz="quarter" idx="16"/>
          </p:nvPr>
        </p:nvSpPr>
        <p:spPr>
          <a:xfrm>
            <a:off x="690846" y="2343752"/>
            <a:ext cx="6349583" cy="3020634"/>
          </a:xfrm>
        </p:spPr>
        <p:txBody>
          <a:bodyPr vert="horz" lIns="0" tIns="0" rIns="0" bIns="0" rtlCol="0" anchor="t">
            <a:normAutofit/>
          </a:bodyPr>
          <a:lstStyle/>
          <a:p>
            <a:pPr marL="342900" indent="-342900">
              <a:buFont typeface="Arial,Sans-Serif" panose="020B0604020202020204" pitchFamily="34" charset="0"/>
              <a:buChar char="•"/>
            </a:pPr>
            <a:r>
              <a:rPr lang="es-ES"/>
              <a:t>Mural del aula</a:t>
            </a:r>
            <a:endParaRPr lang="en-US" b="0"/>
          </a:p>
          <a:p>
            <a:pPr marL="342900" indent="-342900">
              <a:buFont typeface="Arial,Sans-Serif" panose="020B0604020202020204" pitchFamily="34" charset="0"/>
              <a:buChar char="•"/>
            </a:pPr>
            <a:r>
              <a:rPr lang="es-ES" b="0" dirty="0">
                <a:latin typeface="Arial"/>
                <a:cs typeface="Arial"/>
              </a:rPr>
              <a:t>Con una imagen acompañada de una frase corta resume todo lo que aprendiste en </a:t>
            </a:r>
            <a:r>
              <a:rPr lang="es-ES" b="0">
                <a:latin typeface="Arial"/>
                <a:cs typeface="Arial"/>
              </a:rPr>
              <a:t>esta segunda unidad.</a:t>
            </a:r>
            <a:endParaRPr lang="es-ES" b="0" dirty="0">
              <a:latin typeface="Arial"/>
              <a:cs typeface="Arial"/>
            </a:endParaRPr>
          </a:p>
          <a:p>
            <a:pPr marL="342900" indent="-342900">
              <a:buFont typeface="Arial,Sans-Serif" panose="020B0604020202020204" pitchFamily="34" charset="0"/>
              <a:buChar char="•"/>
            </a:pPr>
            <a:r>
              <a:rPr lang="es-ES" b="0" dirty="0">
                <a:latin typeface="Arial"/>
                <a:cs typeface="Arial"/>
              </a:rPr>
              <a:t>Los temas que vimos fueron: La nueva realidad y sus características, El otro y la sociedad, Grupo y </a:t>
            </a:r>
            <a:r>
              <a:rPr lang="es-ES" b="0">
                <a:latin typeface="Arial"/>
                <a:cs typeface="Arial"/>
              </a:rPr>
              <a:t>equipo, Comunicándome con el otro e Interacciones efectivas.</a:t>
            </a:r>
            <a:endParaRPr lang="es-ES" b="0" dirty="0">
              <a:latin typeface="Arial"/>
              <a:cs typeface="Arial"/>
            </a:endParaRP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pic>
        <p:nvPicPr>
          <p:cNvPr id="9" name="Picture 2" descr="Adolescente Pensando: imágenes, fotos de stock y vectore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b="7452"/>
          <a:stretch/>
        </p:blipFill>
        <p:spPr bwMode="auto">
          <a:xfrm>
            <a:off x="7669817" y="2622883"/>
            <a:ext cx="3442538" cy="2287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1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60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D47E2A-C8B8-4CFD-9F5A-2C7960807266}"/>
              </a:ext>
            </a:extLst>
          </p:cNvPr>
          <p:cNvSpPr>
            <a:spLocks noGrp="1"/>
          </p:cNvSpPr>
          <p:nvPr>
            <p:ph type="dt" sz="half" idx="10"/>
          </p:nvPr>
        </p:nvSpPr>
        <p:spPr/>
        <p:txBody>
          <a:bodyPr/>
          <a:lstStyle/>
          <a:p>
            <a:r>
              <a:rPr lang="es-ES" dirty="0"/>
              <a:t>Interacciones efectivas</a:t>
            </a:r>
            <a:endParaRPr lang="es-PE" dirty="0"/>
          </a:p>
        </p:txBody>
      </p:sp>
      <p:sp>
        <p:nvSpPr>
          <p:cNvPr id="3" name="Marcador de número de diapositiva 2">
            <a:extLst>
              <a:ext uri="{FF2B5EF4-FFF2-40B4-BE49-F238E27FC236}">
                <a16:creationId xmlns:a16="http://schemas.microsoft.com/office/drawing/2014/main" id="{67743612-CCC2-4116-8A19-EB37DB58A97E}"/>
              </a:ext>
            </a:extLst>
          </p:cNvPr>
          <p:cNvSpPr>
            <a:spLocks noGrp="1"/>
          </p:cNvSpPr>
          <p:nvPr>
            <p:ph type="sldNum" sz="quarter" idx="12"/>
          </p:nvPr>
        </p:nvSpPr>
        <p:spPr/>
        <p:txBody>
          <a:bodyPr/>
          <a:lstStyle/>
          <a:p>
            <a:fld id="{E28D1979-222E-4D32-A6D0-E5A9154E5CAF}" type="slidenum">
              <a:rPr lang="es-PE" smtClean="0"/>
              <a:t>2</a:t>
            </a:fld>
            <a:endParaRPr lang="es-PE"/>
          </a:p>
        </p:txBody>
      </p:sp>
      <p:sp>
        <p:nvSpPr>
          <p:cNvPr id="4" name="Marcador de texto 3">
            <a:extLst>
              <a:ext uri="{FF2B5EF4-FFF2-40B4-BE49-F238E27FC236}">
                <a16:creationId xmlns:a16="http://schemas.microsoft.com/office/drawing/2014/main" id="{222F13C4-2630-4260-B076-A0DC9A3538FB}"/>
              </a:ext>
            </a:extLst>
          </p:cNvPr>
          <p:cNvSpPr>
            <a:spLocks noGrp="1"/>
          </p:cNvSpPr>
          <p:nvPr>
            <p:ph type="body" sz="quarter" idx="14"/>
          </p:nvPr>
        </p:nvSpPr>
        <p:spPr/>
        <p:txBody>
          <a:bodyPr>
            <a:normAutofit/>
          </a:bodyPr>
          <a:lstStyle/>
          <a:p>
            <a:r>
              <a:rPr lang="es-ES" sz="4400" dirty="0"/>
              <a:t>OBSERVA EL SIGUIENTE VÍDEO Y RESPONDE:</a:t>
            </a:r>
          </a:p>
          <a:p>
            <a:endParaRPr lang="es-PE" sz="3600" dirty="0"/>
          </a:p>
        </p:txBody>
      </p:sp>
      <p:sp>
        <p:nvSpPr>
          <p:cNvPr id="11" name="Marcador de texto 1">
            <a:extLst>
              <a:ext uri="{FF2B5EF4-FFF2-40B4-BE49-F238E27FC236}">
                <a16:creationId xmlns:a16="http://schemas.microsoft.com/office/drawing/2014/main" id="{D8DCE1DE-AA91-4FC9-A579-4835AFA55EFA}"/>
              </a:ext>
            </a:extLst>
          </p:cNvPr>
          <p:cNvSpPr>
            <a:spLocks noGrp="1"/>
          </p:cNvSpPr>
          <p:nvPr>
            <p:ph type="body" sz="quarter" idx="16"/>
          </p:nvPr>
        </p:nvSpPr>
        <p:spPr>
          <a:xfrm>
            <a:off x="152533" y="1729770"/>
            <a:ext cx="6849846" cy="3997262"/>
          </a:xfrm>
        </p:spPr>
        <p:txBody>
          <a:bodyPr>
            <a:normAutofit/>
          </a:bodyPr>
          <a:lstStyle/>
          <a:p>
            <a:pPr marL="342900" indent="-342900">
              <a:buFont typeface="+mj-lt"/>
              <a:buAutoNum type="arabicPeriod"/>
            </a:pPr>
            <a:r>
              <a:rPr lang="es-MX" sz="2800" b="0" dirty="0"/>
              <a:t>¿Crees qué debes mirar las necesidades de los otros y hacer algo por ellos?</a:t>
            </a:r>
          </a:p>
          <a:p>
            <a:pPr marL="342900" indent="-342900">
              <a:buFont typeface="+mj-lt"/>
              <a:buAutoNum type="arabicPeriod"/>
            </a:pPr>
            <a:r>
              <a:rPr lang="es-MX" sz="2800" b="0" dirty="0"/>
              <a:t>¿Qué te llamó la atención del vídeo?</a:t>
            </a:r>
          </a:p>
          <a:p>
            <a:pPr algn="ctr"/>
            <a:r>
              <a:rPr lang="es-MX" sz="2800" b="0" dirty="0"/>
              <a:t>Observa el siguiente vídeo y responde:</a:t>
            </a:r>
          </a:p>
          <a:p>
            <a:pPr algn="ctr"/>
            <a:r>
              <a:rPr lang="es-PE" sz="2800" dirty="0">
                <a:solidFill>
                  <a:srgbClr val="6E00ED"/>
                </a:solidFill>
                <a:hlinkClick r:id="rId2"/>
              </a:rPr>
              <a:t>https://youtu.be/IjafpHiOYfQ</a:t>
            </a:r>
            <a:endParaRPr lang="es-PE" sz="2800" dirty="0">
              <a:solidFill>
                <a:srgbClr val="6E00ED"/>
              </a:solidFill>
            </a:endParaRPr>
          </a:p>
          <a:p>
            <a:pPr algn="ctr"/>
            <a:endParaRPr lang="es-PE" sz="2800" b="1" dirty="0"/>
          </a:p>
        </p:txBody>
      </p:sp>
      <p:pic>
        <p:nvPicPr>
          <p:cNvPr id="13" name="Picture 4" descr="LA EMPATÍA COMO VALOR FUNDAMENTAL EN EL AULA - Ovehum">
            <a:extLst>
              <a:ext uri="{FF2B5EF4-FFF2-40B4-BE49-F238E27FC236}">
                <a16:creationId xmlns:a16="http://schemas.microsoft.com/office/drawing/2014/main" id="{638A8122-67E0-4F23-A276-5E2A34073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227" y="2261936"/>
            <a:ext cx="3890691" cy="218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54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D47E2A-C8B8-4CFD-9F5A-2C7960807266}"/>
              </a:ext>
            </a:extLst>
          </p:cNvPr>
          <p:cNvSpPr>
            <a:spLocks noGrp="1"/>
          </p:cNvSpPr>
          <p:nvPr>
            <p:ph type="dt" sz="half" idx="10"/>
          </p:nvPr>
        </p:nvSpPr>
        <p:spPr/>
        <p:txBody>
          <a:bodyPr/>
          <a:lstStyle/>
          <a:p>
            <a:r>
              <a:rPr lang="es-ES" dirty="0"/>
              <a:t>Interacciones efectivas</a:t>
            </a:r>
            <a:endParaRPr lang="es-PE" dirty="0"/>
          </a:p>
        </p:txBody>
      </p:sp>
      <p:sp>
        <p:nvSpPr>
          <p:cNvPr id="3" name="Marcador de número de diapositiva 2">
            <a:extLst>
              <a:ext uri="{FF2B5EF4-FFF2-40B4-BE49-F238E27FC236}">
                <a16:creationId xmlns:a16="http://schemas.microsoft.com/office/drawing/2014/main" id="{67743612-CCC2-4116-8A19-EB37DB58A97E}"/>
              </a:ext>
            </a:extLst>
          </p:cNvPr>
          <p:cNvSpPr>
            <a:spLocks noGrp="1"/>
          </p:cNvSpPr>
          <p:nvPr>
            <p:ph type="sldNum" sz="quarter" idx="12"/>
          </p:nvPr>
        </p:nvSpPr>
        <p:spPr/>
        <p:txBody>
          <a:bodyPr/>
          <a:lstStyle/>
          <a:p>
            <a:fld id="{E28D1979-222E-4D32-A6D0-E5A9154E5CAF}" type="slidenum">
              <a:rPr lang="es-PE" smtClean="0"/>
              <a:t>3</a:t>
            </a:fld>
            <a:endParaRPr lang="es-PE"/>
          </a:p>
        </p:txBody>
      </p:sp>
      <p:sp>
        <p:nvSpPr>
          <p:cNvPr id="4" name="Marcador de texto 3">
            <a:extLst>
              <a:ext uri="{FF2B5EF4-FFF2-40B4-BE49-F238E27FC236}">
                <a16:creationId xmlns:a16="http://schemas.microsoft.com/office/drawing/2014/main" id="{222F13C4-2630-4260-B076-A0DC9A3538FB}"/>
              </a:ext>
            </a:extLst>
          </p:cNvPr>
          <p:cNvSpPr>
            <a:spLocks noGrp="1"/>
          </p:cNvSpPr>
          <p:nvPr>
            <p:ph type="body" sz="quarter" idx="14"/>
          </p:nvPr>
        </p:nvSpPr>
        <p:spPr/>
        <p:txBody>
          <a:bodyPr>
            <a:normAutofit/>
          </a:bodyPr>
          <a:lstStyle/>
          <a:p>
            <a:r>
              <a:rPr lang="es-ES" sz="4400" dirty="0"/>
              <a:t>CONCEPTOS</a:t>
            </a:r>
          </a:p>
          <a:p>
            <a:endParaRPr lang="es-ES" sz="4400" dirty="0"/>
          </a:p>
          <a:p>
            <a:endParaRPr lang="es-PE" sz="3600" dirty="0"/>
          </a:p>
        </p:txBody>
      </p:sp>
      <p:sp>
        <p:nvSpPr>
          <p:cNvPr id="11" name="Marcador de texto 1">
            <a:extLst>
              <a:ext uri="{FF2B5EF4-FFF2-40B4-BE49-F238E27FC236}">
                <a16:creationId xmlns:a16="http://schemas.microsoft.com/office/drawing/2014/main" id="{D8DCE1DE-AA91-4FC9-A579-4835AFA55EFA}"/>
              </a:ext>
            </a:extLst>
          </p:cNvPr>
          <p:cNvSpPr>
            <a:spLocks noGrp="1"/>
          </p:cNvSpPr>
          <p:nvPr>
            <p:ph type="body" sz="quarter" idx="16"/>
          </p:nvPr>
        </p:nvSpPr>
        <p:spPr>
          <a:xfrm>
            <a:off x="514350" y="1729770"/>
            <a:ext cx="11220449" cy="3997262"/>
          </a:xfrm>
        </p:spPr>
        <p:txBody>
          <a:bodyPr>
            <a:normAutofit/>
          </a:bodyPr>
          <a:lstStyle/>
          <a:p>
            <a:pPr algn="just"/>
            <a:r>
              <a:rPr lang="es-ES" sz="2800" dirty="0">
                <a:solidFill>
                  <a:srgbClr val="FF0000"/>
                </a:solidFill>
              </a:rPr>
              <a:t>El respeto </a:t>
            </a:r>
            <a:r>
              <a:rPr lang="es-ES" sz="2800" b="0" dirty="0"/>
              <a:t>es uno de los valores morales más importantes del ser humano, pues es fundamental para lograr una armoniosa interacción social. El respeto debe ser mutuo y nacer de un sentimiento de reciprocidad.</a:t>
            </a:r>
          </a:p>
          <a:p>
            <a:pPr algn="ctr"/>
            <a:endParaRPr lang="es-PE" sz="2800" b="1" dirty="0"/>
          </a:p>
        </p:txBody>
      </p:sp>
      <p:pic>
        <p:nvPicPr>
          <p:cNvPr id="7" name="Picture 2" descr="EL RESPETO: BASE DE TODA CONVIVENCIA">
            <a:extLst>
              <a:ext uri="{FF2B5EF4-FFF2-40B4-BE49-F238E27FC236}">
                <a16:creationId xmlns:a16="http://schemas.microsoft.com/office/drawing/2014/main" id="{637FA0DB-9B12-499A-8B67-BC907A878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656" y="3317162"/>
            <a:ext cx="4698966" cy="246695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35A1D5B9-0E5A-46F6-846F-2AFA51354977}"/>
              </a:ext>
            </a:extLst>
          </p:cNvPr>
          <p:cNvSpPr txBox="1"/>
          <p:nvPr/>
        </p:nvSpPr>
        <p:spPr>
          <a:xfrm>
            <a:off x="438148" y="6317062"/>
            <a:ext cx="2537874" cy="369332"/>
          </a:xfrm>
          <a:prstGeom prst="rect">
            <a:avLst/>
          </a:prstGeom>
          <a:noFill/>
        </p:spPr>
        <p:txBody>
          <a:bodyPr wrap="none" rtlCol="0">
            <a:spAutoFit/>
          </a:bodyPr>
          <a:lstStyle/>
          <a:p>
            <a:r>
              <a:rPr lang="es-PE" sz="900" dirty="0">
                <a:latin typeface="Arial" panose="020B0604020202020204" pitchFamily="34" charset="0"/>
                <a:cs typeface="Arial" panose="020B0604020202020204" pitchFamily="34" charset="0"/>
              </a:rPr>
              <a:t>Fuente: </a:t>
            </a:r>
            <a:r>
              <a:rPr lang="es-PE" sz="900" dirty="0">
                <a:latin typeface="Arial" panose="020B0604020202020204" pitchFamily="34" charset="0"/>
                <a:cs typeface="Arial" panose="020B0604020202020204" pitchFamily="34" charset="0"/>
                <a:hlinkClick r:id="rId3"/>
              </a:rPr>
              <a:t>https://www.significados.com/respeto/</a:t>
            </a:r>
            <a:endParaRPr lang="es-PE" sz="900" dirty="0">
              <a:latin typeface="Arial" panose="020B0604020202020204" pitchFamily="34" charset="0"/>
              <a:cs typeface="Arial" panose="020B0604020202020204" pitchFamily="34" charset="0"/>
            </a:endParaRPr>
          </a:p>
          <a:p>
            <a:endParaRPr lang="es-PE"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259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D47E2A-C8B8-4CFD-9F5A-2C7960807266}"/>
              </a:ext>
            </a:extLst>
          </p:cNvPr>
          <p:cNvSpPr>
            <a:spLocks noGrp="1"/>
          </p:cNvSpPr>
          <p:nvPr>
            <p:ph type="dt" sz="half" idx="10"/>
          </p:nvPr>
        </p:nvSpPr>
        <p:spPr/>
        <p:txBody>
          <a:bodyPr/>
          <a:lstStyle/>
          <a:p>
            <a:r>
              <a:rPr lang="es-ES" dirty="0"/>
              <a:t>Interacciones efectivas</a:t>
            </a:r>
            <a:endParaRPr lang="es-PE" dirty="0"/>
          </a:p>
        </p:txBody>
      </p:sp>
      <p:sp>
        <p:nvSpPr>
          <p:cNvPr id="3" name="Marcador de número de diapositiva 2">
            <a:extLst>
              <a:ext uri="{FF2B5EF4-FFF2-40B4-BE49-F238E27FC236}">
                <a16:creationId xmlns:a16="http://schemas.microsoft.com/office/drawing/2014/main" id="{67743612-CCC2-4116-8A19-EB37DB58A97E}"/>
              </a:ext>
            </a:extLst>
          </p:cNvPr>
          <p:cNvSpPr>
            <a:spLocks noGrp="1"/>
          </p:cNvSpPr>
          <p:nvPr>
            <p:ph type="sldNum" sz="quarter" idx="12"/>
          </p:nvPr>
        </p:nvSpPr>
        <p:spPr/>
        <p:txBody>
          <a:bodyPr/>
          <a:lstStyle/>
          <a:p>
            <a:fld id="{E28D1979-222E-4D32-A6D0-E5A9154E5CAF}" type="slidenum">
              <a:rPr lang="es-PE" smtClean="0"/>
              <a:t>4</a:t>
            </a:fld>
            <a:endParaRPr lang="es-PE"/>
          </a:p>
        </p:txBody>
      </p:sp>
      <p:sp>
        <p:nvSpPr>
          <p:cNvPr id="4" name="Marcador de texto 3">
            <a:extLst>
              <a:ext uri="{FF2B5EF4-FFF2-40B4-BE49-F238E27FC236}">
                <a16:creationId xmlns:a16="http://schemas.microsoft.com/office/drawing/2014/main" id="{222F13C4-2630-4260-B076-A0DC9A3538FB}"/>
              </a:ext>
            </a:extLst>
          </p:cNvPr>
          <p:cNvSpPr>
            <a:spLocks noGrp="1"/>
          </p:cNvSpPr>
          <p:nvPr>
            <p:ph type="body" sz="quarter" idx="14"/>
          </p:nvPr>
        </p:nvSpPr>
        <p:spPr/>
        <p:txBody>
          <a:bodyPr>
            <a:normAutofit/>
          </a:bodyPr>
          <a:lstStyle/>
          <a:p>
            <a:r>
              <a:rPr lang="es-ES" sz="4400" dirty="0"/>
              <a:t>CONCEPTOS</a:t>
            </a:r>
          </a:p>
          <a:p>
            <a:endParaRPr lang="es-ES" sz="4400" dirty="0"/>
          </a:p>
          <a:p>
            <a:endParaRPr lang="es-PE" sz="3600" dirty="0"/>
          </a:p>
        </p:txBody>
      </p:sp>
      <p:sp>
        <p:nvSpPr>
          <p:cNvPr id="11" name="Marcador de texto 1">
            <a:extLst>
              <a:ext uri="{FF2B5EF4-FFF2-40B4-BE49-F238E27FC236}">
                <a16:creationId xmlns:a16="http://schemas.microsoft.com/office/drawing/2014/main" id="{D8DCE1DE-AA91-4FC9-A579-4835AFA55EFA}"/>
              </a:ext>
            </a:extLst>
          </p:cNvPr>
          <p:cNvSpPr>
            <a:spLocks noGrp="1"/>
          </p:cNvSpPr>
          <p:nvPr>
            <p:ph type="body" sz="quarter" idx="16"/>
          </p:nvPr>
        </p:nvSpPr>
        <p:spPr>
          <a:xfrm>
            <a:off x="514351" y="1729770"/>
            <a:ext cx="5826506" cy="3997262"/>
          </a:xfrm>
        </p:spPr>
        <p:txBody>
          <a:bodyPr>
            <a:normAutofit/>
          </a:bodyPr>
          <a:lstStyle/>
          <a:p>
            <a:pPr algn="just"/>
            <a:r>
              <a:rPr lang="es-ES" sz="2800" dirty="0">
                <a:solidFill>
                  <a:srgbClr val="FF0000"/>
                </a:solidFill>
              </a:rPr>
              <a:t>Respetar </a:t>
            </a:r>
            <a:r>
              <a:rPr lang="es-ES" sz="2800" b="0" dirty="0"/>
              <a:t>no significa estar de acuerdo en todos los ámbitos con otra persona, sino que se trata de no discriminar ni ofender a esa persona por su forma de vida y sus decisiones, siempre y cuando dichas decisiones no causen ningún daño, ni afecten o irrespeten a los demás.</a:t>
            </a:r>
          </a:p>
          <a:p>
            <a:pPr algn="ctr"/>
            <a:endParaRPr lang="es-PE" sz="2800" b="1" dirty="0"/>
          </a:p>
        </p:txBody>
      </p:sp>
      <p:sp>
        <p:nvSpPr>
          <p:cNvPr id="6" name="CuadroTexto 5">
            <a:extLst>
              <a:ext uri="{FF2B5EF4-FFF2-40B4-BE49-F238E27FC236}">
                <a16:creationId xmlns:a16="http://schemas.microsoft.com/office/drawing/2014/main" id="{35A1D5B9-0E5A-46F6-846F-2AFA51354977}"/>
              </a:ext>
            </a:extLst>
          </p:cNvPr>
          <p:cNvSpPr txBox="1"/>
          <p:nvPr/>
        </p:nvSpPr>
        <p:spPr>
          <a:xfrm>
            <a:off x="438148" y="6317062"/>
            <a:ext cx="2537874" cy="369332"/>
          </a:xfrm>
          <a:prstGeom prst="rect">
            <a:avLst/>
          </a:prstGeom>
          <a:noFill/>
        </p:spPr>
        <p:txBody>
          <a:bodyPr wrap="none" rtlCol="0">
            <a:spAutoFit/>
          </a:bodyPr>
          <a:lstStyle/>
          <a:p>
            <a:r>
              <a:rPr lang="es-PE" sz="900" dirty="0">
                <a:latin typeface="Arial" panose="020B0604020202020204" pitchFamily="34" charset="0"/>
                <a:cs typeface="Arial" panose="020B0604020202020204" pitchFamily="34" charset="0"/>
              </a:rPr>
              <a:t>Fuente: </a:t>
            </a:r>
            <a:r>
              <a:rPr lang="es-PE" sz="900" dirty="0">
                <a:latin typeface="Arial" panose="020B0604020202020204" pitchFamily="34" charset="0"/>
                <a:cs typeface="Arial" panose="020B0604020202020204" pitchFamily="34" charset="0"/>
                <a:hlinkClick r:id="rId2"/>
              </a:rPr>
              <a:t>https://www.significados.com/respeto/</a:t>
            </a:r>
            <a:endParaRPr lang="es-PE" sz="900" dirty="0">
              <a:latin typeface="Arial" panose="020B0604020202020204" pitchFamily="34" charset="0"/>
              <a:cs typeface="Arial" panose="020B0604020202020204" pitchFamily="34" charset="0"/>
            </a:endParaRPr>
          </a:p>
          <a:p>
            <a:endParaRPr lang="es-PE" sz="9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3"/>
          <a:stretch>
            <a:fillRect/>
          </a:stretch>
        </p:blipFill>
        <p:spPr>
          <a:xfrm>
            <a:off x="7218948" y="1729770"/>
            <a:ext cx="4056897" cy="30387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988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D47E2A-C8B8-4CFD-9F5A-2C7960807266}"/>
              </a:ext>
            </a:extLst>
          </p:cNvPr>
          <p:cNvSpPr>
            <a:spLocks noGrp="1"/>
          </p:cNvSpPr>
          <p:nvPr>
            <p:ph type="dt" sz="half" idx="10"/>
          </p:nvPr>
        </p:nvSpPr>
        <p:spPr/>
        <p:txBody>
          <a:bodyPr/>
          <a:lstStyle/>
          <a:p>
            <a:r>
              <a:rPr lang="es-ES" dirty="0"/>
              <a:t>Interacciones efectivas</a:t>
            </a:r>
            <a:endParaRPr lang="es-PE" dirty="0"/>
          </a:p>
        </p:txBody>
      </p:sp>
      <p:sp>
        <p:nvSpPr>
          <p:cNvPr id="3" name="Marcador de número de diapositiva 2">
            <a:extLst>
              <a:ext uri="{FF2B5EF4-FFF2-40B4-BE49-F238E27FC236}">
                <a16:creationId xmlns:a16="http://schemas.microsoft.com/office/drawing/2014/main" id="{67743612-CCC2-4116-8A19-EB37DB58A97E}"/>
              </a:ext>
            </a:extLst>
          </p:cNvPr>
          <p:cNvSpPr>
            <a:spLocks noGrp="1"/>
          </p:cNvSpPr>
          <p:nvPr>
            <p:ph type="sldNum" sz="quarter" idx="12"/>
          </p:nvPr>
        </p:nvSpPr>
        <p:spPr/>
        <p:txBody>
          <a:bodyPr/>
          <a:lstStyle/>
          <a:p>
            <a:fld id="{E28D1979-222E-4D32-A6D0-E5A9154E5CAF}" type="slidenum">
              <a:rPr lang="es-PE" smtClean="0"/>
              <a:t>5</a:t>
            </a:fld>
            <a:endParaRPr lang="es-PE"/>
          </a:p>
        </p:txBody>
      </p:sp>
      <p:sp>
        <p:nvSpPr>
          <p:cNvPr id="4" name="Marcador de texto 3">
            <a:extLst>
              <a:ext uri="{FF2B5EF4-FFF2-40B4-BE49-F238E27FC236}">
                <a16:creationId xmlns:a16="http://schemas.microsoft.com/office/drawing/2014/main" id="{222F13C4-2630-4260-B076-A0DC9A3538FB}"/>
              </a:ext>
            </a:extLst>
          </p:cNvPr>
          <p:cNvSpPr>
            <a:spLocks noGrp="1"/>
          </p:cNvSpPr>
          <p:nvPr>
            <p:ph type="body" sz="quarter" idx="14"/>
          </p:nvPr>
        </p:nvSpPr>
        <p:spPr/>
        <p:txBody>
          <a:bodyPr>
            <a:normAutofit/>
          </a:bodyPr>
          <a:lstStyle/>
          <a:p>
            <a:r>
              <a:rPr lang="es-ES" sz="4400" dirty="0"/>
              <a:t>EMPATÍA</a:t>
            </a:r>
          </a:p>
          <a:p>
            <a:endParaRPr lang="es-ES" sz="4400" dirty="0"/>
          </a:p>
          <a:p>
            <a:endParaRPr lang="es-PE" sz="3600" dirty="0"/>
          </a:p>
        </p:txBody>
      </p:sp>
      <p:sp>
        <p:nvSpPr>
          <p:cNvPr id="11" name="Marcador de texto 1">
            <a:extLst>
              <a:ext uri="{FF2B5EF4-FFF2-40B4-BE49-F238E27FC236}">
                <a16:creationId xmlns:a16="http://schemas.microsoft.com/office/drawing/2014/main" id="{D8DCE1DE-AA91-4FC9-A579-4835AFA55EFA}"/>
              </a:ext>
            </a:extLst>
          </p:cNvPr>
          <p:cNvSpPr>
            <a:spLocks noGrp="1"/>
          </p:cNvSpPr>
          <p:nvPr>
            <p:ph type="body" sz="quarter" idx="16"/>
          </p:nvPr>
        </p:nvSpPr>
        <p:spPr>
          <a:xfrm>
            <a:off x="514350" y="1729770"/>
            <a:ext cx="11220449" cy="3997262"/>
          </a:xfrm>
        </p:spPr>
        <p:txBody>
          <a:bodyPr>
            <a:normAutofit/>
          </a:bodyPr>
          <a:lstStyle/>
          <a:p>
            <a:pPr algn="just"/>
            <a:r>
              <a:rPr lang="es-ES" sz="2400" b="0" dirty="0"/>
              <a:t>Capacidad de identificar emociones y pensamientos, pudiendo interpretarlos y actuar en consecuencia. Implica no juzgar, ni brindar consejos necesariamente. Está relacionado con la conexión </a:t>
            </a:r>
            <a:r>
              <a:rPr lang="es-ES" sz="2400" dirty="0"/>
              <a:t>entre pares. </a:t>
            </a:r>
            <a:r>
              <a:rPr lang="es-ES" sz="2400" dirty="0" err="1"/>
              <a:t>Jeysser</a:t>
            </a:r>
            <a:r>
              <a:rPr lang="es-ES" sz="2400" dirty="0"/>
              <a:t> </a:t>
            </a:r>
            <a:r>
              <a:rPr lang="es-ES" sz="2400" dirty="0" err="1"/>
              <a:t>Yoel</a:t>
            </a:r>
            <a:r>
              <a:rPr lang="es-ES" sz="2400" dirty="0"/>
              <a:t> Chávez Alvarez (2021)</a:t>
            </a:r>
          </a:p>
          <a:p>
            <a:pPr algn="just"/>
            <a:endParaRPr lang="es-PE" sz="2400" b="1" dirty="0"/>
          </a:p>
        </p:txBody>
      </p:sp>
      <p:pic>
        <p:nvPicPr>
          <p:cNvPr id="8" name="Imagen 7">
            <a:extLst>
              <a:ext uri="{FF2B5EF4-FFF2-40B4-BE49-F238E27FC236}">
                <a16:creationId xmlns:a16="http://schemas.microsoft.com/office/drawing/2014/main" id="{616E4F6E-6F16-4CF3-A7A6-B02034843A66}"/>
              </a:ext>
            </a:extLst>
          </p:cNvPr>
          <p:cNvPicPr>
            <a:picLocks noChangeAspect="1"/>
          </p:cNvPicPr>
          <p:nvPr/>
        </p:nvPicPr>
        <p:blipFill>
          <a:blip r:embed="rId2"/>
          <a:stretch>
            <a:fillRect/>
          </a:stretch>
        </p:blipFill>
        <p:spPr>
          <a:xfrm>
            <a:off x="3597656" y="3125947"/>
            <a:ext cx="4744836" cy="2601085"/>
          </a:xfrm>
          <a:prstGeom prst="rect">
            <a:avLst/>
          </a:prstGeom>
        </p:spPr>
      </p:pic>
    </p:spTree>
    <p:extLst>
      <p:ext uri="{BB962C8B-B14F-4D97-AF65-F5344CB8AC3E}">
        <p14:creationId xmlns:p14="http://schemas.microsoft.com/office/powerpoint/2010/main" val="88282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D47E2A-C8B8-4CFD-9F5A-2C7960807266}"/>
              </a:ext>
            </a:extLst>
          </p:cNvPr>
          <p:cNvSpPr>
            <a:spLocks noGrp="1"/>
          </p:cNvSpPr>
          <p:nvPr>
            <p:ph type="dt" sz="half" idx="10"/>
          </p:nvPr>
        </p:nvSpPr>
        <p:spPr/>
        <p:txBody>
          <a:bodyPr/>
          <a:lstStyle/>
          <a:p>
            <a:r>
              <a:rPr lang="es-ES" dirty="0"/>
              <a:t>Interacciones efectivas</a:t>
            </a:r>
            <a:endParaRPr lang="es-PE" dirty="0"/>
          </a:p>
        </p:txBody>
      </p:sp>
      <p:sp>
        <p:nvSpPr>
          <p:cNvPr id="3" name="Marcador de número de diapositiva 2">
            <a:extLst>
              <a:ext uri="{FF2B5EF4-FFF2-40B4-BE49-F238E27FC236}">
                <a16:creationId xmlns:a16="http://schemas.microsoft.com/office/drawing/2014/main" id="{67743612-CCC2-4116-8A19-EB37DB58A97E}"/>
              </a:ext>
            </a:extLst>
          </p:cNvPr>
          <p:cNvSpPr>
            <a:spLocks noGrp="1"/>
          </p:cNvSpPr>
          <p:nvPr>
            <p:ph type="sldNum" sz="quarter" idx="12"/>
          </p:nvPr>
        </p:nvSpPr>
        <p:spPr/>
        <p:txBody>
          <a:bodyPr/>
          <a:lstStyle/>
          <a:p>
            <a:fld id="{E28D1979-222E-4D32-A6D0-E5A9154E5CAF}" type="slidenum">
              <a:rPr lang="es-PE" smtClean="0"/>
              <a:t>6</a:t>
            </a:fld>
            <a:endParaRPr lang="es-PE"/>
          </a:p>
        </p:txBody>
      </p:sp>
      <p:sp>
        <p:nvSpPr>
          <p:cNvPr id="4" name="Marcador de texto 3">
            <a:extLst>
              <a:ext uri="{FF2B5EF4-FFF2-40B4-BE49-F238E27FC236}">
                <a16:creationId xmlns:a16="http://schemas.microsoft.com/office/drawing/2014/main" id="{222F13C4-2630-4260-B076-A0DC9A3538FB}"/>
              </a:ext>
            </a:extLst>
          </p:cNvPr>
          <p:cNvSpPr>
            <a:spLocks noGrp="1"/>
          </p:cNvSpPr>
          <p:nvPr>
            <p:ph type="body" sz="quarter" idx="14"/>
          </p:nvPr>
        </p:nvSpPr>
        <p:spPr/>
        <p:txBody>
          <a:bodyPr>
            <a:normAutofit/>
          </a:bodyPr>
          <a:lstStyle/>
          <a:p>
            <a:r>
              <a:rPr lang="es-ES" sz="4400" dirty="0"/>
              <a:t>TOLERANCIA</a:t>
            </a:r>
            <a:endParaRPr lang="es-PE" sz="4400" dirty="0"/>
          </a:p>
          <a:p>
            <a:endParaRPr lang="es-ES" sz="4400" dirty="0"/>
          </a:p>
          <a:p>
            <a:endParaRPr lang="es-PE" sz="3600" dirty="0"/>
          </a:p>
        </p:txBody>
      </p:sp>
      <p:sp>
        <p:nvSpPr>
          <p:cNvPr id="11" name="Marcador de texto 1">
            <a:extLst>
              <a:ext uri="{FF2B5EF4-FFF2-40B4-BE49-F238E27FC236}">
                <a16:creationId xmlns:a16="http://schemas.microsoft.com/office/drawing/2014/main" id="{D8DCE1DE-AA91-4FC9-A579-4835AFA55EFA}"/>
              </a:ext>
            </a:extLst>
          </p:cNvPr>
          <p:cNvSpPr>
            <a:spLocks noGrp="1"/>
          </p:cNvSpPr>
          <p:nvPr>
            <p:ph type="body" sz="quarter" idx="16"/>
          </p:nvPr>
        </p:nvSpPr>
        <p:spPr>
          <a:xfrm>
            <a:off x="514350" y="1729770"/>
            <a:ext cx="11220449" cy="3997262"/>
          </a:xfrm>
        </p:spPr>
        <p:txBody>
          <a:bodyPr>
            <a:normAutofit/>
          </a:bodyPr>
          <a:lstStyle/>
          <a:p>
            <a:pPr algn="just"/>
            <a:r>
              <a:rPr lang="es-ES" sz="2400" b="0" dirty="0"/>
              <a:t>Es </a:t>
            </a:r>
            <a:r>
              <a:rPr lang="es-ES" sz="2400" dirty="0">
                <a:solidFill>
                  <a:srgbClr val="FF0000"/>
                </a:solidFill>
              </a:rPr>
              <a:t>aceptar y abrazar la diferencia, apreciar la diversidad, no tener miedo, respetar </a:t>
            </a:r>
            <a:r>
              <a:rPr lang="es-ES" sz="2400" b="0" dirty="0"/>
              <a:t>a los que no son o no piensan como nosotros, considerándolos como iguales, saber escuchar, ayudar y empatizar. Si somos tolerantes, seremos más cultos, más inteligentes y más humanos.</a:t>
            </a:r>
          </a:p>
          <a:p>
            <a:pPr algn="just"/>
            <a:endParaRPr lang="es-PE" sz="2400" b="0" dirty="0"/>
          </a:p>
        </p:txBody>
      </p:sp>
      <p:pic>
        <p:nvPicPr>
          <p:cNvPr id="7" name="Picture 2" descr="Hablemos un poco de tolerancia – Jóvenes Construye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3321894"/>
            <a:ext cx="4589858" cy="255310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74DD6C9-1786-496A-A742-AFA31B1F27BA}"/>
              </a:ext>
            </a:extLst>
          </p:cNvPr>
          <p:cNvSpPr txBox="1"/>
          <p:nvPr/>
        </p:nvSpPr>
        <p:spPr>
          <a:xfrm>
            <a:off x="308835" y="6488668"/>
            <a:ext cx="11506200" cy="369332"/>
          </a:xfrm>
          <a:prstGeom prst="rect">
            <a:avLst/>
          </a:prstGeom>
          <a:noFill/>
        </p:spPr>
        <p:txBody>
          <a:bodyPr wrap="square">
            <a:spAutoFit/>
          </a:bodyPr>
          <a:lstStyle/>
          <a:p>
            <a:pPr algn="just"/>
            <a:r>
              <a:rPr lang="es-PE" sz="9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Fuente: </a:t>
            </a:r>
            <a:r>
              <a:rPr lang="es-PE" sz="900" dirty="0">
                <a:solidFill>
                  <a:srgbClr val="0563C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https://www.unir.net/educacion/revista/tolerancia-un-valor-indispensable-para-la-vida-como-puede-trabajarse-en-el-aula-y-desde-casa/</a:t>
            </a:r>
            <a:endParaRPr lang="es-PE" sz="900" dirty="0">
              <a:latin typeface="Arial" panose="020B0604020202020204" pitchFamily="34" charset="0"/>
              <a:cs typeface="Arial" panose="020B0604020202020204" pitchFamily="34" charset="0"/>
            </a:endParaRPr>
          </a:p>
          <a:p>
            <a:pPr algn="just"/>
            <a:endParaRPr lang="es-PE"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46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D47E2A-C8B8-4CFD-9F5A-2C7960807266}"/>
              </a:ext>
            </a:extLst>
          </p:cNvPr>
          <p:cNvSpPr>
            <a:spLocks noGrp="1"/>
          </p:cNvSpPr>
          <p:nvPr>
            <p:ph type="dt" sz="half" idx="10"/>
          </p:nvPr>
        </p:nvSpPr>
        <p:spPr/>
        <p:txBody>
          <a:bodyPr/>
          <a:lstStyle/>
          <a:p>
            <a:r>
              <a:rPr lang="es-ES" dirty="0"/>
              <a:t>Interacciones efectivas</a:t>
            </a:r>
            <a:endParaRPr lang="es-PE" dirty="0"/>
          </a:p>
        </p:txBody>
      </p:sp>
      <p:sp>
        <p:nvSpPr>
          <p:cNvPr id="3" name="Marcador de número de diapositiva 2">
            <a:extLst>
              <a:ext uri="{FF2B5EF4-FFF2-40B4-BE49-F238E27FC236}">
                <a16:creationId xmlns:a16="http://schemas.microsoft.com/office/drawing/2014/main" id="{67743612-CCC2-4116-8A19-EB37DB58A97E}"/>
              </a:ext>
            </a:extLst>
          </p:cNvPr>
          <p:cNvSpPr>
            <a:spLocks noGrp="1"/>
          </p:cNvSpPr>
          <p:nvPr>
            <p:ph type="sldNum" sz="quarter" idx="12"/>
          </p:nvPr>
        </p:nvSpPr>
        <p:spPr/>
        <p:txBody>
          <a:bodyPr/>
          <a:lstStyle/>
          <a:p>
            <a:fld id="{E28D1979-222E-4D32-A6D0-E5A9154E5CAF}" type="slidenum">
              <a:rPr lang="es-PE" smtClean="0"/>
              <a:t>7</a:t>
            </a:fld>
            <a:endParaRPr lang="es-PE"/>
          </a:p>
        </p:txBody>
      </p:sp>
      <p:sp>
        <p:nvSpPr>
          <p:cNvPr id="4" name="Marcador de texto 3">
            <a:extLst>
              <a:ext uri="{FF2B5EF4-FFF2-40B4-BE49-F238E27FC236}">
                <a16:creationId xmlns:a16="http://schemas.microsoft.com/office/drawing/2014/main" id="{222F13C4-2630-4260-B076-A0DC9A3538FB}"/>
              </a:ext>
            </a:extLst>
          </p:cNvPr>
          <p:cNvSpPr>
            <a:spLocks noGrp="1"/>
          </p:cNvSpPr>
          <p:nvPr>
            <p:ph type="body" sz="quarter" idx="14"/>
          </p:nvPr>
        </p:nvSpPr>
        <p:spPr/>
        <p:txBody>
          <a:bodyPr>
            <a:normAutofit/>
          </a:bodyPr>
          <a:lstStyle/>
          <a:p>
            <a:r>
              <a:rPr lang="es-ES" sz="4400" dirty="0"/>
              <a:t>TOLERANCIA</a:t>
            </a:r>
            <a:endParaRPr lang="es-PE" sz="4400" dirty="0"/>
          </a:p>
          <a:p>
            <a:endParaRPr lang="es-ES" sz="4400" dirty="0"/>
          </a:p>
          <a:p>
            <a:endParaRPr lang="es-PE" sz="3600" dirty="0"/>
          </a:p>
        </p:txBody>
      </p:sp>
      <p:sp>
        <p:nvSpPr>
          <p:cNvPr id="11" name="Marcador de texto 1">
            <a:extLst>
              <a:ext uri="{FF2B5EF4-FFF2-40B4-BE49-F238E27FC236}">
                <a16:creationId xmlns:a16="http://schemas.microsoft.com/office/drawing/2014/main" id="{D8DCE1DE-AA91-4FC9-A579-4835AFA55EFA}"/>
              </a:ext>
            </a:extLst>
          </p:cNvPr>
          <p:cNvSpPr>
            <a:spLocks noGrp="1"/>
          </p:cNvSpPr>
          <p:nvPr>
            <p:ph type="body" sz="quarter" idx="16"/>
          </p:nvPr>
        </p:nvSpPr>
        <p:spPr>
          <a:xfrm>
            <a:off x="514351" y="1729770"/>
            <a:ext cx="4298282" cy="3997262"/>
          </a:xfrm>
        </p:spPr>
        <p:txBody>
          <a:bodyPr>
            <a:normAutofit/>
          </a:bodyPr>
          <a:lstStyle/>
          <a:p>
            <a:pPr algn="just"/>
            <a:r>
              <a:rPr lang="es-ES" sz="2400" b="0" dirty="0"/>
              <a:t>Hay que empezar por </a:t>
            </a:r>
            <a:r>
              <a:rPr lang="es-ES" sz="2400" dirty="0">
                <a:solidFill>
                  <a:srgbClr val="FF0000"/>
                </a:solidFill>
              </a:rPr>
              <a:t>ser tolerantes con nosotros mismos,</a:t>
            </a:r>
            <a:r>
              <a:rPr lang="es-ES" sz="2400" b="0" dirty="0"/>
              <a:t> de ese modo estaremos preparados para serlo con los demás.</a:t>
            </a:r>
          </a:p>
          <a:p>
            <a:pPr algn="just"/>
            <a:endParaRPr lang="es-PE" sz="2400" b="0" dirty="0"/>
          </a:p>
        </p:txBody>
      </p:sp>
      <p:pic>
        <p:nvPicPr>
          <p:cNvPr id="8" name="Imagen 7">
            <a:extLst>
              <a:ext uri="{FF2B5EF4-FFF2-40B4-BE49-F238E27FC236}">
                <a16:creationId xmlns:a16="http://schemas.microsoft.com/office/drawing/2014/main" id="{33D80735-9E57-45E5-9F9A-8F65968D5B2E}"/>
              </a:ext>
            </a:extLst>
          </p:cNvPr>
          <p:cNvPicPr>
            <a:picLocks noChangeAspect="1"/>
          </p:cNvPicPr>
          <p:nvPr/>
        </p:nvPicPr>
        <p:blipFill>
          <a:blip r:embed="rId2"/>
          <a:stretch>
            <a:fillRect/>
          </a:stretch>
        </p:blipFill>
        <p:spPr>
          <a:xfrm>
            <a:off x="6328234" y="1464095"/>
            <a:ext cx="4905918" cy="4119030"/>
          </a:xfrm>
          <a:prstGeom prst="rect">
            <a:avLst/>
          </a:prstGeom>
        </p:spPr>
      </p:pic>
      <p:sp>
        <p:nvSpPr>
          <p:cNvPr id="9" name="CuadroTexto 8">
            <a:extLst>
              <a:ext uri="{FF2B5EF4-FFF2-40B4-BE49-F238E27FC236}">
                <a16:creationId xmlns:a16="http://schemas.microsoft.com/office/drawing/2014/main" id="{274DD6C9-1786-496A-A742-AFA31B1F27BA}"/>
              </a:ext>
            </a:extLst>
          </p:cNvPr>
          <p:cNvSpPr txBox="1"/>
          <p:nvPr/>
        </p:nvSpPr>
        <p:spPr>
          <a:xfrm>
            <a:off x="308835" y="6488668"/>
            <a:ext cx="11506200" cy="369332"/>
          </a:xfrm>
          <a:prstGeom prst="rect">
            <a:avLst/>
          </a:prstGeom>
          <a:noFill/>
        </p:spPr>
        <p:txBody>
          <a:bodyPr wrap="square">
            <a:spAutoFit/>
          </a:bodyPr>
          <a:lstStyle/>
          <a:p>
            <a:pPr algn="just"/>
            <a:r>
              <a:rPr lang="es-PE" sz="9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Fuente: </a:t>
            </a:r>
            <a:r>
              <a:rPr lang="es-PE" sz="900" dirty="0">
                <a:solidFill>
                  <a:srgbClr val="0563C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https://www.unir.net/educacion/revista/tolerancia-un-valor-indispensable-para-la-vida-como-puede-trabajarse-en-el-aula-y-desde-casa/</a:t>
            </a:r>
            <a:endParaRPr lang="es-PE" sz="900" dirty="0">
              <a:latin typeface="Arial" panose="020B0604020202020204" pitchFamily="34" charset="0"/>
              <a:cs typeface="Arial" panose="020B0604020202020204" pitchFamily="34" charset="0"/>
            </a:endParaRPr>
          </a:p>
          <a:p>
            <a:pPr algn="just"/>
            <a:endParaRPr lang="es-PE"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339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D47E2A-C8B8-4CFD-9F5A-2C7960807266}"/>
              </a:ext>
            </a:extLst>
          </p:cNvPr>
          <p:cNvSpPr>
            <a:spLocks noGrp="1"/>
          </p:cNvSpPr>
          <p:nvPr>
            <p:ph type="dt" sz="half" idx="10"/>
          </p:nvPr>
        </p:nvSpPr>
        <p:spPr/>
        <p:txBody>
          <a:bodyPr/>
          <a:lstStyle/>
          <a:p>
            <a:r>
              <a:rPr lang="es-ES" dirty="0"/>
              <a:t>Interacciones efectivas</a:t>
            </a:r>
            <a:endParaRPr lang="es-PE" dirty="0"/>
          </a:p>
        </p:txBody>
      </p:sp>
      <p:sp>
        <p:nvSpPr>
          <p:cNvPr id="3" name="Marcador de número de diapositiva 2">
            <a:extLst>
              <a:ext uri="{FF2B5EF4-FFF2-40B4-BE49-F238E27FC236}">
                <a16:creationId xmlns:a16="http://schemas.microsoft.com/office/drawing/2014/main" id="{67743612-CCC2-4116-8A19-EB37DB58A97E}"/>
              </a:ext>
            </a:extLst>
          </p:cNvPr>
          <p:cNvSpPr>
            <a:spLocks noGrp="1"/>
          </p:cNvSpPr>
          <p:nvPr>
            <p:ph type="sldNum" sz="quarter" idx="12"/>
          </p:nvPr>
        </p:nvSpPr>
        <p:spPr/>
        <p:txBody>
          <a:bodyPr/>
          <a:lstStyle/>
          <a:p>
            <a:fld id="{E28D1979-222E-4D32-A6D0-E5A9154E5CAF}" type="slidenum">
              <a:rPr lang="es-PE" smtClean="0"/>
              <a:t>8</a:t>
            </a:fld>
            <a:endParaRPr lang="es-PE"/>
          </a:p>
        </p:txBody>
      </p:sp>
      <p:sp>
        <p:nvSpPr>
          <p:cNvPr id="4" name="Marcador de texto 3">
            <a:extLst>
              <a:ext uri="{FF2B5EF4-FFF2-40B4-BE49-F238E27FC236}">
                <a16:creationId xmlns:a16="http://schemas.microsoft.com/office/drawing/2014/main" id="{222F13C4-2630-4260-B076-A0DC9A3538FB}"/>
              </a:ext>
            </a:extLst>
          </p:cNvPr>
          <p:cNvSpPr>
            <a:spLocks noGrp="1"/>
          </p:cNvSpPr>
          <p:nvPr>
            <p:ph type="body" sz="quarter" idx="14"/>
          </p:nvPr>
        </p:nvSpPr>
        <p:spPr/>
        <p:txBody>
          <a:bodyPr>
            <a:normAutofit/>
          </a:bodyPr>
          <a:lstStyle/>
          <a:p>
            <a:r>
              <a:rPr lang="es-ES" sz="4400" dirty="0"/>
              <a:t>OBSERVA EL VÍDEO</a:t>
            </a:r>
          </a:p>
          <a:p>
            <a:endParaRPr lang="es-ES" sz="4400" dirty="0"/>
          </a:p>
          <a:p>
            <a:endParaRPr lang="es-PE" sz="3600" dirty="0"/>
          </a:p>
        </p:txBody>
      </p:sp>
      <p:sp>
        <p:nvSpPr>
          <p:cNvPr id="11" name="Marcador de texto 1">
            <a:extLst>
              <a:ext uri="{FF2B5EF4-FFF2-40B4-BE49-F238E27FC236}">
                <a16:creationId xmlns:a16="http://schemas.microsoft.com/office/drawing/2014/main" id="{D8DCE1DE-AA91-4FC9-A579-4835AFA55EFA}"/>
              </a:ext>
            </a:extLst>
          </p:cNvPr>
          <p:cNvSpPr>
            <a:spLocks noGrp="1"/>
          </p:cNvSpPr>
          <p:nvPr>
            <p:ph type="body" sz="quarter" idx="16"/>
          </p:nvPr>
        </p:nvSpPr>
        <p:spPr>
          <a:xfrm>
            <a:off x="514351" y="1729770"/>
            <a:ext cx="10771270" cy="3997262"/>
          </a:xfrm>
        </p:spPr>
        <p:txBody>
          <a:bodyPr>
            <a:normAutofit/>
          </a:bodyPr>
          <a:lstStyle/>
          <a:p>
            <a:pPr algn="ctr"/>
            <a:r>
              <a:rPr lang="es-MX" sz="2400" b="0" dirty="0"/>
              <a:t>Veamos el siguiente vídeo y reflexionemos sobre su relación con los conceptos que hemos visto:</a:t>
            </a:r>
          </a:p>
          <a:p>
            <a:pPr algn="ctr"/>
            <a:r>
              <a:rPr lang="es-PE" sz="2400" dirty="0">
                <a:hlinkClick r:id="rId2"/>
              </a:rPr>
              <a:t>https://youtu.be/lcMCG5R6c0k</a:t>
            </a:r>
            <a:endParaRPr lang="es-PE" sz="2400" dirty="0"/>
          </a:p>
          <a:p>
            <a:pPr algn="just"/>
            <a:endParaRPr lang="es-PE" sz="2400" b="0" dirty="0"/>
          </a:p>
        </p:txBody>
      </p:sp>
      <p:pic>
        <p:nvPicPr>
          <p:cNvPr id="10" name="Imagen 9">
            <a:extLst>
              <a:ext uri="{FF2B5EF4-FFF2-40B4-BE49-F238E27FC236}">
                <a16:creationId xmlns:a16="http://schemas.microsoft.com/office/drawing/2014/main" id="{7CAB4A6A-6DA7-4207-B2F5-DA317F06043A}"/>
              </a:ext>
            </a:extLst>
          </p:cNvPr>
          <p:cNvPicPr>
            <a:picLocks noChangeAspect="1"/>
          </p:cNvPicPr>
          <p:nvPr/>
        </p:nvPicPr>
        <p:blipFill>
          <a:blip r:embed="rId3"/>
          <a:stretch>
            <a:fillRect/>
          </a:stretch>
        </p:blipFill>
        <p:spPr>
          <a:xfrm>
            <a:off x="4321213" y="3352276"/>
            <a:ext cx="3568622" cy="2374756"/>
          </a:xfrm>
          <a:prstGeom prst="rect">
            <a:avLst/>
          </a:prstGeom>
        </p:spPr>
      </p:pic>
    </p:spTree>
    <p:extLst>
      <p:ext uri="{BB962C8B-B14F-4D97-AF65-F5344CB8AC3E}">
        <p14:creationId xmlns:p14="http://schemas.microsoft.com/office/powerpoint/2010/main" val="269214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D47E2A-C8B8-4CFD-9F5A-2C7960807266}"/>
              </a:ext>
            </a:extLst>
          </p:cNvPr>
          <p:cNvSpPr>
            <a:spLocks noGrp="1"/>
          </p:cNvSpPr>
          <p:nvPr>
            <p:ph type="dt" sz="half" idx="10"/>
          </p:nvPr>
        </p:nvSpPr>
        <p:spPr/>
        <p:txBody>
          <a:bodyPr/>
          <a:lstStyle/>
          <a:p>
            <a:r>
              <a:rPr lang="es-ES" dirty="0"/>
              <a:t>Interacciones efectivas</a:t>
            </a:r>
            <a:endParaRPr lang="es-PE" dirty="0"/>
          </a:p>
        </p:txBody>
      </p:sp>
      <p:sp>
        <p:nvSpPr>
          <p:cNvPr id="3" name="Marcador de número de diapositiva 2">
            <a:extLst>
              <a:ext uri="{FF2B5EF4-FFF2-40B4-BE49-F238E27FC236}">
                <a16:creationId xmlns:a16="http://schemas.microsoft.com/office/drawing/2014/main" id="{67743612-CCC2-4116-8A19-EB37DB58A97E}"/>
              </a:ext>
            </a:extLst>
          </p:cNvPr>
          <p:cNvSpPr>
            <a:spLocks noGrp="1"/>
          </p:cNvSpPr>
          <p:nvPr>
            <p:ph type="sldNum" sz="quarter" idx="12"/>
          </p:nvPr>
        </p:nvSpPr>
        <p:spPr/>
        <p:txBody>
          <a:bodyPr/>
          <a:lstStyle/>
          <a:p>
            <a:fld id="{E28D1979-222E-4D32-A6D0-E5A9154E5CAF}" type="slidenum">
              <a:rPr lang="es-PE" smtClean="0"/>
              <a:t>9</a:t>
            </a:fld>
            <a:endParaRPr lang="es-PE"/>
          </a:p>
        </p:txBody>
      </p:sp>
      <p:sp>
        <p:nvSpPr>
          <p:cNvPr id="4" name="Marcador de texto 3">
            <a:extLst>
              <a:ext uri="{FF2B5EF4-FFF2-40B4-BE49-F238E27FC236}">
                <a16:creationId xmlns:a16="http://schemas.microsoft.com/office/drawing/2014/main" id="{222F13C4-2630-4260-B076-A0DC9A3538FB}"/>
              </a:ext>
            </a:extLst>
          </p:cNvPr>
          <p:cNvSpPr>
            <a:spLocks noGrp="1"/>
          </p:cNvSpPr>
          <p:nvPr>
            <p:ph type="body" sz="quarter" idx="14"/>
          </p:nvPr>
        </p:nvSpPr>
        <p:spPr/>
        <p:txBody>
          <a:bodyPr>
            <a:normAutofit/>
          </a:bodyPr>
          <a:lstStyle/>
          <a:p>
            <a:r>
              <a:rPr lang="es-MX" sz="4400" dirty="0"/>
              <a:t>SENTIDO DE COMUNIDAD</a:t>
            </a:r>
            <a:endParaRPr lang="es-PE" sz="4400" dirty="0"/>
          </a:p>
          <a:p>
            <a:endParaRPr lang="es-ES" sz="4400" dirty="0"/>
          </a:p>
          <a:p>
            <a:endParaRPr lang="es-PE" sz="3600" dirty="0"/>
          </a:p>
        </p:txBody>
      </p:sp>
      <p:sp>
        <p:nvSpPr>
          <p:cNvPr id="11" name="Marcador de texto 1">
            <a:extLst>
              <a:ext uri="{FF2B5EF4-FFF2-40B4-BE49-F238E27FC236}">
                <a16:creationId xmlns:a16="http://schemas.microsoft.com/office/drawing/2014/main" id="{D8DCE1DE-AA91-4FC9-A579-4835AFA55EFA}"/>
              </a:ext>
            </a:extLst>
          </p:cNvPr>
          <p:cNvSpPr>
            <a:spLocks noGrp="1"/>
          </p:cNvSpPr>
          <p:nvPr>
            <p:ph type="body" sz="quarter" idx="16"/>
          </p:nvPr>
        </p:nvSpPr>
        <p:spPr>
          <a:xfrm>
            <a:off x="514351" y="1729769"/>
            <a:ext cx="10771270" cy="2312841"/>
          </a:xfrm>
        </p:spPr>
        <p:txBody>
          <a:bodyPr>
            <a:normAutofit/>
          </a:bodyPr>
          <a:lstStyle/>
          <a:p>
            <a:pPr algn="just"/>
            <a:r>
              <a:rPr lang="es-ES" sz="2000" dirty="0">
                <a:solidFill>
                  <a:srgbClr val="FF0000"/>
                </a:solidFill>
              </a:rPr>
              <a:t>El sentido de comunidad </a:t>
            </a:r>
            <a:r>
              <a:rPr lang="es-ES" sz="2000" b="0" dirty="0"/>
              <a:t>ha sido definido por </a:t>
            </a:r>
            <a:r>
              <a:rPr lang="es-ES" sz="2000" b="0" dirty="0" err="1"/>
              <a:t>Sarason</a:t>
            </a:r>
            <a:r>
              <a:rPr lang="es-ES" sz="2000" b="0" dirty="0"/>
              <a:t> (1974) y </a:t>
            </a:r>
            <a:r>
              <a:rPr lang="es-ES" sz="2000" b="0" dirty="0" err="1"/>
              <a:t>McMillan</a:t>
            </a:r>
            <a:r>
              <a:rPr lang="es-ES" sz="2000" b="0" dirty="0"/>
              <a:t> y </a:t>
            </a:r>
            <a:r>
              <a:rPr lang="es-ES" sz="2000" b="0" dirty="0" err="1"/>
              <a:t>Chavis</a:t>
            </a:r>
            <a:r>
              <a:rPr lang="es-ES" sz="2000" b="0" dirty="0"/>
              <a:t> (1986) como aquella sensación de formar parte de un grupo, un sentimiento compartido de que las necesidades colectivas serán atendidas bajo un compromiso cooperativo entre todos sus integrantes. El sentido psicológico de comunidad tiene cuatro componentes:</a:t>
            </a:r>
          </a:p>
          <a:p>
            <a:pPr algn="just"/>
            <a:endParaRPr lang="es-PE" sz="2000" b="0" dirty="0"/>
          </a:p>
        </p:txBody>
      </p:sp>
      <p:pic>
        <p:nvPicPr>
          <p:cNvPr id="4098" name="Picture 2" descr="Psicologia Social Comunitaria: Sentido de comun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763" y="3070973"/>
            <a:ext cx="3944446" cy="278356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5D71C150-022B-41F0-8673-2462C6B5E3C6}"/>
              </a:ext>
            </a:extLst>
          </p:cNvPr>
          <p:cNvSpPr txBox="1"/>
          <p:nvPr/>
        </p:nvSpPr>
        <p:spPr>
          <a:xfrm>
            <a:off x="472213" y="6391211"/>
            <a:ext cx="9715500" cy="230832"/>
          </a:xfrm>
          <a:prstGeom prst="rect">
            <a:avLst/>
          </a:prstGeom>
          <a:noFill/>
        </p:spPr>
        <p:txBody>
          <a:bodyPr wrap="square" rtlCol="0">
            <a:spAutoFit/>
          </a:bodyPr>
          <a:lstStyle/>
          <a:p>
            <a:r>
              <a:rPr lang="es-MX" sz="900" dirty="0">
                <a:latin typeface="Arial" panose="020B0604020202020204" pitchFamily="34" charset="0"/>
                <a:cs typeface="Arial" panose="020B0604020202020204" pitchFamily="34" charset="0"/>
              </a:rPr>
              <a:t>Fuente: </a:t>
            </a:r>
            <a:r>
              <a:rPr lang="es-MX" sz="900" dirty="0">
                <a:latin typeface="Arial" panose="020B0604020202020204" pitchFamily="34" charset="0"/>
                <a:cs typeface="Arial" panose="020B0604020202020204" pitchFamily="34" charset="0"/>
                <a:hlinkClick r:id="rId3"/>
              </a:rPr>
              <a:t>https://www.communitypsychology.com/sentido-de-comunidad-y-participacion/</a:t>
            </a:r>
            <a:endParaRPr lang="es-PE"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7992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494</Words>
  <Application>Microsoft Office PowerPoint</Application>
  <PresentationFormat>Widescreen</PresentationFormat>
  <Paragraphs>74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piero robles chavez</dc:creator>
  <cp:lastModifiedBy>clicera (Licera Mendoza, Cristina Yadir)</cp:lastModifiedBy>
  <cp:revision>65</cp:revision>
  <dcterms:created xsi:type="dcterms:W3CDTF">2019-08-23T20:21:46Z</dcterms:created>
  <dcterms:modified xsi:type="dcterms:W3CDTF">2021-08-20T20:43:13Z</dcterms:modified>
</cp:coreProperties>
</file>